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61" r:id="rId5"/>
    <p:sldId id="259" r:id="rId6"/>
    <p:sldId id="262" r:id="rId7"/>
    <p:sldId id="267" r:id="rId8"/>
    <p:sldId id="263" r:id="rId9"/>
    <p:sldId id="264" r:id="rId10"/>
    <p:sldId id="265" r:id="rId11"/>
    <p:sldId id="268" r:id="rId12"/>
    <p:sldId id="266" r:id="rId13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2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70F41C3-4ACA-456A-B567-0CFF9D51E6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3ADE7C25-2AAF-E02A-D4BC-5F79E44287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5460A34-3623-B8C2-3390-112B6D35C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50B6E-781D-428B-B2FE-50F2DB6D34FA}" type="datetimeFigureOut">
              <a:rPr lang="el-GR" smtClean="0"/>
              <a:t>21/2/2023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FAF52D3-0D6E-9594-FB2D-17B471F33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7025BB9D-9659-5320-A572-94757E0D3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59FE6-ECE6-480C-A30D-BDEFAC44B05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05155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343AE4D-30EB-A143-9D58-F023C9112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C00D9EF3-12C2-73F4-7DD3-EDDFF5FE09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8DDDB95-E27D-77CB-776E-4D0B3A15C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50B6E-781D-428B-B2FE-50F2DB6D34FA}" type="datetimeFigureOut">
              <a:rPr lang="el-GR" smtClean="0"/>
              <a:t>21/2/2023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B664F1E-1475-64C8-4E90-090C41D3E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73BCF96A-C6A3-2BD1-120D-C2A2E7A7D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59FE6-ECE6-480C-A30D-BDEFAC44B05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3514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07E23587-BF47-1286-AF43-6A6C80DF61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29180564-2F63-B41C-52E8-BBABF4305B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22AE2FE-C1D1-4449-57B9-42A756009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50B6E-781D-428B-B2FE-50F2DB6D34FA}" type="datetimeFigureOut">
              <a:rPr lang="el-GR" smtClean="0"/>
              <a:t>21/2/2023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411097B-80D1-E5D0-7FEE-E2F63A44E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CBEF208-2776-00C1-C2D4-D5F7B0FD1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59FE6-ECE6-480C-A30D-BDEFAC44B05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37463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912C8BB-91E2-EC95-BC64-8BF1C49D2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4C867D1-DDE1-E805-D367-16BBA92019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B6846F8-69AB-5226-CEE7-155EAA4D5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50B6E-781D-428B-B2FE-50F2DB6D34FA}" type="datetimeFigureOut">
              <a:rPr lang="el-GR" smtClean="0"/>
              <a:t>21/2/2023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8285562-5DD6-39DD-59CE-4A8CACFCA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C5E31EF6-77BA-3F97-1CFC-D015C8F60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59FE6-ECE6-480C-A30D-BDEFAC44B05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29263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4FF130F-5681-EE5D-73C2-E60AF7B7A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7D19EA76-73C8-3B27-192B-01483547F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DC90F57-80A4-40CA-A83F-28252CA47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50B6E-781D-428B-B2FE-50F2DB6D34FA}" type="datetimeFigureOut">
              <a:rPr lang="el-GR" smtClean="0"/>
              <a:t>21/2/2023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0D1F21C-2C95-FB78-0DB8-43334D90F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CFE7026-2D73-AE97-979B-33AC54AAC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59FE6-ECE6-480C-A30D-BDEFAC44B05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89983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57B6B1A-A2B6-13B3-90BA-326833587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3F35390-6AA5-506A-A66A-07243FBD86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854EC590-2283-9F4A-4E42-20CE2EE549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6C7AA11C-7FD9-EA01-9AA1-DA1199B99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50B6E-781D-428B-B2FE-50F2DB6D34FA}" type="datetimeFigureOut">
              <a:rPr lang="el-GR" smtClean="0"/>
              <a:t>21/2/2023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A50EBEB1-F3A1-3250-06D4-BFE7E8F32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CB41ED4D-1558-58DD-3C4D-1881198EA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59FE6-ECE6-480C-A30D-BDEFAC44B05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96833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01BBBE3-5C2A-F692-C321-02F7FF0FC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DBA140F7-E04A-55B2-732F-574F67EECB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7E65B6BB-83BC-A25B-25BF-278B60C372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EABA59B9-1B5A-3D38-AE76-1D37EFEFFB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4C592E45-E831-5E65-8B86-99012E0A6C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5D49F74F-85E9-B9B4-90FC-3CE4C7030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50B6E-781D-428B-B2FE-50F2DB6D34FA}" type="datetimeFigureOut">
              <a:rPr lang="el-GR" smtClean="0"/>
              <a:t>21/2/2023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B3499382-1AEE-0D4E-FF1D-C98BA0249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4A9ED962-CF41-33D2-6C0D-941F2AFE9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59FE6-ECE6-480C-A30D-BDEFAC44B05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43439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9C0250C-D863-7495-69C4-B90B35F4C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269BA7C0-2A30-D164-14BC-3B4ADA53A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50B6E-781D-428B-B2FE-50F2DB6D34FA}" type="datetimeFigureOut">
              <a:rPr lang="el-GR" smtClean="0"/>
              <a:t>21/2/2023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8880C65F-3F83-573C-78DB-483C21B37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A58FD340-FC0D-9A78-D1BF-B4DD2FCA2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59FE6-ECE6-480C-A30D-BDEFAC44B05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1135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F1C75E87-98AD-4981-2F6E-0C4B8C750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50B6E-781D-428B-B2FE-50F2DB6D34FA}" type="datetimeFigureOut">
              <a:rPr lang="el-GR" smtClean="0"/>
              <a:t>21/2/2023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D0B0CB13-8495-E3D2-EAB8-02DA2E092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5402F7B6-35A6-7394-FF6C-CD95D4E53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59FE6-ECE6-480C-A30D-BDEFAC44B05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85606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78DAFB4-1C9E-C278-4D2C-00A86D373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CCB5820-AE47-D949-1720-EC6643742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1878B955-3D8C-A2E7-AD1A-E8172751C1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7056C465-870C-19D7-FB22-47BD37470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50B6E-781D-428B-B2FE-50F2DB6D34FA}" type="datetimeFigureOut">
              <a:rPr lang="el-GR" smtClean="0"/>
              <a:t>21/2/2023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97D900BF-6129-C72B-44D8-4979D90DD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8838EF3D-EDD9-723B-0946-B59D62E30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59FE6-ECE6-480C-A30D-BDEFAC44B05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39375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A5D4CAA-FF36-E91E-5BDA-EF61E400B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0103AF88-E8BA-3333-CB2D-603B3D0471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6E2C3F22-83A0-74CA-9798-32FD9B2C9E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4067BD41-3F33-FF00-351A-082BF593C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50B6E-781D-428B-B2FE-50F2DB6D34FA}" type="datetimeFigureOut">
              <a:rPr lang="el-GR" smtClean="0"/>
              <a:t>21/2/2023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721A2770-E7E2-594B-BCDC-C2FB1BA27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A1C60D8A-FADB-5E1F-24B7-1EF431D6D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59FE6-ECE6-480C-A30D-BDEFAC44B05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60144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00D1E8B0-F7A2-5758-40B7-9E0739684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3EF92A46-02E5-BEEF-E02C-DF6E59ADF3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BE64AB1-4378-E0CA-52AD-A326E2519D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650B6E-781D-428B-B2FE-50F2DB6D34FA}" type="datetimeFigureOut">
              <a:rPr lang="el-GR" smtClean="0"/>
              <a:t>21/2/2023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4102266-9388-3C89-9041-9B52ABF586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42C954A-EDC6-F337-6736-925B1A6E05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59FE6-ECE6-480C-A30D-BDEFAC44B05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61061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jpg"/><Relationship Id="rId7" Type="http://schemas.openxmlformats.org/officeDocument/2006/relationships/image" Target="../media/image2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jp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44F75D7-E9C7-0AA2-7526-E68DB4AE65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2"/>
          <a:stretch/>
        </p:blipFill>
        <p:spPr bwMode="auto">
          <a:xfrm>
            <a:off x="-3047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147AEA56-F0A1-9770-1F03-4C3A76EF17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15917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 b="1" dirty="0" err="1">
                <a:solidFill>
                  <a:srgbClr val="FFFFFF"/>
                </a:solidFill>
              </a:rPr>
              <a:t>LaSciL</a:t>
            </a:r>
            <a:r>
              <a:rPr lang="en-US" sz="5200" b="1" dirty="0">
                <a:solidFill>
                  <a:srgbClr val="FFFFFF"/>
                </a:solidFill>
              </a:rPr>
              <a:t> Winter School</a:t>
            </a:r>
            <a:endParaRPr lang="el-GR" sz="5200" b="1" dirty="0">
              <a:solidFill>
                <a:srgbClr val="FFFFFF"/>
              </a:solidFill>
            </a:endParaRP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408700AB-9B4B-098C-00AD-351BB2C91C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3752" y="2026217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17-21 February 2023</a:t>
            </a:r>
            <a:endParaRPr lang="el-G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003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7">
            <a:extLst>
              <a:ext uri="{FF2B5EF4-FFF2-40B4-BE49-F238E27FC236}">
                <a16:creationId xmlns:a16="http://schemas.microsoft.com/office/drawing/2014/main" id="{B96FC576-AE30-4C09-A12C-0582F2A6A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Εικόνα 6" descr="Εικόνα που περιέχει άτομο, εσωτερικό, ομάδα, πόζα&#10;&#10;Περιγραφή που δημιουργήθηκε αυτόματα">
            <a:extLst>
              <a:ext uri="{FF2B5EF4-FFF2-40B4-BE49-F238E27FC236}">
                <a16:creationId xmlns:a16="http://schemas.microsoft.com/office/drawing/2014/main" id="{DBE66851-DB4F-BE97-1D33-5AFDCF95A9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9" r="2" b="17450"/>
          <a:stretch/>
        </p:blipFill>
        <p:spPr>
          <a:xfrm>
            <a:off x="1" y="10"/>
            <a:ext cx="6099048" cy="3428990"/>
          </a:xfrm>
          <a:prstGeom prst="rect">
            <a:avLst/>
          </a:prstGeom>
        </p:spPr>
      </p:pic>
      <p:pic>
        <p:nvPicPr>
          <p:cNvPr id="5" name="Θέση περιεχομένου 4" descr="Εικόνα που περιέχει άτομο, πόζα, ομάδα, άτομα&#10;&#10;Περιγραφή που δημιουργήθηκε αυτόματα">
            <a:extLst>
              <a:ext uri="{FF2B5EF4-FFF2-40B4-BE49-F238E27FC236}">
                <a16:creationId xmlns:a16="http://schemas.microsoft.com/office/drawing/2014/main" id="{3518B762-7661-0F85-0E8A-B4B5E01A77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8" r="854" b="-2"/>
          <a:stretch/>
        </p:blipFill>
        <p:spPr>
          <a:xfrm>
            <a:off x="6092952" y="10"/>
            <a:ext cx="6099048" cy="3428990"/>
          </a:xfrm>
          <a:prstGeom prst="rect">
            <a:avLst/>
          </a:prstGeom>
        </p:spPr>
      </p:pic>
      <p:pic>
        <p:nvPicPr>
          <p:cNvPr id="9" name="Εικόνα 8" descr="Εικόνα που περιέχει άτομο, πόζα, ομάδα, άτομα&#10;&#10;Περιγραφή που δημιουργήθηκε αυτόματα">
            <a:extLst>
              <a:ext uri="{FF2B5EF4-FFF2-40B4-BE49-F238E27FC236}">
                <a16:creationId xmlns:a16="http://schemas.microsoft.com/office/drawing/2014/main" id="{D3DB7E18-1C69-2A47-E5F8-503380A3EC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9" r="854" b="-2"/>
          <a:stretch/>
        </p:blipFill>
        <p:spPr>
          <a:xfrm>
            <a:off x="1" y="3429000"/>
            <a:ext cx="6099048" cy="3429000"/>
          </a:xfrm>
          <a:prstGeom prst="rect">
            <a:avLst/>
          </a:prstGeom>
        </p:spPr>
      </p:pic>
      <p:pic>
        <p:nvPicPr>
          <p:cNvPr id="13" name="Εικόνα 12" descr="Εικόνα που περιέχει άτομο, οροφή, εσωτερικό, άτομα&#10;&#10;Περιγραφή που δημιουργήθηκε αυτόματα">
            <a:extLst>
              <a:ext uri="{FF2B5EF4-FFF2-40B4-BE49-F238E27FC236}">
                <a16:creationId xmlns:a16="http://schemas.microsoft.com/office/drawing/2014/main" id="{5C8CBAB6-1927-62BD-C7BB-1B0E82FEA3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36" r="2" b="2"/>
          <a:stretch/>
        </p:blipFill>
        <p:spPr>
          <a:xfrm>
            <a:off x="6092952" y="3429000"/>
            <a:ext cx="609904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585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A5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Θέση περιεχομένου 4" descr="Εικόνα που περιέχει μαύρο, σκούρος, βλήμα&#10;&#10;Περιγραφή που δημιουργήθηκε αυτόματα">
            <a:extLst>
              <a:ext uri="{FF2B5EF4-FFF2-40B4-BE49-F238E27FC236}">
                <a16:creationId xmlns:a16="http://schemas.microsoft.com/office/drawing/2014/main" id="{87FB5C07-C5D1-CD7F-1627-422BD2FBBB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467" y="643467"/>
            <a:ext cx="5571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906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3D25CE97-7997-F5CF-1CB9-48FC707B01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5" r="1036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946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9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Θέση περιεχομένου 4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CAFAE80A-B2E9-0D33-9512-065F65F580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30" b="71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779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ark and gloomy clouds">
            <a:extLst>
              <a:ext uri="{FF2B5EF4-FFF2-40B4-BE49-F238E27FC236}">
                <a16:creationId xmlns:a16="http://schemas.microsoft.com/office/drawing/2014/main" id="{EE6DC2E7-5037-C91B-8F7F-F262F9246A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613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Θέση περιεχομένου 4" descr="Εικόνα που περιέχει ουρανός, υπαίθριος, έδαφος, άτομο&#10;&#10;Περιγραφή που δημιουργήθηκε αυτόματα">
            <a:extLst>
              <a:ext uri="{FF2B5EF4-FFF2-40B4-BE49-F238E27FC236}">
                <a16:creationId xmlns:a16="http://schemas.microsoft.com/office/drawing/2014/main" id="{35DBF991-C93C-2832-AD7C-D20A43F8F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03" y="321734"/>
            <a:ext cx="4385162" cy="2905170"/>
          </a:xfrm>
          <a:prstGeom prst="rect">
            <a:avLst/>
          </a:prstGeom>
        </p:spPr>
      </p:pic>
      <p:pic>
        <p:nvPicPr>
          <p:cNvPr id="5" name="Θέση περιεχομένου 4" descr="Εικόνα που περιέχει δάπεδο, άτομο&#10;&#10;Περιγραφή που δημιουργήθηκε αυτόματα">
            <a:extLst>
              <a:ext uri="{FF2B5EF4-FFF2-40B4-BE49-F238E27FC236}">
                <a16:creationId xmlns:a16="http://schemas.microsoft.com/office/drawing/2014/main" id="{FE48ED7D-9B6E-B08B-A6AC-BFB3878F9C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3729303"/>
            <a:ext cx="5426764" cy="256414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Εικόνα 6" descr="Εικόνα που περιέχει έδαφος, άτομο, υπαίθριος, άτομα&#10;&#10;Περιγραφή που δημιουργήθηκε αυτόματα">
            <a:extLst>
              <a:ext uri="{FF2B5EF4-FFF2-40B4-BE49-F238E27FC236}">
                <a16:creationId xmlns:a16="http://schemas.microsoft.com/office/drawing/2014/main" id="{39BAA29D-A61E-1D5A-EC60-BD146FBF48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034" y="1559079"/>
            <a:ext cx="5426764" cy="359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819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A2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Θέση περιεχομένου 4" descr="Εικόνα που περιέχει ουρανός, υπαίθριος, κτίριο, θόλος&#10;&#10;Περιγραφή που δημιουργήθηκε αυτόματα">
            <a:extLst>
              <a:ext uri="{FF2B5EF4-FFF2-40B4-BE49-F238E27FC236}">
                <a16:creationId xmlns:a16="http://schemas.microsoft.com/office/drawing/2014/main" id="{E4EB1906-8C84-9B72-B788-E1F45FE863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42" b="2"/>
          <a:stretch/>
        </p:blipFill>
        <p:spPr>
          <a:xfrm>
            <a:off x="998278" y="643467"/>
            <a:ext cx="2370684" cy="2475653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Εικόνα 12" descr="Εικόνα που περιέχει εσωτερικό, άτομο, άτομα, ομάδα&#10;&#10;Περιγραφή που δημιουργήθηκε αυτόματα">
            <a:extLst>
              <a:ext uri="{FF2B5EF4-FFF2-40B4-BE49-F238E27FC236}">
                <a16:creationId xmlns:a16="http://schemas.microsoft.com/office/drawing/2014/main" id="{30EBE664-1F06-25A8-B9C9-66A60F615E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518" y="660904"/>
            <a:ext cx="3252903" cy="2447809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Εικόνα 10" descr="Εικόνα που περιέχει υπαίθριος, δέντρο, ουρανός, χλόη&#10;&#10;Περιγραφή που δημιουργήθηκε αυτόματα">
            <a:extLst>
              <a:ext uri="{FF2B5EF4-FFF2-40B4-BE49-F238E27FC236}">
                <a16:creationId xmlns:a16="http://schemas.microsoft.com/office/drawing/2014/main" id="{A5511CB7-064D-A6E4-3B54-A41949F5CF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49" y="3815775"/>
            <a:ext cx="3104943" cy="2336469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Εικόνα 8" descr="Εικόνα που περιέχει χλόη, υπαίθριος, ουρανός, φύση&#10;&#10;Περιγραφή που δημιουργήθηκε αυτόματα">
            <a:extLst>
              <a:ext uri="{FF2B5EF4-FFF2-40B4-BE49-F238E27FC236}">
                <a16:creationId xmlns:a16="http://schemas.microsoft.com/office/drawing/2014/main" id="{D867CA22-7DAE-148D-59FE-016F46EA97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2" r="14733" b="2"/>
          <a:stretch/>
        </p:blipFill>
        <p:spPr>
          <a:xfrm>
            <a:off x="4381676" y="1736314"/>
            <a:ext cx="3252903" cy="339943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Εικόνα 6" descr="Εικόνα που περιέχει τηλεσκόπιο&#10;&#10;Περιγραφή που δημιουργήθηκε αυτόματα">
            <a:extLst>
              <a:ext uri="{FF2B5EF4-FFF2-40B4-BE49-F238E27FC236}">
                <a16:creationId xmlns:a16="http://schemas.microsoft.com/office/drawing/2014/main" id="{C02645CD-9563-6817-0F44-96205AF059F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8" r="24057"/>
          <a:stretch/>
        </p:blipFill>
        <p:spPr>
          <a:xfrm>
            <a:off x="8760795" y="3755224"/>
            <a:ext cx="2358349" cy="246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31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96FC576-AE30-4C09-A12C-0582F2A6A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Θέση περιεχομένου 4" descr="Εικόνα που περιέχει κείμενο, άτομο, εσωτερικό, ομάδα&#10;&#10;Περιγραφή που δημιουργήθηκε αυτόματα">
            <a:extLst>
              <a:ext uri="{FF2B5EF4-FFF2-40B4-BE49-F238E27FC236}">
                <a16:creationId xmlns:a16="http://schemas.microsoft.com/office/drawing/2014/main" id="{91F5BC9A-C7F6-8947-859F-FB36534B8F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3" r="2" b="15397"/>
          <a:stretch/>
        </p:blipFill>
        <p:spPr>
          <a:xfrm>
            <a:off x="1" y="10"/>
            <a:ext cx="6099048" cy="3428990"/>
          </a:xfrm>
          <a:prstGeom prst="rect">
            <a:avLst/>
          </a:prstGeom>
        </p:spPr>
      </p:pic>
      <p:pic>
        <p:nvPicPr>
          <p:cNvPr id="9" name="Εικόνα 8" descr="Εικόνα που περιέχει κείμενο, άτομο, εσωτερικό, ομάδα&#10;&#10;Περιγραφή που δημιουργήθηκε αυτόματα">
            <a:extLst>
              <a:ext uri="{FF2B5EF4-FFF2-40B4-BE49-F238E27FC236}">
                <a16:creationId xmlns:a16="http://schemas.microsoft.com/office/drawing/2014/main" id="{15B5B184-64CB-259E-32B1-537943AC05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95" r="2" b="11545"/>
          <a:stretch/>
        </p:blipFill>
        <p:spPr>
          <a:xfrm>
            <a:off x="6092952" y="10"/>
            <a:ext cx="6099048" cy="3428990"/>
          </a:xfrm>
          <a:prstGeom prst="rect">
            <a:avLst/>
          </a:prstGeom>
        </p:spPr>
      </p:pic>
      <p:pic>
        <p:nvPicPr>
          <p:cNvPr id="7" name="Εικόνα 6" descr="Εικόνα που περιέχει άτομο, παράθυρο, εσωτερικό&#10;&#10;Περιγραφή που δημιουργήθηκε αυτόματα">
            <a:extLst>
              <a:ext uri="{FF2B5EF4-FFF2-40B4-BE49-F238E27FC236}">
                <a16:creationId xmlns:a16="http://schemas.microsoft.com/office/drawing/2014/main" id="{623EEB03-3A61-1F1E-94D6-653392DCA5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03" r="2" b="136"/>
          <a:stretch/>
        </p:blipFill>
        <p:spPr>
          <a:xfrm>
            <a:off x="1" y="3429000"/>
            <a:ext cx="6099048" cy="3429000"/>
          </a:xfrm>
          <a:prstGeom prst="rect">
            <a:avLst/>
          </a:prstGeom>
        </p:spPr>
      </p:pic>
      <p:pic>
        <p:nvPicPr>
          <p:cNvPr id="11" name="Εικόνα 10" descr="Εικόνα που περιέχει κείμενο, δάπεδο, εσωτερικό, άτομο&#10;&#10;Περιγραφή που δημιουργήθηκε αυτόματα">
            <a:extLst>
              <a:ext uri="{FF2B5EF4-FFF2-40B4-BE49-F238E27FC236}">
                <a16:creationId xmlns:a16="http://schemas.microsoft.com/office/drawing/2014/main" id="{D0FCEF94-C743-468D-3EEB-DC45D0F13A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7" r="565" b="-2"/>
          <a:stretch/>
        </p:blipFill>
        <p:spPr>
          <a:xfrm>
            <a:off x="6092952" y="3429000"/>
            <a:ext cx="609904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494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7" name="Εικόνα 16" descr="Εικόνα που περιέχει κείμενο, άτομο, εσωτερικό, τοίχος&#10;&#10;Περιγραφή που δημιουργήθηκε αυτόματα">
            <a:extLst>
              <a:ext uri="{FF2B5EF4-FFF2-40B4-BE49-F238E27FC236}">
                <a16:creationId xmlns:a16="http://schemas.microsoft.com/office/drawing/2014/main" id="{2866577F-BEFA-3372-1AA5-B2072863EA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38" r="-2" b="-2"/>
          <a:stretch/>
        </p:blipFill>
        <p:spPr>
          <a:xfrm>
            <a:off x="198739" y="171717"/>
            <a:ext cx="5804105" cy="3167426"/>
          </a:xfrm>
          <a:prstGeom prst="rect">
            <a:avLst/>
          </a:prstGeom>
        </p:spPr>
      </p:pic>
      <p:pic>
        <p:nvPicPr>
          <p:cNvPr id="9" name="Εικόνα 8" descr="Εικόνα που περιέχει κείμενο, δάπεδο, τοίχος, εσωτερικό&#10;&#10;Περιγραφή που δημιουργήθηκε αυτόματα">
            <a:extLst>
              <a:ext uri="{FF2B5EF4-FFF2-40B4-BE49-F238E27FC236}">
                <a16:creationId xmlns:a16="http://schemas.microsoft.com/office/drawing/2014/main" id="{392594D5-CD55-F802-2E8A-6A10C6C030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39" r="2" b="11621"/>
          <a:stretch/>
        </p:blipFill>
        <p:spPr>
          <a:xfrm>
            <a:off x="6195373" y="171717"/>
            <a:ext cx="5797883" cy="3167426"/>
          </a:xfrm>
          <a:prstGeom prst="rect">
            <a:avLst/>
          </a:prstGeom>
        </p:spPr>
      </p:pic>
      <p:pic>
        <p:nvPicPr>
          <p:cNvPr id="5" name="Θέση περιεχομένου 4" descr="Εικόνα που περιέχει κείμενο, δάπεδο, τοίχος, εσωτερικό&#10;&#10;Περιγραφή που δημιουργήθηκε αυτόματα">
            <a:extLst>
              <a:ext uri="{FF2B5EF4-FFF2-40B4-BE49-F238E27FC236}">
                <a16:creationId xmlns:a16="http://schemas.microsoft.com/office/drawing/2014/main" id="{D5307735-496E-23EB-B51B-A415BAC948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31" r="-2" b="16176"/>
          <a:stretch/>
        </p:blipFill>
        <p:spPr>
          <a:xfrm>
            <a:off x="198739" y="3510858"/>
            <a:ext cx="5804105" cy="2789948"/>
          </a:xfrm>
          <a:prstGeom prst="rect">
            <a:avLst/>
          </a:prstGeom>
        </p:spPr>
      </p:pic>
      <p:pic>
        <p:nvPicPr>
          <p:cNvPr id="15" name="Εικόνα 14" descr="Εικόνα που περιέχει κείμενο, άτομο, εσωτερικό, άτομα&#10;&#10;Περιγραφή που δημιουργήθηκε αυτόματα">
            <a:extLst>
              <a:ext uri="{FF2B5EF4-FFF2-40B4-BE49-F238E27FC236}">
                <a16:creationId xmlns:a16="http://schemas.microsoft.com/office/drawing/2014/main" id="{03A2E50B-EAB6-0ED3-9F2A-B47673B599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39" r="2" b="2"/>
          <a:stretch/>
        </p:blipFill>
        <p:spPr>
          <a:xfrm>
            <a:off x="6195372" y="3510858"/>
            <a:ext cx="5797883" cy="278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303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47A2B8E-A021-4487-9BF6-069FF8C55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3510"/>
            <a:ext cx="12192000" cy="265449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Εικόνα 6" descr="Εικόνα που περιέχει άτομο, τοίχος, εσωτερικό, ομάδα&#10;&#10;Περιγραφή που δημιουργήθηκε αυτόματα">
            <a:extLst>
              <a:ext uri="{FF2B5EF4-FFF2-40B4-BE49-F238E27FC236}">
                <a16:creationId xmlns:a16="http://schemas.microsoft.com/office/drawing/2014/main" id="{2C4AE496-6F08-304C-8CE8-F95822536A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58" y="1034820"/>
            <a:ext cx="3630641" cy="2405299"/>
          </a:xfrm>
          <a:prstGeom prst="rect">
            <a:avLst/>
          </a:prstGeom>
        </p:spPr>
      </p:pic>
      <p:pic>
        <p:nvPicPr>
          <p:cNvPr id="5" name="Θέση περιεχομένου 4" descr="Εικόνα που περιέχει πίνακας, άτομο, εσωτερικό, άτομα&#10;&#10;Περιγραφή που δημιουργήθηκε αυτόματα">
            <a:extLst>
              <a:ext uri="{FF2B5EF4-FFF2-40B4-BE49-F238E27FC236}">
                <a16:creationId xmlns:a16="http://schemas.microsoft.com/office/drawing/2014/main" id="{789D8E72-FA19-43DC-627A-FBA3208263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392" y="876157"/>
            <a:ext cx="3630168" cy="2722626"/>
          </a:xfrm>
          <a:prstGeom prst="rect">
            <a:avLst/>
          </a:prstGeom>
        </p:spPr>
      </p:pic>
      <p:pic>
        <p:nvPicPr>
          <p:cNvPr id="9" name="Εικόνα 8" descr="Εικόνα που περιέχει άτομο, εσωτερικό, πίνακας, οροφή&#10;&#10;Περιγραφή που δημιουργήθηκε αυτόματα">
            <a:extLst>
              <a:ext uri="{FF2B5EF4-FFF2-40B4-BE49-F238E27FC236}">
                <a16:creationId xmlns:a16="http://schemas.microsoft.com/office/drawing/2014/main" id="{C51527D3-4089-954D-A511-8B4C44D8D8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876157"/>
            <a:ext cx="3630168" cy="2722626"/>
          </a:xfrm>
          <a:prstGeom prst="rect">
            <a:avLst/>
          </a:prstGeom>
        </p:spPr>
      </p:pic>
      <p:pic>
        <p:nvPicPr>
          <p:cNvPr id="13" name="Γραφικό 12" descr="Ψαροκόκαλο περίγραμμα">
            <a:extLst>
              <a:ext uri="{FF2B5EF4-FFF2-40B4-BE49-F238E27FC236}">
                <a16:creationId xmlns:a16="http://schemas.microsoft.com/office/drawing/2014/main" id="{BA896334-C3C0-C6CE-E5E0-04030AD7E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5961" y="4658142"/>
            <a:ext cx="1745226" cy="1745226"/>
          </a:xfrm>
          <a:prstGeom prst="rect">
            <a:avLst/>
          </a:prstGeom>
        </p:spPr>
      </p:pic>
      <p:pic>
        <p:nvPicPr>
          <p:cNvPr id="16" name="Γραφικό 15" descr="Αυγό περίγραμμα">
            <a:extLst>
              <a:ext uri="{FF2B5EF4-FFF2-40B4-BE49-F238E27FC236}">
                <a16:creationId xmlns:a16="http://schemas.microsoft.com/office/drawing/2014/main" id="{A15F7EAE-5EB0-DA77-DEB1-2E93B7ED1A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54445" y="4658142"/>
            <a:ext cx="1745226" cy="1745226"/>
          </a:xfrm>
          <a:prstGeom prst="rect">
            <a:avLst/>
          </a:prstGeom>
        </p:spPr>
      </p:pic>
      <p:pic>
        <p:nvPicPr>
          <p:cNvPr id="18" name="Γραφικό 17" descr="Προσθήκη με συμπαγές γέμισμα">
            <a:extLst>
              <a:ext uri="{FF2B5EF4-FFF2-40B4-BE49-F238E27FC236}">
                <a16:creationId xmlns:a16="http://schemas.microsoft.com/office/drawing/2014/main" id="{6ACDA4D7-AEF3-9775-2624-8C5C285D34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50616" y="5073555"/>
            <a:ext cx="914400" cy="914400"/>
          </a:xfrm>
          <a:prstGeom prst="rect">
            <a:avLst/>
          </a:prstGeom>
        </p:spPr>
      </p:pic>
      <p:pic>
        <p:nvPicPr>
          <p:cNvPr id="21" name="Εικόνα 20">
            <a:extLst>
              <a:ext uri="{FF2B5EF4-FFF2-40B4-BE49-F238E27FC236}">
                <a16:creationId xmlns:a16="http://schemas.microsoft.com/office/drawing/2014/main" id="{A969A26E-6FE2-98AA-C84D-651B557C9B8A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236" y="4658142"/>
            <a:ext cx="1932766" cy="1747794"/>
          </a:xfrm>
          <a:prstGeom prst="rect">
            <a:avLst/>
          </a:prstGeom>
        </p:spPr>
      </p:pic>
      <p:pic>
        <p:nvPicPr>
          <p:cNvPr id="22" name="Γραφικό 21" descr="Προσθήκη με συμπαγές γέμισμα">
            <a:extLst>
              <a:ext uri="{FF2B5EF4-FFF2-40B4-BE49-F238E27FC236}">
                <a16:creationId xmlns:a16="http://schemas.microsoft.com/office/drawing/2014/main" id="{FFACE8BD-AB1F-AA20-8D37-8CBA4EBE53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41753" y="506744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78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Εικόνα 10" descr="Εικόνα που περιέχει υπαίθριος, τόπος λατρείας, πύργος&#10;&#10;Περιγραφή που δημιουργήθηκε αυτόματα">
            <a:extLst>
              <a:ext uri="{FF2B5EF4-FFF2-40B4-BE49-F238E27FC236}">
                <a16:creationId xmlns:a16="http://schemas.microsoft.com/office/drawing/2014/main" id="{4F111C1A-F21E-5546-C782-CCFCDD278B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8" y="457200"/>
            <a:ext cx="4243388" cy="3163888"/>
          </a:xfrm>
          <a:prstGeom prst="rect">
            <a:avLst/>
          </a:prstGeom>
        </p:spPr>
      </p:pic>
      <p:pic>
        <p:nvPicPr>
          <p:cNvPr id="15" name="Εικόνα 14" descr="Εικόνα που περιέχει χλόη, υπαίθριος, δέντρο, πεδίο&#10;&#10;Περιγραφή που δημιουργήθηκε αυτόματα">
            <a:extLst>
              <a:ext uri="{FF2B5EF4-FFF2-40B4-BE49-F238E27FC236}">
                <a16:creationId xmlns:a16="http://schemas.microsoft.com/office/drawing/2014/main" id="{9829762E-6B05-CB36-CFFE-ED869CE6A0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838" y="457200"/>
            <a:ext cx="4227513" cy="3163888"/>
          </a:xfrm>
          <a:prstGeom prst="rect">
            <a:avLst/>
          </a:prstGeom>
        </p:spPr>
      </p:pic>
      <p:pic>
        <p:nvPicPr>
          <p:cNvPr id="13" name="Εικόνα 12" descr="Εικόνα που περιέχει πέτρα&#10;&#10;Περιγραφή που δημιουργήθηκε αυτόματα">
            <a:extLst>
              <a:ext uri="{FF2B5EF4-FFF2-40B4-BE49-F238E27FC236}">
                <a16:creationId xmlns:a16="http://schemas.microsoft.com/office/drawing/2014/main" id="{9AB8CF06-3124-2132-18EC-9E40CDB0B4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24912" y="858837"/>
            <a:ext cx="3163888" cy="2360613"/>
          </a:xfrm>
          <a:prstGeom prst="rect">
            <a:avLst/>
          </a:prstGeom>
        </p:spPr>
      </p:pic>
      <p:pic>
        <p:nvPicPr>
          <p:cNvPr id="17" name="Εικόνα 16" descr="Εικόνα που περιέχει υπαίθριος, κτίριο&#10;&#10;Περιγραφή που δημιουργήθηκε αυτόματα">
            <a:extLst>
              <a:ext uri="{FF2B5EF4-FFF2-40B4-BE49-F238E27FC236}">
                <a16:creationId xmlns:a16="http://schemas.microsoft.com/office/drawing/2014/main" id="{D1E7CE1C-43AA-A4EC-0835-230EFE91CC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8" y="3695700"/>
            <a:ext cx="3632200" cy="2705100"/>
          </a:xfrm>
          <a:prstGeom prst="rect">
            <a:avLst/>
          </a:prstGeom>
        </p:spPr>
      </p:pic>
      <p:pic>
        <p:nvPicPr>
          <p:cNvPr id="19" name="Εικόνα 18" descr="Εικόνα που περιέχει κτίριο, εσωτερικό, τόπος λατρείας, διάδρομος&#10;&#10;Περιγραφή που δημιουργήθηκε αυτόματα">
            <a:extLst>
              <a:ext uri="{FF2B5EF4-FFF2-40B4-BE49-F238E27FC236}">
                <a16:creationId xmlns:a16="http://schemas.microsoft.com/office/drawing/2014/main" id="{3DF83A72-7CF4-43EB-F913-F4BD4EBEE7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650" y="3695700"/>
            <a:ext cx="3621088" cy="2705100"/>
          </a:xfrm>
          <a:prstGeom prst="rect">
            <a:avLst/>
          </a:prstGeom>
        </p:spPr>
      </p:pic>
      <p:pic>
        <p:nvPicPr>
          <p:cNvPr id="21" name="Εικόνα 20" descr="Εικόνα που περιέχει υπαίθριος, κτίριο, ψηλός, ερείπιο&#10;&#10;Περιγραφή που δημιουργήθηκε αυτόματα">
            <a:extLst>
              <a:ext uri="{FF2B5EF4-FFF2-40B4-BE49-F238E27FC236}">
                <a16:creationId xmlns:a16="http://schemas.microsoft.com/office/drawing/2014/main" id="{D3FB1427-6F06-EF33-3623-11D95DFF3A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350" y="3695700"/>
            <a:ext cx="1487488" cy="2705100"/>
          </a:xfrm>
          <a:prstGeom prst="rect">
            <a:avLst/>
          </a:prstGeom>
        </p:spPr>
      </p:pic>
      <p:pic>
        <p:nvPicPr>
          <p:cNvPr id="9" name="Θέση περιεχομένου 8" descr="Εικόνα που περιέχει υπαίθριος, πέτρα, μεγάλιθος&#10;&#10;Περιγραφή που δημιουργήθηκε αυτόματα">
            <a:extLst>
              <a:ext uri="{FF2B5EF4-FFF2-40B4-BE49-F238E27FC236}">
                <a16:creationId xmlns:a16="http://schemas.microsoft.com/office/drawing/2014/main" id="{0454B55D-93C8-7F4F-31D1-FB1FCCDEFE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25756" y="4039393"/>
            <a:ext cx="2705100" cy="2017713"/>
          </a:xfrm>
        </p:spPr>
      </p:pic>
    </p:spTree>
    <p:extLst>
      <p:ext uri="{BB962C8B-B14F-4D97-AF65-F5344CB8AC3E}">
        <p14:creationId xmlns:p14="http://schemas.microsoft.com/office/powerpoint/2010/main" val="3238715444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6</Words>
  <Application>Microsoft Office PowerPoint</Application>
  <PresentationFormat>Ευρεία οθόνη</PresentationFormat>
  <Paragraphs>2</Paragraphs>
  <Slides>12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Θέμα του Office</vt:lpstr>
      <vt:lpstr>LaSciL Winter School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LaSciL Winter School</dc:title>
  <dc:creator>Μαρία</dc:creator>
  <cp:lastModifiedBy>Μαρία</cp:lastModifiedBy>
  <cp:revision>2</cp:revision>
  <dcterms:created xsi:type="dcterms:W3CDTF">2023-02-21T07:03:44Z</dcterms:created>
  <dcterms:modified xsi:type="dcterms:W3CDTF">2023-02-21T07:49:20Z</dcterms:modified>
</cp:coreProperties>
</file>