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0AC0A2-09F2-EA9C-1DAB-B03C769F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21445EA-7997-D047-7D47-43C718762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5FF71F-D49A-1782-CBC0-39904D8D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1A7-2B7D-42A7-8FE1-47D8A21D9393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FD9492-D7F1-E1D3-65D2-B7FA9866E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64DF92-4936-7ABE-1C5E-1C21C924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62C-B388-48C3-9BEB-CD738681B6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168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1469FC-66FE-43D3-1977-FDB50D45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0DB827E-C866-D42B-4456-92AE61D9C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61919C-554A-6AC3-5BD2-2AC19264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1A7-2B7D-42A7-8FE1-47D8A21D9393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56BC08-0110-1007-5A79-CBF1B253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1E46F5-076E-0767-4C23-3FEAF3F6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62C-B388-48C3-9BEB-CD738681B6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237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00FE9AF-AFD9-1B1E-F29F-C14DFC19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93E0CDD-5AE8-FD50-5585-654A4B0A2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4C738D-18B4-80E4-E622-9DEAEF4B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1A7-2B7D-42A7-8FE1-47D8A21D9393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852C03-104A-0AAD-CD83-A92EB6AC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CE81F7-2EE4-3FB2-64C2-AE622EA1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62C-B388-48C3-9BEB-CD738681B6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463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07A524-4674-CB1C-CB22-579E5D7DC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8E7079-167D-4B57-04E3-56D38E33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216F5C0-7CDF-D9A8-F31B-D79108C2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1A7-2B7D-42A7-8FE1-47D8A21D9393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F07AA3-EFB1-4AF7-99F9-E923AD32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163B72-70BA-8513-D9B2-95A6BC54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62C-B388-48C3-9BEB-CD738681B6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37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51BC1-6F08-AC0D-2E8B-A1D94EE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F324DD0-FE33-BC34-DD73-B2D33752B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6F6258-4D0D-0573-FB9A-AC3FD659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1A7-2B7D-42A7-8FE1-47D8A21D9393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239FEA-A41F-6AD1-0FD7-C9C03704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474D5E-E62B-30A2-4960-F1384A26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62C-B388-48C3-9BEB-CD738681B6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55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DEF7A4-EE3F-28D5-B4A8-26015F0C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C04D99-267C-4A0A-6582-8D8587A72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D61A115-280B-B357-2FFE-F3A82E5EF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7E65D56-3C50-B743-438E-D7F61708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1A7-2B7D-42A7-8FE1-47D8A21D9393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355A3E-EC40-1B71-68E3-36C96C92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B6A77A5-C517-09A4-6068-BF0CDAA7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62C-B388-48C3-9BEB-CD738681B6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258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38AA08-EAB8-B5FF-467B-9F4F57BE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A75545-5B76-7F53-287C-C5BD9DEED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FAF0DFB-FCA2-AD5B-4080-906F9E268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FF66AE7-3DE3-AB6F-C1BD-FE0E7FE9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F1579C6-B789-0CDE-359E-4727A1BFC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EA939F2-477F-EF8E-7179-E139E137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1A7-2B7D-42A7-8FE1-47D8A21D9393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2329CD9-A71B-672D-7161-82E7A6B9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257916C-F839-608E-94EC-B3C8F763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62C-B388-48C3-9BEB-CD738681B6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911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BCF8B7-8DB9-14FF-89F6-3042A494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C6F9768-FA3C-930A-F882-16DF4DA2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1A7-2B7D-42A7-8FE1-47D8A21D9393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CD3CC2F-2B0A-9565-6956-9BBF676D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2857862-FD38-75FE-8736-A65E6280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62C-B388-48C3-9BEB-CD738681B6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98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2FCDEA4-2E8E-0E8C-B0C7-48929FF6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1A7-2B7D-42A7-8FE1-47D8A21D9393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242C60E-C1C0-2724-F324-0EDC1696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E89104-884D-1EDC-C955-DC077593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62C-B388-48C3-9BEB-CD738681B6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8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564D0C-AED8-BACC-BFC3-C36F4D5A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071CBC-BC9C-335D-E282-03C2B67D8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3C55B2B-5725-EEE5-7AEC-F43F2E3AD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73075B4-ED81-2A08-226C-BCDDAB85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1A7-2B7D-42A7-8FE1-47D8A21D9393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264C955-5BE0-D60C-B31D-742DF885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1D85F20-B629-3DCC-4B29-A388A754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62C-B388-48C3-9BEB-CD738681B6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770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6816BF-0759-3AD2-E817-5EFB0D64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2054620-FD9C-F027-AA9D-0781EF8A2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EFE5334-C5F5-80C3-E625-9779B482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95CC62C-7FD4-E6D5-8EBE-21E400B0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91A7-2B7D-42A7-8FE1-47D8A21D9393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A9E0DB2-2C74-4332-A929-9C5BAE5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DF8F46A-8460-2A18-5994-E3BDFA65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162C-B388-48C3-9BEB-CD738681B6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833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964F329-7512-EF31-2DC5-EB5FB97F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C0D79E1-4145-6754-CE9A-3FF9DFD48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861E3F-7BF8-E6F3-54FF-772C5B4C7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791A7-2B7D-42A7-8FE1-47D8A21D9393}" type="datetimeFigureOut">
              <a:rPr lang="el-GR" smtClean="0"/>
              <a:t>15/2/2023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837C76-6609-E743-9AAB-3587B8B8A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BFFE44-916E-40B6-F48B-AC61D9FD7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8162C-B388-48C3-9BEB-CD738681B6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0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>
            <a:extLst>
              <a:ext uri="{FF2B5EF4-FFF2-40B4-BE49-F238E27FC236}">
                <a16:creationId xmlns:a16="http://schemas.microsoft.com/office/drawing/2014/main" id="{BF59290B-5FFA-220B-C8D5-1BC136621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6657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Write the title of your activity</a:t>
            </a:r>
            <a:endParaRPr lang="el-GR" sz="5400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B128A51-907F-20F7-253A-45257D5B2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5638"/>
            <a:ext cx="9144000" cy="42000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Write your name and country</a:t>
            </a:r>
            <a:endParaRPr lang="el-GR" sz="2000" dirty="0">
              <a:solidFill>
                <a:schemeClr val="accent3"/>
              </a:solidFill>
            </a:endParaRPr>
          </a:p>
        </p:txBody>
      </p:sp>
      <p:grpSp>
        <p:nvGrpSpPr>
          <p:cNvPr id="42" name="Ομάδα 41">
            <a:extLst>
              <a:ext uri="{FF2B5EF4-FFF2-40B4-BE49-F238E27FC236}">
                <a16:creationId xmlns:a16="http://schemas.microsoft.com/office/drawing/2014/main" id="{D35AE351-6588-F25D-7B4F-A87C12884583}"/>
              </a:ext>
            </a:extLst>
          </p:cNvPr>
          <p:cNvGrpSpPr/>
          <p:nvPr/>
        </p:nvGrpSpPr>
        <p:grpSpPr>
          <a:xfrm>
            <a:off x="319088" y="2640561"/>
            <a:ext cx="11496675" cy="4170545"/>
            <a:chOff x="319088" y="2640561"/>
            <a:chExt cx="11496675" cy="4170545"/>
          </a:xfrm>
        </p:grpSpPr>
        <p:grpSp>
          <p:nvGrpSpPr>
            <p:cNvPr id="41" name="Ομάδα 40">
              <a:extLst>
                <a:ext uri="{FF2B5EF4-FFF2-40B4-BE49-F238E27FC236}">
                  <a16:creationId xmlns:a16="http://schemas.microsoft.com/office/drawing/2014/main" id="{6C3DD360-DC93-EC41-85EE-8D3344DBEF9B}"/>
                </a:ext>
              </a:extLst>
            </p:cNvPr>
            <p:cNvGrpSpPr/>
            <p:nvPr/>
          </p:nvGrpSpPr>
          <p:grpSpPr>
            <a:xfrm>
              <a:off x="319088" y="2640561"/>
              <a:ext cx="11496675" cy="2941638"/>
              <a:chOff x="319088" y="2640561"/>
              <a:chExt cx="11496675" cy="2941638"/>
            </a:xfrm>
          </p:grpSpPr>
          <p:pic>
            <p:nvPicPr>
              <p:cNvPr id="7" name="Εικόνα 6" descr="Εικόνα που περιέχει υπαίθριος, φύση, νυχτερινός ουρανός, ηλιοβασίλεμα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7DF30C1A-D984-8A0A-0F74-89F27AEB1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088" y="2640561"/>
                <a:ext cx="4491038" cy="2940050"/>
              </a:xfrm>
              <a:prstGeom prst="rect">
                <a:avLst/>
              </a:prstGeom>
            </p:spPr>
          </p:pic>
          <p:pic>
            <p:nvPicPr>
              <p:cNvPr id="19" name="Εικόνα 18" descr="Εικόνα που περιέχει ουρανός, υπαίθριος, κτίριο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356C5300-9E50-3254-73F2-C9C686477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7913" y="2640561"/>
                <a:ext cx="2324100" cy="1897063"/>
              </a:xfrm>
              <a:prstGeom prst="rect">
                <a:avLst/>
              </a:prstGeom>
            </p:spPr>
          </p:pic>
          <p:pic>
            <p:nvPicPr>
              <p:cNvPr id="15" name="Εικόνα 14" descr="Εικόνα που περιέχει υπαίθριος, φύση, νυχτερινός ουρανός, σκούρος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828646F0-FD0A-0476-484A-F5C558603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7913" y="4616999"/>
                <a:ext cx="1504950" cy="965200"/>
              </a:xfrm>
              <a:prstGeom prst="rect">
                <a:avLst/>
              </a:prstGeom>
            </p:spPr>
          </p:pic>
          <p:pic>
            <p:nvPicPr>
              <p:cNvPr id="10" name="Εικόνα 9" descr="Εικόνα που περιέχει φύση, νύχτα, ημέρα, νυχτερινός ουρανός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BBB0EAFE-55CF-AFBD-78E1-C3D7B29B0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2238" y="4616999"/>
                <a:ext cx="739775" cy="965200"/>
              </a:xfrm>
              <a:prstGeom prst="rect">
                <a:avLst/>
              </a:prstGeom>
            </p:spPr>
          </p:pic>
          <p:pic>
            <p:nvPicPr>
              <p:cNvPr id="1026" name="Picture 2" descr="Εικόνα που περιέχει μαύρο, σκούρος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E0C51D11-9559-5B2F-E295-9A03E7A523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975" y="2640561"/>
                <a:ext cx="4522788" cy="294005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Ομάδα 39">
              <a:extLst>
                <a:ext uri="{FF2B5EF4-FFF2-40B4-BE49-F238E27FC236}">
                  <a16:creationId xmlns:a16="http://schemas.microsoft.com/office/drawing/2014/main" id="{79FC7FD0-838D-C336-5990-D3C6DD8A070E}"/>
                </a:ext>
              </a:extLst>
            </p:cNvPr>
            <p:cNvGrpSpPr/>
            <p:nvPr/>
          </p:nvGrpSpPr>
          <p:grpSpPr>
            <a:xfrm>
              <a:off x="319088" y="5948450"/>
              <a:ext cx="11496675" cy="862656"/>
              <a:chOff x="319088" y="5948450"/>
              <a:chExt cx="11496675" cy="862656"/>
            </a:xfrm>
          </p:grpSpPr>
          <p:pic>
            <p:nvPicPr>
              <p:cNvPr id="23" name="Εικόνα 22" descr="Εικόνα που περιέχει κείμενο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3A4B3779-034E-037A-0351-2DED43399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439" y="6104243"/>
                <a:ext cx="957262" cy="574357"/>
              </a:xfrm>
              <a:prstGeom prst="rect">
                <a:avLst/>
              </a:prstGeom>
            </p:spPr>
          </p:pic>
          <p:pic>
            <p:nvPicPr>
              <p:cNvPr id="25" name="Εικόνα 24">
                <a:extLst>
                  <a:ext uri="{FF2B5EF4-FFF2-40B4-BE49-F238E27FC236}">
                    <a16:creationId xmlns:a16="http://schemas.microsoft.com/office/drawing/2014/main" id="{B9494587-4593-DC7B-625F-8A6491BC3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5275" y="6103308"/>
                <a:ext cx="1750488" cy="500012"/>
              </a:xfrm>
              <a:prstGeom prst="rect">
                <a:avLst/>
              </a:prstGeom>
            </p:spPr>
          </p:pic>
          <p:cxnSp>
            <p:nvCxnSpPr>
              <p:cNvPr id="27" name="Ευθεία γραμμή σύνδεσης 26">
                <a:extLst>
                  <a:ext uri="{FF2B5EF4-FFF2-40B4-BE49-F238E27FC236}">
                    <a16:creationId xmlns:a16="http://schemas.microsoft.com/office/drawing/2014/main" id="{33DE2C5E-1EB5-1F6E-F565-5A8FBC114B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088" y="5948450"/>
                <a:ext cx="11496675" cy="0"/>
              </a:xfrm>
              <a:prstGeom prst="line">
                <a:avLst/>
              </a:prstGeom>
              <a:ln w="120650" cmpd="thinThick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Εικόνα 30">
                <a:extLst>
                  <a:ext uri="{FF2B5EF4-FFF2-40B4-BE49-F238E27FC236}">
                    <a16:creationId xmlns:a16="http://schemas.microsoft.com/office/drawing/2014/main" id="{E1A72CA2-0E90-EDC9-3EF4-237649EFC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8607" y="6091745"/>
                <a:ext cx="1783562" cy="594101"/>
              </a:xfrm>
              <a:prstGeom prst="rect">
                <a:avLst/>
              </a:prstGeom>
            </p:spPr>
          </p:pic>
          <p:pic>
            <p:nvPicPr>
              <p:cNvPr id="33" name="Εικόνα 32">
                <a:extLst>
                  <a:ext uri="{FF2B5EF4-FFF2-40B4-BE49-F238E27FC236}">
                    <a16:creationId xmlns:a16="http://schemas.microsoft.com/office/drawing/2014/main" id="{058693E3-EDDD-97D4-642E-0473EBCC30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9" t="13781" r="3908" b="14985"/>
              <a:stretch/>
            </p:blipFill>
            <p:spPr>
              <a:xfrm>
                <a:off x="6568668" y="6055695"/>
                <a:ext cx="1879599" cy="615686"/>
              </a:xfrm>
              <a:prstGeom prst="rect">
                <a:avLst/>
              </a:prstGeom>
            </p:spPr>
          </p:pic>
          <p:pic>
            <p:nvPicPr>
              <p:cNvPr id="35" name="Εικόνα 34">
                <a:extLst>
                  <a:ext uri="{FF2B5EF4-FFF2-40B4-BE49-F238E27FC236}">
                    <a16:creationId xmlns:a16="http://schemas.microsoft.com/office/drawing/2014/main" id="{391382BA-BD9A-BEA6-3578-4504302F8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9732" y="6048476"/>
                <a:ext cx="1425181" cy="630124"/>
              </a:xfrm>
              <a:prstGeom prst="rect">
                <a:avLst/>
              </a:prstGeom>
            </p:spPr>
          </p:pic>
          <p:pic>
            <p:nvPicPr>
              <p:cNvPr id="37" name="Εικόνα 36">
                <a:extLst>
                  <a:ext uri="{FF2B5EF4-FFF2-40B4-BE49-F238E27FC236}">
                    <a16:creationId xmlns:a16="http://schemas.microsoft.com/office/drawing/2014/main" id="{40CC3615-913F-84A3-E718-33A849C83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242" y="6091745"/>
                <a:ext cx="1720490" cy="719361"/>
              </a:xfrm>
              <a:prstGeom prst="rect">
                <a:avLst/>
              </a:prstGeom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DFD108A-A7DE-606C-8BB1-67847B0F0C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0640" y="6091745"/>
                <a:ext cx="1564635" cy="61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6603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777DF-F6A2-4D53-B6F0-D9700609E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5452525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93634C5-6300-0B77-FFD5-F6E2BC6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4623363" cy="4480726"/>
          </a:xfrm>
        </p:spPr>
        <p:txBody>
          <a:bodyPr>
            <a:normAutofit/>
          </a:bodyPr>
          <a:lstStyle/>
          <a:p>
            <a:pPr algn="r"/>
            <a:endParaRPr lang="el-GR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3CDA5B-45B5-1841-9EA7-5A77BAA06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584" y="1896645"/>
            <a:ext cx="3953775" cy="3064712"/>
          </a:xfrm>
        </p:spPr>
        <p:txBody>
          <a:bodyPr anchor="ctr">
            <a:normAutofit/>
          </a:bodyPr>
          <a:lstStyle/>
          <a:p>
            <a:endParaRPr lang="el-GR" sz="2400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18DE642-24FD-16FD-80CC-A69ADA4AD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7" y="5534740"/>
            <a:ext cx="957262" cy="57435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DF0EF00-E35D-F657-1B23-BEC4BABE4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8" y="5534740"/>
            <a:ext cx="2221789" cy="6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6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7935A3C-23E9-75E6-41DE-7B13D5D7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endParaRPr lang="el-GR" sz="52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793363-A77B-1082-08A8-CFF3BC8C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endParaRPr lang="el-GR" sz="2000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83359A7-4779-A019-AC7A-B80EB51A6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8" y="5754466"/>
            <a:ext cx="957262" cy="57435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5C988DE-B7DB-7791-35CE-DF0006DC3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75" y="5754466"/>
            <a:ext cx="2221789" cy="6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0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EA183DD-2A7D-DD7C-3EB8-8B0E6B37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i="1" dirty="0"/>
              <a:t>Template guidelines</a:t>
            </a:r>
            <a:endParaRPr lang="el-GR" sz="7200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757E49-313F-7042-FD85-0A91DD6BD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740869"/>
            <a:ext cx="8074815" cy="2800395"/>
          </a:xfrm>
        </p:spPr>
        <p:txBody>
          <a:bodyPr anchor="t">
            <a:normAutofit lnSpcReduction="10000"/>
          </a:bodyPr>
          <a:lstStyle/>
          <a:p>
            <a:r>
              <a:rPr lang="en-US" sz="2400" i="1" dirty="0"/>
              <a:t>This template is made in order to help you create your activity and structure your presentation. You do not have to follow it to the letter.</a:t>
            </a:r>
          </a:p>
          <a:p>
            <a:r>
              <a:rPr lang="en-US" sz="2400" i="1" dirty="0"/>
              <a:t>Remember that within your activity you should somehow incorporate robotic telescopes (astronomical observation, observation planning, processing/analyzing images etc.).</a:t>
            </a:r>
          </a:p>
          <a:p>
            <a:r>
              <a:rPr lang="en-US" sz="2400" i="1" dirty="0"/>
              <a:t>If you need anything do not hesitate to ask for help from an instructor. </a:t>
            </a:r>
            <a:endParaRPr lang="el-GR" sz="2400" i="1" dirty="0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FB9BBB7-2727-7026-52E0-AB864C94F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7" y="5534740"/>
            <a:ext cx="957262" cy="57435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B48CD74-5704-F0E4-B25E-8F8DBFAAD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35" y="5704861"/>
            <a:ext cx="1750488" cy="5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6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35F287-0A25-D4F0-8085-7E4078E2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/>
              <a:t>General description</a:t>
            </a:r>
            <a:endParaRPr lang="el-GR"/>
          </a:p>
        </p:txBody>
      </p:sp>
      <p:sp>
        <p:nvSpPr>
          <p:cNvPr id="31" name="Freeform: Shape 20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2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24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46BFCF-EAA7-0867-CA90-1444C083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3"/>
                </a:solidFill>
              </a:rPr>
              <a:t>Write a short description about your activity. What is the topic of your activity? What will your students do during this activity?</a:t>
            </a:r>
            <a:endParaRPr lang="el-GR" sz="2400" dirty="0">
              <a:solidFill>
                <a:schemeClr val="accent3"/>
              </a:solidFill>
            </a:endParaRPr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72F7855-34AA-F37B-8B08-8C4B48769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9" y="6104243"/>
            <a:ext cx="957262" cy="57435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856EA66-8AE0-30BE-F617-5A9194E1A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84" y="6141415"/>
            <a:ext cx="1750488" cy="5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6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E96B127-4786-1F2D-F952-26C79F1B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Connection with your country’s curricula</a:t>
            </a:r>
            <a:endParaRPr lang="el-GR" sz="4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7989C8-F7E3-CFAD-06E7-E35A800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1648870"/>
            <a:ext cx="4861505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3"/>
                </a:solidFill>
              </a:rPr>
              <a:t>In which subject and chapter of your country’s curricula could you incorporate/implement your activity?</a:t>
            </a:r>
            <a:endParaRPr lang="el-GR" sz="2400" dirty="0">
              <a:solidFill>
                <a:schemeClr val="accent3"/>
              </a:solidFill>
            </a:endParaRPr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9C41064-52C7-287A-7749-7CC219B2A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7" y="5534740"/>
            <a:ext cx="957262" cy="57435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C11A7E-1CFC-E1DD-75D3-1FC0E9659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35" y="5704861"/>
            <a:ext cx="1750488" cy="5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3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0FBCA4-F877-F168-6B59-5760C736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/>
              <a:t>Educational goals</a:t>
            </a:r>
            <a:endParaRPr lang="el-GR" dirty="0"/>
          </a:p>
        </p:txBody>
      </p:sp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AB55AE-E08A-04DA-6EED-CA78A267A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3"/>
                </a:solidFill>
              </a:rPr>
              <a:t>Write down your main educational goals. What do you aim your students to learn/do by the end of this activity?</a:t>
            </a:r>
            <a:endParaRPr lang="el-GR" sz="2400" dirty="0">
              <a:solidFill>
                <a:schemeClr val="accent3"/>
              </a:solidFill>
            </a:endParaRPr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99670C4-DFDE-30EA-A408-C643F19B8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9" y="6104243"/>
            <a:ext cx="957262" cy="57435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9DC9357-D6C9-7DCE-45C6-F6642B16B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84" y="6141415"/>
            <a:ext cx="1750488" cy="5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3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61A5FAD-6944-51AA-7B30-23B7C325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 by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2A4EF-7119-5EAF-4849-1DA5F7E08DBC}"/>
              </a:ext>
            </a:extLst>
          </p:cNvPr>
          <p:cNvSpPr txBox="1"/>
          <p:nvPr/>
        </p:nvSpPr>
        <p:spPr>
          <a:xfrm>
            <a:off x="3035530" y="3526652"/>
            <a:ext cx="61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the following slides describe your activity step by step</a:t>
            </a:r>
            <a:endParaRPr lang="el-GR" dirty="0"/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C5E2F90-4CDC-3B8E-732C-44DFF8452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9" y="6104243"/>
            <a:ext cx="957262" cy="57435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A9A1EE3-295A-539B-3C71-401C86B97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84" y="6141415"/>
            <a:ext cx="1750488" cy="500012"/>
          </a:xfrm>
          <a:prstGeom prst="rect">
            <a:avLst/>
          </a:prstGeom>
        </p:spPr>
      </p:pic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9DA16A01-46C1-6896-A559-DCEBEB312DBB}"/>
              </a:ext>
            </a:extLst>
          </p:cNvPr>
          <p:cNvCxnSpPr/>
          <p:nvPr/>
        </p:nvCxnSpPr>
        <p:spPr>
          <a:xfrm>
            <a:off x="3733800" y="3412131"/>
            <a:ext cx="46767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5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3A41C6-D7A2-12F2-44DA-FBDA5BFC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endParaRPr lang="el-GR" sz="6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8E9363-EB8B-1817-625A-4A3687EC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endParaRPr lang="el-GR" sz="2400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8D38E39-BAF3-BF40-54A8-C2D3120B2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7" y="5534740"/>
            <a:ext cx="957262" cy="57435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61864C5-E1EE-B2CA-5747-C1E03F585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35" y="5704861"/>
            <a:ext cx="1750488" cy="5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3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1CD7FFC-5971-BBD0-0D5B-67614452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endParaRPr lang="el-GR" sz="72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F0B312-EA59-D841-7B9C-6C93B4662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endParaRPr lang="el-GR" sz="2400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8BAC24C-D43B-D449-0DB8-1C4AB9DE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7" y="5534740"/>
            <a:ext cx="957262" cy="57435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ABBD69-1269-5298-B5D1-838DD3986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35" y="5704861"/>
            <a:ext cx="1750488" cy="5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8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3C9E927-C5BA-5DBF-7C18-41EFF385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8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B9D7F63-C3C5-2299-1A53-8CFC9CBE2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8" y="5402972"/>
            <a:ext cx="957262" cy="57435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829E3EB-A7F4-EFE3-0D60-F8C48962F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25" y="5402972"/>
            <a:ext cx="2221789" cy="6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1689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Ζεστό μπλε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168</Words>
  <Application>Microsoft Office PowerPoint</Application>
  <PresentationFormat>Ευρεία οθόνη</PresentationFormat>
  <Paragraphs>14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Write the title of your activity</vt:lpstr>
      <vt:lpstr>Template guidelines</vt:lpstr>
      <vt:lpstr>General description</vt:lpstr>
      <vt:lpstr>Connection with your country’s curricula</vt:lpstr>
      <vt:lpstr>Educational goals</vt:lpstr>
      <vt:lpstr>Step by step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the title of your activity</dc:title>
  <dc:creator>Maria Panagopoulou</dc:creator>
  <cp:lastModifiedBy>Maria Panagopoulou</cp:lastModifiedBy>
  <cp:revision>4</cp:revision>
  <dcterms:created xsi:type="dcterms:W3CDTF">2023-02-14T12:38:37Z</dcterms:created>
  <dcterms:modified xsi:type="dcterms:W3CDTF">2023-02-15T08:37:10Z</dcterms:modified>
</cp:coreProperties>
</file>