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8" r:id="rId6"/>
    <p:sldId id="270" r:id="rId7"/>
    <p:sldId id="271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D3AA81-177C-4717-86A6-2362E46C8D6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EBFCA4A-0D7C-41F4-A061-89F686D2CE53}">
      <dgm:prSet/>
      <dgm:spPr/>
      <dgm:t>
        <a:bodyPr/>
        <a:lstStyle/>
        <a:p>
          <a:r>
            <a:rPr lang="el-GR"/>
            <a:t>Νηπιαγωγείο: </a:t>
          </a:r>
          <a:endParaRPr lang="en-US"/>
        </a:p>
      </dgm:t>
    </dgm:pt>
    <dgm:pt modelId="{192DB2EF-6444-4E87-A86A-DAA407E196B7}" type="parTrans" cxnId="{D97DD7CB-3EBF-462D-ABEB-C0827DB743AD}">
      <dgm:prSet/>
      <dgm:spPr/>
      <dgm:t>
        <a:bodyPr/>
        <a:lstStyle/>
        <a:p>
          <a:endParaRPr lang="en-US"/>
        </a:p>
      </dgm:t>
    </dgm:pt>
    <dgm:pt modelId="{4E9746DB-844E-485D-9787-B967D43D3718}" type="sibTrans" cxnId="{D97DD7CB-3EBF-462D-ABEB-C0827DB743AD}">
      <dgm:prSet/>
      <dgm:spPr/>
      <dgm:t>
        <a:bodyPr/>
        <a:lstStyle/>
        <a:p>
          <a:endParaRPr lang="en-US"/>
        </a:p>
      </dgm:t>
    </dgm:pt>
    <dgm:pt modelId="{A6AE9605-787D-431B-9565-08B7C12BCD47}">
      <dgm:prSet/>
      <dgm:spPr/>
      <dgm:t>
        <a:bodyPr/>
        <a:lstStyle/>
        <a:p>
          <a:r>
            <a:rPr lang="el-GR" b="0" i="0"/>
            <a:t>Γη, Πλανητικό Σύστημα και Διάστημα</a:t>
          </a:r>
          <a:endParaRPr lang="en-US"/>
        </a:p>
      </dgm:t>
    </dgm:pt>
    <dgm:pt modelId="{A8555D4F-BD0D-42D4-89AA-5F8D89153AE8}" type="parTrans" cxnId="{7162F445-E48D-4069-894B-3BA2CEF2BCD4}">
      <dgm:prSet/>
      <dgm:spPr/>
      <dgm:t>
        <a:bodyPr/>
        <a:lstStyle/>
        <a:p>
          <a:endParaRPr lang="en-US"/>
        </a:p>
      </dgm:t>
    </dgm:pt>
    <dgm:pt modelId="{9D2E2DD4-0FB4-4E7F-BC92-07044D47A88D}" type="sibTrans" cxnId="{7162F445-E48D-4069-894B-3BA2CEF2BCD4}">
      <dgm:prSet/>
      <dgm:spPr/>
      <dgm:t>
        <a:bodyPr/>
        <a:lstStyle/>
        <a:p>
          <a:endParaRPr lang="en-US"/>
        </a:p>
      </dgm:t>
    </dgm:pt>
    <dgm:pt modelId="{73660EF1-694C-47F7-BC47-68647399DABA}">
      <dgm:prSet/>
      <dgm:spPr/>
      <dgm:t>
        <a:bodyPr/>
        <a:lstStyle/>
        <a:p>
          <a:r>
            <a:rPr lang="el-GR"/>
            <a:t>Δημοτικό</a:t>
          </a:r>
          <a:endParaRPr lang="en-US"/>
        </a:p>
      </dgm:t>
    </dgm:pt>
    <dgm:pt modelId="{3685080D-31FD-4E79-8970-2A132418641D}" type="parTrans" cxnId="{7AE51AAF-01D9-4A8B-B7E5-6D0C19E0386A}">
      <dgm:prSet/>
      <dgm:spPr/>
      <dgm:t>
        <a:bodyPr/>
        <a:lstStyle/>
        <a:p>
          <a:endParaRPr lang="en-US"/>
        </a:p>
      </dgm:t>
    </dgm:pt>
    <dgm:pt modelId="{D0BFA584-4880-4E92-A2F0-7AE7B4698E7D}" type="sibTrans" cxnId="{7AE51AAF-01D9-4A8B-B7E5-6D0C19E0386A}">
      <dgm:prSet/>
      <dgm:spPr/>
      <dgm:t>
        <a:bodyPr/>
        <a:lstStyle/>
        <a:p>
          <a:endParaRPr lang="en-US"/>
        </a:p>
      </dgm:t>
    </dgm:pt>
    <dgm:pt modelId="{45E11368-17F5-481F-9ED0-B7B69974E9AB}">
      <dgm:prSet/>
      <dgm:spPr/>
      <dgm:t>
        <a:bodyPr/>
        <a:lstStyle/>
        <a:p>
          <a:r>
            <a:rPr lang="el-GR" b="0" i="0"/>
            <a:t>Ηλιακό Σύστημα, η Γη από το Διάστημα, Άρης (ΣΤ' Δημοτικού, Φυσικά)</a:t>
          </a:r>
          <a:endParaRPr lang="en-US"/>
        </a:p>
      </dgm:t>
    </dgm:pt>
    <dgm:pt modelId="{28A284F7-0463-4A5C-A749-FCAF53000500}" type="parTrans" cxnId="{7DBCECA4-7E0B-454C-ABAD-C75D25BDB937}">
      <dgm:prSet/>
      <dgm:spPr/>
      <dgm:t>
        <a:bodyPr/>
        <a:lstStyle/>
        <a:p>
          <a:endParaRPr lang="en-US"/>
        </a:p>
      </dgm:t>
    </dgm:pt>
    <dgm:pt modelId="{F1665D09-2EDE-4770-A2BC-65D805FF5907}" type="sibTrans" cxnId="{7DBCECA4-7E0B-454C-ABAD-C75D25BDB937}">
      <dgm:prSet/>
      <dgm:spPr/>
      <dgm:t>
        <a:bodyPr/>
        <a:lstStyle/>
        <a:p>
          <a:endParaRPr lang="en-US"/>
        </a:p>
      </dgm:t>
    </dgm:pt>
    <dgm:pt modelId="{5F606863-EE88-48FA-8DD0-1316AF5A107A}">
      <dgm:prSet/>
      <dgm:spPr/>
      <dgm:t>
        <a:bodyPr/>
        <a:lstStyle/>
        <a:p>
          <a:r>
            <a:rPr lang="el-GR" b="0" i="0"/>
            <a:t>Γη πλανήτης του ηλιακού μας συστήματος-ηλικία και δομή της Γης (ΣΤ' Δημοτικού, Γεωγραφία)</a:t>
          </a:r>
          <a:endParaRPr lang="en-US"/>
        </a:p>
      </dgm:t>
    </dgm:pt>
    <dgm:pt modelId="{7F3D60B5-D59C-409C-B88E-5FE2EDB292BB}" type="parTrans" cxnId="{A632EF04-4EE8-4ECC-9E4D-D9D03294E67B}">
      <dgm:prSet/>
      <dgm:spPr/>
      <dgm:t>
        <a:bodyPr/>
        <a:lstStyle/>
        <a:p>
          <a:endParaRPr lang="en-US"/>
        </a:p>
      </dgm:t>
    </dgm:pt>
    <dgm:pt modelId="{6476D2F1-BB38-4315-8637-E60B2320FD89}" type="sibTrans" cxnId="{A632EF04-4EE8-4ECC-9E4D-D9D03294E67B}">
      <dgm:prSet/>
      <dgm:spPr/>
      <dgm:t>
        <a:bodyPr/>
        <a:lstStyle/>
        <a:p>
          <a:endParaRPr lang="en-US"/>
        </a:p>
      </dgm:t>
    </dgm:pt>
    <dgm:pt modelId="{FD649801-803F-4E9F-A908-DD870CB0C370}">
      <dgm:prSet/>
      <dgm:spPr/>
      <dgm:t>
        <a:bodyPr/>
        <a:lstStyle/>
        <a:p>
          <a:r>
            <a:rPr lang="el-GR" b="0" i="0"/>
            <a:t>Κινήσεις της Γης και αποτελέσματα (ΣΤ' Δημοτικού, Γεωγραφία)</a:t>
          </a:r>
          <a:endParaRPr lang="en-US"/>
        </a:p>
      </dgm:t>
    </dgm:pt>
    <dgm:pt modelId="{686E4AFC-67EC-4EFB-8188-5940441CAE2C}" type="parTrans" cxnId="{30A029AE-F27F-4EAE-B279-46ACB58583FD}">
      <dgm:prSet/>
      <dgm:spPr/>
      <dgm:t>
        <a:bodyPr/>
        <a:lstStyle/>
        <a:p>
          <a:endParaRPr lang="en-US"/>
        </a:p>
      </dgm:t>
    </dgm:pt>
    <dgm:pt modelId="{52C38225-3C84-4DC9-A22F-F6CD8F899E81}" type="sibTrans" cxnId="{30A029AE-F27F-4EAE-B279-46ACB58583FD}">
      <dgm:prSet/>
      <dgm:spPr/>
      <dgm:t>
        <a:bodyPr/>
        <a:lstStyle/>
        <a:p>
          <a:endParaRPr lang="en-US"/>
        </a:p>
      </dgm:t>
    </dgm:pt>
    <dgm:pt modelId="{AE87DBFC-8426-4531-A278-1FA0F4C2067E}">
      <dgm:prSet/>
      <dgm:spPr/>
      <dgm:t>
        <a:bodyPr/>
        <a:lstStyle/>
        <a:p>
          <a:r>
            <a:rPr lang="el-GR" b="0" i="0"/>
            <a:t>Γυμνάσιο</a:t>
          </a:r>
          <a:endParaRPr lang="en-US"/>
        </a:p>
      </dgm:t>
    </dgm:pt>
    <dgm:pt modelId="{DC5448A2-1D1C-4429-96B9-A0062163EF61}" type="parTrans" cxnId="{A085F777-E22B-4487-B8A3-BF6CA79075D7}">
      <dgm:prSet/>
      <dgm:spPr/>
      <dgm:t>
        <a:bodyPr/>
        <a:lstStyle/>
        <a:p>
          <a:endParaRPr lang="en-US"/>
        </a:p>
      </dgm:t>
    </dgm:pt>
    <dgm:pt modelId="{ACCE87E6-B4A2-47E2-872D-97601494BC74}" type="sibTrans" cxnId="{A085F777-E22B-4487-B8A3-BF6CA79075D7}">
      <dgm:prSet/>
      <dgm:spPr/>
      <dgm:t>
        <a:bodyPr/>
        <a:lstStyle/>
        <a:p>
          <a:endParaRPr lang="en-US"/>
        </a:p>
      </dgm:t>
    </dgm:pt>
    <dgm:pt modelId="{C22A6E0B-81A4-4B6C-B023-2CD024572B1D}">
      <dgm:prSet/>
      <dgm:spPr/>
      <dgm:t>
        <a:bodyPr/>
        <a:lstStyle/>
        <a:p>
          <a:r>
            <a:rPr lang="el-GR" b="0" i="0"/>
            <a:t>Κινήσεις της Γης-Ωριαίες άτρακτοι (Α' Γυμνασίου, Γεωγραφία)</a:t>
          </a:r>
          <a:endParaRPr lang="en-US"/>
        </a:p>
      </dgm:t>
    </dgm:pt>
    <dgm:pt modelId="{613B85A0-F0A9-4BE3-A994-13C17188E093}" type="parTrans" cxnId="{3DD6A4E1-FDD6-4F9E-B8EF-6E548DEEB93E}">
      <dgm:prSet/>
      <dgm:spPr/>
      <dgm:t>
        <a:bodyPr/>
        <a:lstStyle/>
        <a:p>
          <a:endParaRPr lang="en-US"/>
        </a:p>
      </dgm:t>
    </dgm:pt>
    <dgm:pt modelId="{01CE6D78-7ABD-4C32-9549-FB3528093E31}" type="sibTrans" cxnId="{3DD6A4E1-FDD6-4F9E-B8EF-6E548DEEB93E}">
      <dgm:prSet/>
      <dgm:spPr/>
      <dgm:t>
        <a:bodyPr/>
        <a:lstStyle/>
        <a:p>
          <a:endParaRPr lang="en-US"/>
        </a:p>
      </dgm:t>
    </dgm:pt>
    <dgm:pt modelId="{22D75375-7626-4A62-BAFC-FAD9818E47F6}">
      <dgm:prSet/>
      <dgm:spPr/>
      <dgm:t>
        <a:bodyPr/>
        <a:lstStyle/>
        <a:p>
          <a:r>
            <a:rPr lang="el-GR"/>
            <a:t>Λύκειο</a:t>
          </a:r>
          <a:endParaRPr lang="en-US"/>
        </a:p>
      </dgm:t>
    </dgm:pt>
    <dgm:pt modelId="{562713EB-4834-4AB0-B95D-85EF5084BBB6}" type="parTrans" cxnId="{DCAC21CB-C8A6-4EB8-9C19-5905E6AEA3A4}">
      <dgm:prSet/>
      <dgm:spPr/>
      <dgm:t>
        <a:bodyPr/>
        <a:lstStyle/>
        <a:p>
          <a:endParaRPr lang="en-US"/>
        </a:p>
      </dgm:t>
    </dgm:pt>
    <dgm:pt modelId="{30C0E81F-3D31-4366-B35B-3E2E9DB3BCA0}" type="sibTrans" cxnId="{DCAC21CB-C8A6-4EB8-9C19-5905E6AEA3A4}">
      <dgm:prSet/>
      <dgm:spPr/>
      <dgm:t>
        <a:bodyPr/>
        <a:lstStyle/>
        <a:p>
          <a:endParaRPr lang="en-US"/>
        </a:p>
      </dgm:t>
    </dgm:pt>
    <dgm:pt modelId="{6015E49C-03CB-4CF7-84D2-6E14A86F568A}">
      <dgm:prSet/>
      <dgm:spPr/>
      <dgm:t>
        <a:bodyPr/>
        <a:lstStyle/>
        <a:p>
          <a:r>
            <a:rPr lang="el-GR" b="0" i="0"/>
            <a:t>Τηλεσκόπια και Μικροσκόπια (Β' Λυκείου, Φυσική Γενικής Παιδείας)</a:t>
          </a:r>
          <a:endParaRPr lang="en-US"/>
        </a:p>
      </dgm:t>
    </dgm:pt>
    <dgm:pt modelId="{D1E3F49D-4E81-4C3D-A06D-9CE0B54C6CF3}" type="parTrans" cxnId="{632FAC16-E394-4561-8A92-853641A7259B}">
      <dgm:prSet/>
      <dgm:spPr/>
      <dgm:t>
        <a:bodyPr/>
        <a:lstStyle/>
        <a:p>
          <a:endParaRPr lang="en-US"/>
        </a:p>
      </dgm:t>
    </dgm:pt>
    <dgm:pt modelId="{2683A74F-CDA6-4FD2-A550-D2C6A0D3D05C}" type="sibTrans" cxnId="{632FAC16-E394-4561-8A92-853641A7259B}">
      <dgm:prSet/>
      <dgm:spPr/>
      <dgm:t>
        <a:bodyPr/>
        <a:lstStyle/>
        <a:p>
          <a:endParaRPr lang="en-US"/>
        </a:p>
      </dgm:t>
    </dgm:pt>
    <dgm:pt modelId="{9A1F0E2F-E0AC-4F3C-A7D8-80A665BA729C}" type="pres">
      <dgm:prSet presAssocID="{E2D3AA81-177C-4717-86A6-2362E46C8D60}" presName="linear" presStyleCnt="0">
        <dgm:presLayoutVars>
          <dgm:animLvl val="lvl"/>
          <dgm:resizeHandles val="exact"/>
        </dgm:presLayoutVars>
      </dgm:prSet>
      <dgm:spPr/>
    </dgm:pt>
    <dgm:pt modelId="{13B6EA15-BC31-4FCC-AC19-9A11558FB403}" type="pres">
      <dgm:prSet presAssocID="{AEBFCA4A-0D7C-41F4-A061-89F686D2CE5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3C5A2F1-0CE5-4FFA-81D1-28019E2A9539}" type="pres">
      <dgm:prSet presAssocID="{AEBFCA4A-0D7C-41F4-A061-89F686D2CE53}" presName="childText" presStyleLbl="revTx" presStyleIdx="0" presStyleCnt="4">
        <dgm:presLayoutVars>
          <dgm:bulletEnabled val="1"/>
        </dgm:presLayoutVars>
      </dgm:prSet>
      <dgm:spPr/>
    </dgm:pt>
    <dgm:pt modelId="{2E34D448-2248-44B7-A308-5D703EB1FAE1}" type="pres">
      <dgm:prSet presAssocID="{73660EF1-694C-47F7-BC47-68647399DAB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BC54E4B-09DC-4FDC-8AE5-EA85F24DCAAC}" type="pres">
      <dgm:prSet presAssocID="{73660EF1-694C-47F7-BC47-68647399DABA}" presName="childText" presStyleLbl="revTx" presStyleIdx="1" presStyleCnt="4">
        <dgm:presLayoutVars>
          <dgm:bulletEnabled val="1"/>
        </dgm:presLayoutVars>
      </dgm:prSet>
      <dgm:spPr/>
    </dgm:pt>
    <dgm:pt modelId="{0C39B6FB-C1FF-44E5-8614-B8657BAE3606}" type="pres">
      <dgm:prSet presAssocID="{AE87DBFC-8426-4531-A278-1FA0F4C2067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A8C14BD-BA14-46F7-AD17-C3F1BB991005}" type="pres">
      <dgm:prSet presAssocID="{AE87DBFC-8426-4531-A278-1FA0F4C2067E}" presName="childText" presStyleLbl="revTx" presStyleIdx="2" presStyleCnt="4">
        <dgm:presLayoutVars>
          <dgm:bulletEnabled val="1"/>
        </dgm:presLayoutVars>
      </dgm:prSet>
      <dgm:spPr/>
    </dgm:pt>
    <dgm:pt modelId="{FC6E44E4-B079-4C58-9B34-F5227B53C8DA}" type="pres">
      <dgm:prSet presAssocID="{22D75375-7626-4A62-BAFC-FAD9818E47F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A940A94-7AC0-4BB4-A8A1-6CCEDF79BF8E}" type="pres">
      <dgm:prSet presAssocID="{22D75375-7626-4A62-BAFC-FAD9818E47F6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A632EF04-4EE8-4ECC-9E4D-D9D03294E67B}" srcId="{73660EF1-694C-47F7-BC47-68647399DABA}" destId="{5F606863-EE88-48FA-8DD0-1316AF5A107A}" srcOrd="1" destOrd="0" parTransId="{7F3D60B5-D59C-409C-B88E-5FE2EDB292BB}" sibTransId="{6476D2F1-BB38-4315-8637-E60B2320FD89}"/>
    <dgm:cxn modelId="{632FAC16-E394-4561-8A92-853641A7259B}" srcId="{22D75375-7626-4A62-BAFC-FAD9818E47F6}" destId="{6015E49C-03CB-4CF7-84D2-6E14A86F568A}" srcOrd="0" destOrd="0" parTransId="{D1E3F49D-4E81-4C3D-A06D-9CE0B54C6CF3}" sibTransId="{2683A74F-CDA6-4FD2-A550-D2C6A0D3D05C}"/>
    <dgm:cxn modelId="{437B5025-771E-41BB-83AC-1A7BECAFD209}" type="presOf" srcId="{AE87DBFC-8426-4531-A278-1FA0F4C2067E}" destId="{0C39B6FB-C1FF-44E5-8614-B8657BAE3606}" srcOrd="0" destOrd="0" presId="urn:microsoft.com/office/officeart/2005/8/layout/vList2"/>
    <dgm:cxn modelId="{446B2F2F-2302-4F44-B5F8-CF689CD68D13}" type="presOf" srcId="{5F606863-EE88-48FA-8DD0-1316AF5A107A}" destId="{2BC54E4B-09DC-4FDC-8AE5-EA85F24DCAAC}" srcOrd="0" destOrd="1" presId="urn:microsoft.com/office/officeart/2005/8/layout/vList2"/>
    <dgm:cxn modelId="{7162F445-E48D-4069-894B-3BA2CEF2BCD4}" srcId="{AEBFCA4A-0D7C-41F4-A061-89F686D2CE53}" destId="{A6AE9605-787D-431B-9565-08B7C12BCD47}" srcOrd="0" destOrd="0" parTransId="{A8555D4F-BD0D-42D4-89AA-5F8D89153AE8}" sibTransId="{9D2E2DD4-0FB4-4E7F-BC92-07044D47A88D}"/>
    <dgm:cxn modelId="{8CF01156-2A7F-45B8-A95A-CC5B22C41027}" type="presOf" srcId="{45E11368-17F5-481F-9ED0-B7B69974E9AB}" destId="{2BC54E4B-09DC-4FDC-8AE5-EA85F24DCAAC}" srcOrd="0" destOrd="0" presId="urn:microsoft.com/office/officeart/2005/8/layout/vList2"/>
    <dgm:cxn modelId="{A085F777-E22B-4487-B8A3-BF6CA79075D7}" srcId="{E2D3AA81-177C-4717-86A6-2362E46C8D60}" destId="{AE87DBFC-8426-4531-A278-1FA0F4C2067E}" srcOrd="2" destOrd="0" parTransId="{DC5448A2-1D1C-4429-96B9-A0062163EF61}" sibTransId="{ACCE87E6-B4A2-47E2-872D-97601494BC74}"/>
    <dgm:cxn modelId="{72620383-340D-4C72-A87E-E18D99BBDB93}" type="presOf" srcId="{E2D3AA81-177C-4717-86A6-2362E46C8D60}" destId="{9A1F0E2F-E0AC-4F3C-A7D8-80A665BA729C}" srcOrd="0" destOrd="0" presId="urn:microsoft.com/office/officeart/2005/8/layout/vList2"/>
    <dgm:cxn modelId="{7DBCECA4-7E0B-454C-ABAD-C75D25BDB937}" srcId="{73660EF1-694C-47F7-BC47-68647399DABA}" destId="{45E11368-17F5-481F-9ED0-B7B69974E9AB}" srcOrd="0" destOrd="0" parTransId="{28A284F7-0463-4A5C-A749-FCAF53000500}" sibTransId="{F1665D09-2EDE-4770-A2BC-65D805FF5907}"/>
    <dgm:cxn modelId="{2B0A5EA9-7FC7-4CF1-9619-8874F57A7C5D}" type="presOf" srcId="{6015E49C-03CB-4CF7-84D2-6E14A86F568A}" destId="{9A940A94-7AC0-4BB4-A8A1-6CCEDF79BF8E}" srcOrd="0" destOrd="0" presId="urn:microsoft.com/office/officeart/2005/8/layout/vList2"/>
    <dgm:cxn modelId="{30A029AE-F27F-4EAE-B279-46ACB58583FD}" srcId="{73660EF1-694C-47F7-BC47-68647399DABA}" destId="{FD649801-803F-4E9F-A908-DD870CB0C370}" srcOrd="2" destOrd="0" parTransId="{686E4AFC-67EC-4EFB-8188-5940441CAE2C}" sibTransId="{52C38225-3C84-4DC9-A22F-F6CD8F899E81}"/>
    <dgm:cxn modelId="{7AE51AAF-01D9-4A8B-B7E5-6D0C19E0386A}" srcId="{E2D3AA81-177C-4717-86A6-2362E46C8D60}" destId="{73660EF1-694C-47F7-BC47-68647399DABA}" srcOrd="1" destOrd="0" parTransId="{3685080D-31FD-4E79-8970-2A132418641D}" sibTransId="{D0BFA584-4880-4E92-A2F0-7AE7B4698E7D}"/>
    <dgm:cxn modelId="{8B29ABAF-1C6A-49FA-B618-B700A7F893CF}" type="presOf" srcId="{AEBFCA4A-0D7C-41F4-A061-89F686D2CE53}" destId="{13B6EA15-BC31-4FCC-AC19-9A11558FB403}" srcOrd="0" destOrd="0" presId="urn:microsoft.com/office/officeart/2005/8/layout/vList2"/>
    <dgm:cxn modelId="{E44918CB-46E4-4B55-B57A-BFF281FF1B70}" type="presOf" srcId="{22D75375-7626-4A62-BAFC-FAD9818E47F6}" destId="{FC6E44E4-B079-4C58-9B34-F5227B53C8DA}" srcOrd="0" destOrd="0" presId="urn:microsoft.com/office/officeart/2005/8/layout/vList2"/>
    <dgm:cxn modelId="{DCAC21CB-C8A6-4EB8-9C19-5905E6AEA3A4}" srcId="{E2D3AA81-177C-4717-86A6-2362E46C8D60}" destId="{22D75375-7626-4A62-BAFC-FAD9818E47F6}" srcOrd="3" destOrd="0" parTransId="{562713EB-4834-4AB0-B95D-85EF5084BBB6}" sibTransId="{30C0E81F-3D31-4366-B35B-3E2E9DB3BCA0}"/>
    <dgm:cxn modelId="{D97DD7CB-3EBF-462D-ABEB-C0827DB743AD}" srcId="{E2D3AA81-177C-4717-86A6-2362E46C8D60}" destId="{AEBFCA4A-0D7C-41F4-A061-89F686D2CE53}" srcOrd="0" destOrd="0" parTransId="{192DB2EF-6444-4E87-A86A-DAA407E196B7}" sibTransId="{4E9746DB-844E-485D-9787-B967D43D3718}"/>
    <dgm:cxn modelId="{76B246D0-AF4B-4548-A412-6C20A3D73DCA}" type="presOf" srcId="{C22A6E0B-81A4-4B6C-B023-2CD024572B1D}" destId="{1A8C14BD-BA14-46F7-AD17-C3F1BB991005}" srcOrd="0" destOrd="0" presId="urn:microsoft.com/office/officeart/2005/8/layout/vList2"/>
    <dgm:cxn modelId="{50184BDF-8086-4345-A801-2B4ED1CFDD85}" type="presOf" srcId="{A6AE9605-787D-431B-9565-08B7C12BCD47}" destId="{B3C5A2F1-0CE5-4FFA-81D1-28019E2A9539}" srcOrd="0" destOrd="0" presId="urn:microsoft.com/office/officeart/2005/8/layout/vList2"/>
    <dgm:cxn modelId="{3DD6A4E1-FDD6-4F9E-B8EF-6E548DEEB93E}" srcId="{AE87DBFC-8426-4531-A278-1FA0F4C2067E}" destId="{C22A6E0B-81A4-4B6C-B023-2CD024572B1D}" srcOrd="0" destOrd="0" parTransId="{613B85A0-F0A9-4BE3-A994-13C17188E093}" sibTransId="{01CE6D78-7ABD-4C32-9549-FB3528093E31}"/>
    <dgm:cxn modelId="{274849F8-2CE5-46F2-9B86-3781F0690BFA}" type="presOf" srcId="{FD649801-803F-4E9F-A908-DD870CB0C370}" destId="{2BC54E4B-09DC-4FDC-8AE5-EA85F24DCAAC}" srcOrd="0" destOrd="2" presId="urn:microsoft.com/office/officeart/2005/8/layout/vList2"/>
    <dgm:cxn modelId="{E0E50DFB-F646-4340-818B-70ECD345B039}" type="presOf" srcId="{73660EF1-694C-47F7-BC47-68647399DABA}" destId="{2E34D448-2248-44B7-A308-5D703EB1FAE1}" srcOrd="0" destOrd="0" presId="urn:microsoft.com/office/officeart/2005/8/layout/vList2"/>
    <dgm:cxn modelId="{B24BC227-E9E3-45A1-A8FD-0A7589461429}" type="presParOf" srcId="{9A1F0E2F-E0AC-4F3C-A7D8-80A665BA729C}" destId="{13B6EA15-BC31-4FCC-AC19-9A11558FB403}" srcOrd="0" destOrd="0" presId="urn:microsoft.com/office/officeart/2005/8/layout/vList2"/>
    <dgm:cxn modelId="{1C0C801C-58D7-42F5-93B1-8783365E6F40}" type="presParOf" srcId="{9A1F0E2F-E0AC-4F3C-A7D8-80A665BA729C}" destId="{B3C5A2F1-0CE5-4FFA-81D1-28019E2A9539}" srcOrd="1" destOrd="0" presId="urn:microsoft.com/office/officeart/2005/8/layout/vList2"/>
    <dgm:cxn modelId="{B6D96994-F964-4B44-BE54-AC0366653F4A}" type="presParOf" srcId="{9A1F0E2F-E0AC-4F3C-A7D8-80A665BA729C}" destId="{2E34D448-2248-44B7-A308-5D703EB1FAE1}" srcOrd="2" destOrd="0" presId="urn:microsoft.com/office/officeart/2005/8/layout/vList2"/>
    <dgm:cxn modelId="{474824EB-FAEA-4C8D-A387-089AB084DA3E}" type="presParOf" srcId="{9A1F0E2F-E0AC-4F3C-A7D8-80A665BA729C}" destId="{2BC54E4B-09DC-4FDC-8AE5-EA85F24DCAAC}" srcOrd="3" destOrd="0" presId="urn:microsoft.com/office/officeart/2005/8/layout/vList2"/>
    <dgm:cxn modelId="{EC954E44-5589-4E25-96FC-C590899F3FA9}" type="presParOf" srcId="{9A1F0E2F-E0AC-4F3C-A7D8-80A665BA729C}" destId="{0C39B6FB-C1FF-44E5-8614-B8657BAE3606}" srcOrd="4" destOrd="0" presId="urn:microsoft.com/office/officeart/2005/8/layout/vList2"/>
    <dgm:cxn modelId="{379552A7-94ED-4819-B829-487941B1C44E}" type="presParOf" srcId="{9A1F0E2F-E0AC-4F3C-A7D8-80A665BA729C}" destId="{1A8C14BD-BA14-46F7-AD17-C3F1BB991005}" srcOrd="5" destOrd="0" presId="urn:microsoft.com/office/officeart/2005/8/layout/vList2"/>
    <dgm:cxn modelId="{8FF9E25E-2835-4D94-B58A-F1D18B5CDD7F}" type="presParOf" srcId="{9A1F0E2F-E0AC-4F3C-A7D8-80A665BA729C}" destId="{FC6E44E4-B079-4C58-9B34-F5227B53C8DA}" srcOrd="6" destOrd="0" presId="urn:microsoft.com/office/officeart/2005/8/layout/vList2"/>
    <dgm:cxn modelId="{B67A2CC8-CE4C-479A-86FF-86304001FFF0}" type="presParOf" srcId="{9A1F0E2F-E0AC-4F3C-A7D8-80A665BA729C}" destId="{9A940A94-7AC0-4BB4-A8A1-6CCEDF79BF8E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E66404-BA8C-4602-B112-813699C3507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EF834B6-0B34-4F17-B973-617361C25E2A}">
      <dgm:prSet/>
      <dgm:spPr/>
      <dgm:t>
        <a:bodyPr/>
        <a:lstStyle/>
        <a:p>
          <a:r>
            <a:rPr lang="el-GR"/>
            <a:t>Νηπιαγωγείο</a:t>
          </a:r>
          <a:endParaRPr lang="en-US"/>
        </a:p>
      </dgm:t>
    </dgm:pt>
    <dgm:pt modelId="{693C90D8-4110-46CA-99AB-A03BACC2F7DC}" type="parTrans" cxnId="{565002BC-1397-4BB4-8FD0-BFDC81D25A6F}">
      <dgm:prSet/>
      <dgm:spPr/>
      <dgm:t>
        <a:bodyPr/>
        <a:lstStyle/>
        <a:p>
          <a:endParaRPr lang="en-US"/>
        </a:p>
      </dgm:t>
    </dgm:pt>
    <dgm:pt modelId="{2AD0A1DB-E1B6-4F02-8E1C-2B3866016DBD}" type="sibTrans" cxnId="{565002BC-1397-4BB4-8FD0-BFDC81D25A6F}">
      <dgm:prSet/>
      <dgm:spPr/>
      <dgm:t>
        <a:bodyPr/>
        <a:lstStyle/>
        <a:p>
          <a:endParaRPr lang="en-US"/>
        </a:p>
      </dgm:t>
    </dgm:pt>
    <dgm:pt modelId="{D8F026D6-FDAA-4D16-B6B8-27204E12CE4E}">
      <dgm:prSet/>
      <dgm:spPr/>
      <dgm:t>
        <a:bodyPr/>
        <a:lstStyle/>
        <a:p>
          <a:r>
            <a:rPr lang="el-GR" b="0" i="0"/>
            <a:t>Γεωμετρία και μετρήσεις</a:t>
          </a:r>
          <a:endParaRPr lang="en-US"/>
        </a:p>
      </dgm:t>
    </dgm:pt>
    <dgm:pt modelId="{5AA2E373-8353-4851-A8FD-812BF26B1BFB}" type="parTrans" cxnId="{2519E24A-B27F-4FAC-A0C7-D9687DDCDD35}">
      <dgm:prSet/>
      <dgm:spPr/>
      <dgm:t>
        <a:bodyPr/>
        <a:lstStyle/>
        <a:p>
          <a:endParaRPr lang="en-US"/>
        </a:p>
      </dgm:t>
    </dgm:pt>
    <dgm:pt modelId="{8AD93D86-44EC-4958-B549-FF81D928F9AD}" type="sibTrans" cxnId="{2519E24A-B27F-4FAC-A0C7-D9687DDCDD35}">
      <dgm:prSet/>
      <dgm:spPr/>
      <dgm:t>
        <a:bodyPr/>
        <a:lstStyle/>
        <a:p>
          <a:endParaRPr lang="en-US"/>
        </a:p>
      </dgm:t>
    </dgm:pt>
    <dgm:pt modelId="{1789139C-3DF1-4B5B-9138-6B8D5C012FB6}">
      <dgm:prSet/>
      <dgm:spPr/>
      <dgm:t>
        <a:bodyPr/>
        <a:lstStyle/>
        <a:p>
          <a:r>
            <a:rPr lang="el-GR" b="0" i="0"/>
            <a:t>Παραδοσιακά και σύγχρονα τεχνολογικά εργαλεία, εξοπλισμός και συσκευές</a:t>
          </a:r>
          <a:endParaRPr lang="en-US"/>
        </a:p>
      </dgm:t>
    </dgm:pt>
    <dgm:pt modelId="{E648779B-8F28-4793-8D04-4F4A63DBF32B}" type="parTrans" cxnId="{511E61C7-91BD-4202-B61C-DE7266F45E58}">
      <dgm:prSet/>
      <dgm:spPr/>
      <dgm:t>
        <a:bodyPr/>
        <a:lstStyle/>
        <a:p>
          <a:endParaRPr lang="en-US"/>
        </a:p>
      </dgm:t>
    </dgm:pt>
    <dgm:pt modelId="{1FA6915A-E44B-434D-9123-C6F7AF398E75}" type="sibTrans" cxnId="{511E61C7-91BD-4202-B61C-DE7266F45E58}">
      <dgm:prSet/>
      <dgm:spPr/>
      <dgm:t>
        <a:bodyPr/>
        <a:lstStyle/>
        <a:p>
          <a:endParaRPr lang="en-US"/>
        </a:p>
      </dgm:t>
    </dgm:pt>
    <dgm:pt modelId="{559E15EB-F762-4F21-B39C-C051A56FC97E}">
      <dgm:prSet/>
      <dgm:spPr/>
      <dgm:t>
        <a:bodyPr/>
        <a:lstStyle/>
        <a:p>
          <a:r>
            <a:rPr lang="el-GR" b="0" i="0"/>
            <a:t>Εικαστικές τέχνες</a:t>
          </a:r>
          <a:endParaRPr lang="en-US"/>
        </a:p>
      </dgm:t>
    </dgm:pt>
    <dgm:pt modelId="{851EFC6E-4AFA-4770-9272-C8DBAE52CBFD}" type="parTrans" cxnId="{F09A2C5A-EB64-4317-8530-5875BF47E8A9}">
      <dgm:prSet/>
      <dgm:spPr/>
      <dgm:t>
        <a:bodyPr/>
        <a:lstStyle/>
        <a:p>
          <a:endParaRPr lang="en-US"/>
        </a:p>
      </dgm:t>
    </dgm:pt>
    <dgm:pt modelId="{8ED809BA-2E25-4515-86FA-49E9E77716DB}" type="sibTrans" cxnId="{F09A2C5A-EB64-4317-8530-5875BF47E8A9}">
      <dgm:prSet/>
      <dgm:spPr/>
      <dgm:t>
        <a:bodyPr/>
        <a:lstStyle/>
        <a:p>
          <a:endParaRPr lang="en-US"/>
        </a:p>
      </dgm:t>
    </dgm:pt>
    <dgm:pt modelId="{B7803146-34BA-4433-9E61-722B4082AD51}">
      <dgm:prSet/>
      <dgm:spPr/>
      <dgm:t>
        <a:bodyPr/>
        <a:lstStyle/>
        <a:p>
          <a:r>
            <a:rPr lang="el-GR"/>
            <a:t>Δημοτικό</a:t>
          </a:r>
          <a:endParaRPr lang="en-US"/>
        </a:p>
      </dgm:t>
    </dgm:pt>
    <dgm:pt modelId="{CF78DE82-0516-4ECD-A2D1-6607305215FE}" type="parTrans" cxnId="{1C0C0B08-9DB0-4E52-840B-0A684AC7183B}">
      <dgm:prSet/>
      <dgm:spPr/>
      <dgm:t>
        <a:bodyPr/>
        <a:lstStyle/>
        <a:p>
          <a:endParaRPr lang="en-US"/>
        </a:p>
      </dgm:t>
    </dgm:pt>
    <dgm:pt modelId="{60159DE2-449A-4855-9C10-837F1DE134C4}" type="sibTrans" cxnId="{1C0C0B08-9DB0-4E52-840B-0A684AC7183B}">
      <dgm:prSet/>
      <dgm:spPr/>
      <dgm:t>
        <a:bodyPr/>
        <a:lstStyle/>
        <a:p>
          <a:endParaRPr lang="en-US"/>
        </a:p>
      </dgm:t>
    </dgm:pt>
    <dgm:pt modelId="{EE59BF5D-82A1-4F38-B6B0-565BC5DFF6FA}">
      <dgm:prSet/>
      <dgm:spPr/>
      <dgm:t>
        <a:bodyPr/>
        <a:lstStyle/>
        <a:p>
          <a:r>
            <a:rPr lang="el-GR" b="0" i="0"/>
            <a:t>Γεωμετρία του χώρου (Μαθηματικά)</a:t>
          </a:r>
          <a:endParaRPr lang="en-US"/>
        </a:p>
      </dgm:t>
    </dgm:pt>
    <dgm:pt modelId="{A802AD0B-204B-4F13-9A5B-E8944166A9AB}" type="parTrans" cxnId="{D6D9D799-E021-44C4-9E95-006CCE14D6E5}">
      <dgm:prSet/>
      <dgm:spPr/>
      <dgm:t>
        <a:bodyPr/>
        <a:lstStyle/>
        <a:p>
          <a:endParaRPr lang="en-US"/>
        </a:p>
      </dgm:t>
    </dgm:pt>
    <dgm:pt modelId="{60BA50DF-EA95-41C5-A3BC-D443720168D3}" type="sibTrans" cxnId="{D6D9D799-E021-44C4-9E95-006CCE14D6E5}">
      <dgm:prSet/>
      <dgm:spPr/>
      <dgm:t>
        <a:bodyPr/>
        <a:lstStyle/>
        <a:p>
          <a:endParaRPr lang="en-US"/>
        </a:p>
      </dgm:t>
    </dgm:pt>
    <dgm:pt modelId="{2B6E5AA9-8300-44AD-A807-7250CF99C8C3}">
      <dgm:prSet/>
      <dgm:spPr/>
      <dgm:t>
        <a:bodyPr/>
        <a:lstStyle/>
        <a:p>
          <a:r>
            <a:rPr lang="el-GR" b="0" i="0"/>
            <a:t>Το φως και ο πηγές του (Β Δημοτικού, Μελέτη Περιβάλλοντος)</a:t>
          </a:r>
          <a:endParaRPr lang="en-US"/>
        </a:p>
      </dgm:t>
    </dgm:pt>
    <dgm:pt modelId="{38B4F133-6399-4061-8675-7434484F4273}" type="parTrans" cxnId="{F2226452-1A48-4EC2-BD1A-BF1CBF76298C}">
      <dgm:prSet/>
      <dgm:spPr/>
      <dgm:t>
        <a:bodyPr/>
        <a:lstStyle/>
        <a:p>
          <a:endParaRPr lang="en-US"/>
        </a:p>
      </dgm:t>
    </dgm:pt>
    <dgm:pt modelId="{1BB62864-6B89-4132-A101-B4FFC4C07576}" type="sibTrans" cxnId="{F2226452-1A48-4EC2-BD1A-BF1CBF76298C}">
      <dgm:prSet/>
      <dgm:spPr/>
      <dgm:t>
        <a:bodyPr/>
        <a:lstStyle/>
        <a:p>
          <a:endParaRPr lang="en-US"/>
        </a:p>
      </dgm:t>
    </dgm:pt>
    <dgm:pt modelId="{D32B636C-0C28-452D-8B61-FB5A818040CE}">
      <dgm:prSet/>
      <dgm:spPr/>
      <dgm:t>
        <a:bodyPr/>
        <a:lstStyle/>
        <a:p>
          <a:r>
            <a:rPr lang="el-GR" b="0" i="0"/>
            <a:t>Το φως «ταξιδεύει» (Γ Δημοτικού, Μελέτη Περιβάλλοντος)</a:t>
          </a:r>
          <a:endParaRPr lang="en-US"/>
        </a:p>
      </dgm:t>
    </dgm:pt>
    <dgm:pt modelId="{5571C3F7-DB83-4FE1-979F-B018A12CCBE5}" type="parTrans" cxnId="{EF0B6E29-D8D4-466A-8B34-99AFC258227A}">
      <dgm:prSet/>
      <dgm:spPr/>
      <dgm:t>
        <a:bodyPr/>
        <a:lstStyle/>
        <a:p>
          <a:endParaRPr lang="en-US"/>
        </a:p>
      </dgm:t>
    </dgm:pt>
    <dgm:pt modelId="{5C9B53B5-1055-4432-A3B2-44EFCBE39CCB}" type="sibTrans" cxnId="{EF0B6E29-D8D4-466A-8B34-99AFC258227A}">
      <dgm:prSet/>
      <dgm:spPr/>
      <dgm:t>
        <a:bodyPr/>
        <a:lstStyle/>
        <a:p>
          <a:endParaRPr lang="en-US"/>
        </a:p>
      </dgm:t>
    </dgm:pt>
    <dgm:pt modelId="{5E28E608-2FD1-42AD-AD7C-3DD5CE65D61E}">
      <dgm:prSet/>
      <dgm:spPr/>
      <dgm:t>
        <a:bodyPr/>
        <a:lstStyle/>
        <a:p>
          <a:r>
            <a:rPr lang="el-GR" b="0" i="0"/>
            <a:t>Εργαλεία της τεχνολογίας και της Επιστήμης (Γ Δημοτικού, Μελέτη Περιβάλλοντος)</a:t>
          </a:r>
          <a:endParaRPr lang="en-US"/>
        </a:p>
      </dgm:t>
    </dgm:pt>
    <dgm:pt modelId="{DD9EABC5-A1E6-4239-BD56-6955AAD37771}" type="parTrans" cxnId="{B788828E-37C7-4D1B-8B62-4BD9C7B3D885}">
      <dgm:prSet/>
      <dgm:spPr/>
      <dgm:t>
        <a:bodyPr/>
        <a:lstStyle/>
        <a:p>
          <a:endParaRPr lang="en-US"/>
        </a:p>
      </dgm:t>
    </dgm:pt>
    <dgm:pt modelId="{20EFD698-B0E0-49E7-B4F6-024C9EE68D20}" type="sibTrans" cxnId="{B788828E-37C7-4D1B-8B62-4BD9C7B3D885}">
      <dgm:prSet/>
      <dgm:spPr/>
      <dgm:t>
        <a:bodyPr/>
        <a:lstStyle/>
        <a:p>
          <a:endParaRPr lang="en-US"/>
        </a:p>
      </dgm:t>
    </dgm:pt>
    <dgm:pt modelId="{B3552A1B-90A1-4FB4-A710-3FF2AC9418F0}">
      <dgm:prSet/>
      <dgm:spPr/>
      <dgm:t>
        <a:bodyPr/>
        <a:lstStyle/>
        <a:p>
          <a:r>
            <a:rPr lang="el-GR" b="0" i="0"/>
            <a:t>Πεδία και κύματα: Ήχος και Φως (ΣΤ Δημοτικού, Φυσικά)</a:t>
          </a:r>
          <a:endParaRPr lang="en-US"/>
        </a:p>
      </dgm:t>
    </dgm:pt>
    <dgm:pt modelId="{6314D8CB-11AB-43E8-BAEE-C85E9439496E}" type="parTrans" cxnId="{B9CBE975-4E6D-4CF6-AE09-765CD7C1A7F7}">
      <dgm:prSet/>
      <dgm:spPr/>
      <dgm:t>
        <a:bodyPr/>
        <a:lstStyle/>
        <a:p>
          <a:endParaRPr lang="en-US"/>
        </a:p>
      </dgm:t>
    </dgm:pt>
    <dgm:pt modelId="{0BCF0846-3A9A-495D-9063-2BB55BD16D75}" type="sibTrans" cxnId="{B9CBE975-4E6D-4CF6-AE09-765CD7C1A7F7}">
      <dgm:prSet/>
      <dgm:spPr/>
      <dgm:t>
        <a:bodyPr/>
        <a:lstStyle/>
        <a:p>
          <a:endParaRPr lang="en-US"/>
        </a:p>
      </dgm:t>
    </dgm:pt>
    <dgm:pt modelId="{DAE02124-984F-4D93-BA2B-4CD07354E080}">
      <dgm:prSet/>
      <dgm:spPr/>
      <dgm:t>
        <a:bodyPr/>
        <a:lstStyle/>
        <a:p>
          <a:r>
            <a:rPr lang="el-GR"/>
            <a:t>Γυμνάσιο</a:t>
          </a:r>
          <a:endParaRPr lang="en-US"/>
        </a:p>
      </dgm:t>
    </dgm:pt>
    <dgm:pt modelId="{9E4D3F92-9DB7-4686-A12B-36E694FB4D89}" type="parTrans" cxnId="{D0B1EBDA-49AD-4C98-B90B-215AAF7B9029}">
      <dgm:prSet/>
      <dgm:spPr/>
      <dgm:t>
        <a:bodyPr/>
        <a:lstStyle/>
        <a:p>
          <a:endParaRPr lang="en-US"/>
        </a:p>
      </dgm:t>
    </dgm:pt>
    <dgm:pt modelId="{2957D29C-C9A1-494E-86C1-29C71BDB0E0D}" type="sibTrans" cxnId="{D0B1EBDA-49AD-4C98-B90B-215AAF7B9029}">
      <dgm:prSet/>
      <dgm:spPr/>
      <dgm:t>
        <a:bodyPr/>
        <a:lstStyle/>
        <a:p>
          <a:endParaRPr lang="en-US"/>
        </a:p>
      </dgm:t>
    </dgm:pt>
    <dgm:pt modelId="{FAA1412E-DAD9-4FF8-8836-447B2D5005E3}">
      <dgm:prSet/>
      <dgm:spPr/>
      <dgm:t>
        <a:bodyPr/>
        <a:lstStyle/>
        <a:p>
          <a:r>
            <a:rPr lang="el-GR" b="0" i="0"/>
            <a:t>Χαρακτηριστικές ιδιότητες της ζωής (Α Γυμνασίου, Βιολογία)</a:t>
          </a:r>
          <a:endParaRPr lang="en-US"/>
        </a:p>
      </dgm:t>
    </dgm:pt>
    <dgm:pt modelId="{53FD024C-1CD7-4AE9-AB87-D791C66CBE2B}" type="parTrans" cxnId="{00D7E51A-C578-4DFA-A1AF-FF1895E75F69}">
      <dgm:prSet/>
      <dgm:spPr/>
      <dgm:t>
        <a:bodyPr/>
        <a:lstStyle/>
        <a:p>
          <a:endParaRPr lang="en-US"/>
        </a:p>
      </dgm:t>
    </dgm:pt>
    <dgm:pt modelId="{6CF2D063-33CA-44A2-A8DC-AB22D154A5E5}" type="sibTrans" cxnId="{00D7E51A-C578-4DFA-A1AF-FF1895E75F69}">
      <dgm:prSet/>
      <dgm:spPr/>
      <dgm:t>
        <a:bodyPr/>
        <a:lstStyle/>
        <a:p>
          <a:endParaRPr lang="en-US"/>
        </a:p>
      </dgm:t>
    </dgm:pt>
    <dgm:pt modelId="{B9662CB1-09FF-4631-8C81-AB3B6DDD87EA}">
      <dgm:prSet/>
      <dgm:spPr/>
      <dgm:t>
        <a:bodyPr/>
        <a:lstStyle/>
        <a:p>
          <a:r>
            <a:rPr lang="el-GR" b="0" i="0"/>
            <a:t>Ομαλή κυκλική κίνηση (Β Γυμνασίου, Φυσική)</a:t>
          </a:r>
          <a:endParaRPr lang="en-US"/>
        </a:p>
      </dgm:t>
    </dgm:pt>
    <dgm:pt modelId="{BA3D5B90-19BA-4731-B21E-145894AA34AE}" type="parTrans" cxnId="{ACCE5C75-93E0-4B4E-A567-7E6F3F524D41}">
      <dgm:prSet/>
      <dgm:spPr/>
      <dgm:t>
        <a:bodyPr/>
        <a:lstStyle/>
        <a:p>
          <a:endParaRPr lang="en-US"/>
        </a:p>
      </dgm:t>
    </dgm:pt>
    <dgm:pt modelId="{F04440E0-F661-4814-8878-DD32F45D1AE5}" type="sibTrans" cxnId="{ACCE5C75-93E0-4B4E-A567-7E6F3F524D41}">
      <dgm:prSet/>
      <dgm:spPr/>
      <dgm:t>
        <a:bodyPr/>
        <a:lstStyle/>
        <a:p>
          <a:endParaRPr lang="en-US"/>
        </a:p>
      </dgm:t>
    </dgm:pt>
    <dgm:pt modelId="{97B0B170-2627-44BE-B663-3959E19FF1EF}">
      <dgm:prSet/>
      <dgm:spPr/>
      <dgm:t>
        <a:bodyPr/>
        <a:lstStyle/>
        <a:p>
          <a:r>
            <a:rPr lang="el-GR" b="0" i="0"/>
            <a:t>Βαρυτική δύναμη (Β Γυμνασίου, Φυσική)</a:t>
          </a:r>
          <a:endParaRPr lang="en-US"/>
        </a:p>
      </dgm:t>
    </dgm:pt>
    <dgm:pt modelId="{25D1F365-10CC-45FC-B8D9-64BAD0A78082}" type="parTrans" cxnId="{5407D1C6-FD86-4974-AB69-509E564AAD22}">
      <dgm:prSet/>
      <dgm:spPr/>
      <dgm:t>
        <a:bodyPr/>
        <a:lstStyle/>
        <a:p>
          <a:endParaRPr lang="en-US"/>
        </a:p>
      </dgm:t>
    </dgm:pt>
    <dgm:pt modelId="{4EFCAB3E-EC3C-482E-BF8A-4889782C4108}" type="sibTrans" cxnId="{5407D1C6-FD86-4974-AB69-509E564AAD22}">
      <dgm:prSet/>
      <dgm:spPr/>
      <dgm:t>
        <a:bodyPr/>
        <a:lstStyle/>
        <a:p>
          <a:endParaRPr lang="en-US"/>
        </a:p>
      </dgm:t>
    </dgm:pt>
    <dgm:pt modelId="{CD8E9327-310E-4B84-9D9E-14539FDADA83}">
      <dgm:prSet/>
      <dgm:spPr/>
      <dgm:t>
        <a:bodyPr/>
        <a:lstStyle/>
        <a:p>
          <a:r>
            <a:rPr lang="el-GR" b="0" i="0"/>
            <a:t>Τριγωνομετρία (Β Γυμνασίου, Μαθηματικά)</a:t>
          </a:r>
          <a:endParaRPr lang="en-US"/>
        </a:p>
      </dgm:t>
    </dgm:pt>
    <dgm:pt modelId="{1A6691B0-644E-4BA9-A2A7-C45668C5DCEE}" type="parTrans" cxnId="{2CDB4C47-DE53-4E4B-A23D-3EA5ADED7601}">
      <dgm:prSet/>
      <dgm:spPr/>
      <dgm:t>
        <a:bodyPr/>
        <a:lstStyle/>
        <a:p>
          <a:endParaRPr lang="en-US"/>
        </a:p>
      </dgm:t>
    </dgm:pt>
    <dgm:pt modelId="{87635185-B6C7-4DA5-A6A7-0EFBF8836C1A}" type="sibTrans" cxnId="{2CDB4C47-DE53-4E4B-A23D-3EA5ADED7601}">
      <dgm:prSet/>
      <dgm:spPr/>
      <dgm:t>
        <a:bodyPr/>
        <a:lstStyle/>
        <a:p>
          <a:endParaRPr lang="en-US"/>
        </a:p>
      </dgm:t>
    </dgm:pt>
    <dgm:pt modelId="{0C49CFA1-1681-465F-B03A-9969DBDF0C24}">
      <dgm:prSet/>
      <dgm:spPr/>
      <dgm:t>
        <a:bodyPr/>
        <a:lstStyle/>
        <a:p>
          <a:r>
            <a:rPr lang="el-GR" b="0" i="0"/>
            <a:t>Μαγνητικό πεδίο της Γης (Γ Γυμνασίου, Φυσική)</a:t>
          </a:r>
          <a:endParaRPr lang="en-US"/>
        </a:p>
      </dgm:t>
    </dgm:pt>
    <dgm:pt modelId="{5B36D92A-5EB7-412A-9804-6FB1D2CD53F7}" type="parTrans" cxnId="{990A93F0-B23B-4EF9-B797-0C5A6A20968C}">
      <dgm:prSet/>
      <dgm:spPr/>
      <dgm:t>
        <a:bodyPr/>
        <a:lstStyle/>
        <a:p>
          <a:endParaRPr lang="en-US"/>
        </a:p>
      </dgm:t>
    </dgm:pt>
    <dgm:pt modelId="{60E1BDB1-77C1-4274-A6CA-3E62AA0FF674}" type="sibTrans" cxnId="{990A93F0-B23B-4EF9-B797-0C5A6A20968C}">
      <dgm:prSet/>
      <dgm:spPr/>
      <dgm:t>
        <a:bodyPr/>
        <a:lstStyle/>
        <a:p>
          <a:endParaRPr lang="en-US"/>
        </a:p>
      </dgm:t>
    </dgm:pt>
    <dgm:pt modelId="{0F2EBCAE-4485-48C5-941B-D9D7CD9A1FFA}">
      <dgm:prSet/>
      <dgm:spPr/>
      <dgm:t>
        <a:bodyPr/>
        <a:lstStyle/>
        <a:p>
          <a:r>
            <a:rPr lang="el-GR" b="0" i="0"/>
            <a:t>Διάθλαση και εφαρμογές (Γ Γυμνασίου, Φυσική)</a:t>
          </a:r>
          <a:endParaRPr lang="en-US"/>
        </a:p>
      </dgm:t>
    </dgm:pt>
    <dgm:pt modelId="{600F0AA7-F1B7-4735-A112-63F03CF04DB3}" type="parTrans" cxnId="{BBC4C306-848D-4422-A6AF-18373D38E7FF}">
      <dgm:prSet/>
      <dgm:spPr/>
      <dgm:t>
        <a:bodyPr/>
        <a:lstStyle/>
        <a:p>
          <a:endParaRPr lang="en-US"/>
        </a:p>
      </dgm:t>
    </dgm:pt>
    <dgm:pt modelId="{C9B4B58E-55CB-429A-9C8F-D80E66BF8A2E}" type="sibTrans" cxnId="{BBC4C306-848D-4422-A6AF-18373D38E7FF}">
      <dgm:prSet/>
      <dgm:spPr/>
      <dgm:t>
        <a:bodyPr/>
        <a:lstStyle/>
        <a:p>
          <a:endParaRPr lang="en-US"/>
        </a:p>
      </dgm:t>
    </dgm:pt>
    <dgm:pt modelId="{23688F86-387E-44E6-842B-73CCFDB2EE0D}">
      <dgm:prSet/>
      <dgm:spPr/>
      <dgm:t>
        <a:bodyPr/>
        <a:lstStyle/>
        <a:p>
          <a:r>
            <a:rPr lang="el-GR"/>
            <a:t>Λύκειο</a:t>
          </a:r>
          <a:endParaRPr lang="en-US"/>
        </a:p>
      </dgm:t>
    </dgm:pt>
    <dgm:pt modelId="{08EEA62B-8498-4863-93DC-3E7A43FB4610}" type="parTrans" cxnId="{A0DB87A3-96D1-43A0-B18B-88DA28FFF974}">
      <dgm:prSet/>
      <dgm:spPr/>
      <dgm:t>
        <a:bodyPr/>
        <a:lstStyle/>
        <a:p>
          <a:endParaRPr lang="en-US"/>
        </a:p>
      </dgm:t>
    </dgm:pt>
    <dgm:pt modelId="{732D9AA4-E910-468A-9090-60B82F7F5D39}" type="sibTrans" cxnId="{A0DB87A3-96D1-43A0-B18B-88DA28FFF974}">
      <dgm:prSet/>
      <dgm:spPr/>
      <dgm:t>
        <a:bodyPr/>
        <a:lstStyle/>
        <a:p>
          <a:endParaRPr lang="en-US"/>
        </a:p>
      </dgm:t>
    </dgm:pt>
    <dgm:pt modelId="{24B0C389-8AE8-4984-A435-D29565366FE0}">
      <dgm:prSet/>
      <dgm:spPr/>
      <dgm:t>
        <a:bodyPr/>
        <a:lstStyle/>
        <a:p>
          <a:r>
            <a:rPr lang="el-GR" b="0" i="0"/>
            <a:t>Περιοδικές κινήσεις-Ομαλή κυκλική κίνηση (Α Λυκείου, Φυσική)</a:t>
          </a:r>
          <a:endParaRPr lang="en-US"/>
        </a:p>
      </dgm:t>
    </dgm:pt>
    <dgm:pt modelId="{425E57E1-1C65-4F60-A742-8BAC67868889}" type="parTrans" cxnId="{14978307-59EE-42C9-B90A-58C63D034CA7}">
      <dgm:prSet/>
      <dgm:spPr/>
      <dgm:t>
        <a:bodyPr/>
        <a:lstStyle/>
        <a:p>
          <a:endParaRPr lang="en-US"/>
        </a:p>
      </dgm:t>
    </dgm:pt>
    <dgm:pt modelId="{902C4F7C-96FE-497B-9E06-73C2ED986CD1}" type="sibTrans" cxnId="{14978307-59EE-42C9-B90A-58C63D034CA7}">
      <dgm:prSet/>
      <dgm:spPr/>
      <dgm:t>
        <a:bodyPr/>
        <a:lstStyle/>
        <a:p>
          <a:endParaRPr lang="en-US"/>
        </a:p>
      </dgm:t>
    </dgm:pt>
    <dgm:pt modelId="{40315F0B-6456-4A38-95E1-251426C78005}">
      <dgm:prSet/>
      <dgm:spPr/>
      <dgm:t>
        <a:bodyPr/>
        <a:lstStyle/>
        <a:p>
          <a:r>
            <a:rPr lang="el-GR" b="0" i="0"/>
            <a:t>Το φάσμα της Ηλεκτρομαγνητικής ακτινοβολίας (Β Λυκείου, Φυσικής Γενικής παιδείας)</a:t>
          </a:r>
          <a:endParaRPr lang="en-US"/>
        </a:p>
      </dgm:t>
    </dgm:pt>
    <dgm:pt modelId="{D1208014-A91F-406F-BC36-F8D79700DD96}" type="parTrans" cxnId="{21964AAD-8F2C-4B96-90EA-70AE560D3DD3}">
      <dgm:prSet/>
      <dgm:spPr/>
      <dgm:t>
        <a:bodyPr/>
        <a:lstStyle/>
        <a:p>
          <a:endParaRPr lang="en-US"/>
        </a:p>
      </dgm:t>
    </dgm:pt>
    <dgm:pt modelId="{6009E496-1C6B-49ED-B6D2-FD2B2725C6F5}" type="sibTrans" cxnId="{21964AAD-8F2C-4B96-90EA-70AE560D3DD3}">
      <dgm:prSet/>
      <dgm:spPr/>
      <dgm:t>
        <a:bodyPr/>
        <a:lstStyle/>
        <a:p>
          <a:endParaRPr lang="en-US"/>
        </a:p>
      </dgm:t>
    </dgm:pt>
    <dgm:pt modelId="{6EB23B6F-08CB-4E5F-93AE-D053C4A4AD55}">
      <dgm:prSet/>
      <dgm:spPr/>
      <dgm:t>
        <a:bodyPr/>
        <a:lstStyle/>
        <a:p>
          <a:r>
            <a:rPr lang="el-GR" b="0" i="0"/>
            <a:t>Το μαγνητικό πεδίο (Β Λυκείου, Φυσικής Γενικής παιδείας)</a:t>
          </a:r>
          <a:endParaRPr lang="en-US"/>
        </a:p>
      </dgm:t>
    </dgm:pt>
    <dgm:pt modelId="{0A458504-7003-4986-BE48-17E4B447A409}" type="parTrans" cxnId="{20FA6EB1-9296-4BDC-85F1-55EBA56B039D}">
      <dgm:prSet/>
      <dgm:spPr/>
      <dgm:t>
        <a:bodyPr/>
        <a:lstStyle/>
        <a:p>
          <a:endParaRPr lang="en-US"/>
        </a:p>
      </dgm:t>
    </dgm:pt>
    <dgm:pt modelId="{9FD78C51-C0F8-4C87-9776-389CEECB9A5A}" type="sibTrans" cxnId="{20FA6EB1-9296-4BDC-85F1-55EBA56B039D}">
      <dgm:prSet/>
      <dgm:spPr/>
      <dgm:t>
        <a:bodyPr/>
        <a:lstStyle/>
        <a:p>
          <a:endParaRPr lang="en-US"/>
        </a:p>
      </dgm:t>
    </dgm:pt>
    <dgm:pt modelId="{A480E3C9-AEC5-44C7-8403-E254F4CAA956}" type="pres">
      <dgm:prSet presAssocID="{36E66404-BA8C-4602-B112-813699C35070}" presName="linear" presStyleCnt="0">
        <dgm:presLayoutVars>
          <dgm:animLvl val="lvl"/>
          <dgm:resizeHandles val="exact"/>
        </dgm:presLayoutVars>
      </dgm:prSet>
      <dgm:spPr/>
    </dgm:pt>
    <dgm:pt modelId="{10691D95-6B2D-4F4E-8F2C-3DCCFB5D0F9A}" type="pres">
      <dgm:prSet presAssocID="{1EF834B6-0B34-4F17-B973-617361C25E2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F05FC30-2DBC-4C43-8B99-D9C60665338B}" type="pres">
      <dgm:prSet presAssocID="{1EF834B6-0B34-4F17-B973-617361C25E2A}" presName="childText" presStyleLbl="revTx" presStyleIdx="0" presStyleCnt="4">
        <dgm:presLayoutVars>
          <dgm:bulletEnabled val="1"/>
        </dgm:presLayoutVars>
      </dgm:prSet>
      <dgm:spPr/>
    </dgm:pt>
    <dgm:pt modelId="{E3E2E605-B4AA-4673-9145-184D63530458}" type="pres">
      <dgm:prSet presAssocID="{B7803146-34BA-4433-9E61-722B4082AD5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E7318DC-EBD7-4E08-A5CC-83ABA1C8573F}" type="pres">
      <dgm:prSet presAssocID="{B7803146-34BA-4433-9E61-722B4082AD51}" presName="childText" presStyleLbl="revTx" presStyleIdx="1" presStyleCnt="4">
        <dgm:presLayoutVars>
          <dgm:bulletEnabled val="1"/>
        </dgm:presLayoutVars>
      </dgm:prSet>
      <dgm:spPr/>
    </dgm:pt>
    <dgm:pt modelId="{16DE641B-3EB7-4DB9-9021-61C26975FE7C}" type="pres">
      <dgm:prSet presAssocID="{DAE02124-984F-4D93-BA2B-4CD07354E08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0238581-E855-4613-B24A-9A09FC3E7133}" type="pres">
      <dgm:prSet presAssocID="{DAE02124-984F-4D93-BA2B-4CD07354E080}" presName="childText" presStyleLbl="revTx" presStyleIdx="2" presStyleCnt="4">
        <dgm:presLayoutVars>
          <dgm:bulletEnabled val="1"/>
        </dgm:presLayoutVars>
      </dgm:prSet>
      <dgm:spPr/>
    </dgm:pt>
    <dgm:pt modelId="{3A16B42F-E810-4598-B347-FB3687F9977A}" type="pres">
      <dgm:prSet presAssocID="{23688F86-387E-44E6-842B-73CCFDB2EE0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D7EC8B7-9871-43BA-8E3D-ECBD5842FC1F}" type="pres">
      <dgm:prSet presAssocID="{23688F86-387E-44E6-842B-73CCFDB2EE0D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F6FE4900-FD63-430A-AA96-5BC74E66C512}" type="presOf" srcId="{D8F026D6-FDAA-4D16-B6B8-27204E12CE4E}" destId="{8F05FC30-2DBC-4C43-8B99-D9C60665338B}" srcOrd="0" destOrd="0" presId="urn:microsoft.com/office/officeart/2005/8/layout/vList2"/>
    <dgm:cxn modelId="{BBC4C306-848D-4422-A6AF-18373D38E7FF}" srcId="{DAE02124-984F-4D93-BA2B-4CD07354E080}" destId="{0F2EBCAE-4485-48C5-941B-D9D7CD9A1FFA}" srcOrd="5" destOrd="0" parTransId="{600F0AA7-F1B7-4735-A112-63F03CF04DB3}" sibTransId="{C9B4B58E-55CB-429A-9C8F-D80E66BF8A2E}"/>
    <dgm:cxn modelId="{14978307-59EE-42C9-B90A-58C63D034CA7}" srcId="{23688F86-387E-44E6-842B-73CCFDB2EE0D}" destId="{24B0C389-8AE8-4984-A435-D29565366FE0}" srcOrd="0" destOrd="0" parTransId="{425E57E1-1C65-4F60-A742-8BAC67868889}" sibTransId="{902C4F7C-96FE-497B-9E06-73C2ED986CD1}"/>
    <dgm:cxn modelId="{1C0C0B08-9DB0-4E52-840B-0A684AC7183B}" srcId="{36E66404-BA8C-4602-B112-813699C35070}" destId="{B7803146-34BA-4433-9E61-722B4082AD51}" srcOrd="1" destOrd="0" parTransId="{CF78DE82-0516-4ECD-A2D1-6607305215FE}" sibTransId="{60159DE2-449A-4855-9C10-837F1DE134C4}"/>
    <dgm:cxn modelId="{D156BC09-28D5-45D3-8D9A-F22342D5978D}" type="presOf" srcId="{36E66404-BA8C-4602-B112-813699C35070}" destId="{A480E3C9-AEC5-44C7-8403-E254F4CAA956}" srcOrd="0" destOrd="0" presId="urn:microsoft.com/office/officeart/2005/8/layout/vList2"/>
    <dgm:cxn modelId="{CB120911-5067-49E4-95CE-45D056092D39}" type="presOf" srcId="{EE59BF5D-82A1-4F38-B6B0-565BC5DFF6FA}" destId="{BE7318DC-EBD7-4E08-A5CC-83ABA1C8573F}" srcOrd="0" destOrd="0" presId="urn:microsoft.com/office/officeart/2005/8/layout/vList2"/>
    <dgm:cxn modelId="{00D7E51A-C578-4DFA-A1AF-FF1895E75F69}" srcId="{DAE02124-984F-4D93-BA2B-4CD07354E080}" destId="{FAA1412E-DAD9-4FF8-8836-447B2D5005E3}" srcOrd="0" destOrd="0" parTransId="{53FD024C-1CD7-4AE9-AB87-D791C66CBE2B}" sibTransId="{6CF2D063-33CA-44A2-A8DC-AB22D154A5E5}"/>
    <dgm:cxn modelId="{430F3D26-50F6-4E61-9B52-954BAF659D3B}" type="presOf" srcId="{40315F0B-6456-4A38-95E1-251426C78005}" destId="{3D7EC8B7-9871-43BA-8E3D-ECBD5842FC1F}" srcOrd="0" destOrd="1" presId="urn:microsoft.com/office/officeart/2005/8/layout/vList2"/>
    <dgm:cxn modelId="{EF0B6E29-D8D4-466A-8B34-99AFC258227A}" srcId="{B7803146-34BA-4433-9E61-722B4082AD51}" destId="{D32B636C-0C28-452D-8B61-FB5A818040CE}" srcOrd="2" destOrd="0" parTransId="{5571C3F7-DB83-4FE1-979F-B018A12CCBE5}" sibTransId="{5C9B53B5-1055-4432-A3B2-44EFCBE39CCB}"/>
    <dgm:cxn modelId="{5B872A2F-EEEF-42DE-885A-628830314CAD}" type="presOf" srcId="{24B0C389-8AE8-4984-A435-D29565366FE0}" destId="{3D7EC8B7-9871-43BA-8E3D-ECBD5842FC1F}" srcOrd="0" destOrd="0" presId="urn:microsoft.com/office/officeart/2005/8/layout/vList2"/>
    <dgm:cxn modelId="{94E1DC2F-969F-43EA-95E4-B083046559F2}" type="presOf" srcId="{559E15EB-F762-4F21-B39C-C051A56FC97E}" destId="{8F05FC30-2DBC-4C43-8B99-D9C60665338B}" srcOrd="0" destOrd="2" presId="urn:microsoft.com/office/officeart/2005/8/layout/vList2"/>
    <dgm:cxn modelId="{1D3ECF3C-BD6E-4ECD-9106-9C2139AA24A9}" type="presOf" srcId="{DAE02124-984F-4D93-BA2B-4CD07354E080}" destId="{16DE641B-3EB7-4DB9-9021-61C26975FE7C}" srcOrd="0" destOrd="0" presId="urn:microsoft.com/office/officeart/2005/8/layout/vList2"/>
    <dgm:cxn modelId="{1ECB545C-0567-4327-B4BA-9218A94AA36D}" type="presOf" srcId="{97B0B170-2627-44BE-B663-3959E19FF1EF}" destId="{B0238581-E855-4613-B24A-9A09FC3E7133}" srcOrd="0" destOrd="2" presId="urn:microsoft.com/office/officeart/2005/8/layout/vList2"/>
    <dgm:cxn modelId="{EC584D60-44A5-4DFF-A645-8671E260C8C9}" type="presOf" srcId="{D32B636C-0C28-452D-8B61-FB5A818040CE}" destId="{BE7318DC-EBD7-4E08-A5CC-83ABA1C8573F}" srcOrd="0" destOrd="2" presId="urn:microsoft.com/office/officeart/2005/8/layout/vList2"/>
    <dgm:cxn modelId="{1A389E61-2EB9-42A4-BC0D-44EADCD4F9A5}" type="presOf" srcId="{1EF834B6-0B34-4F17-B973-617361C25E2A}" destId="{10691D95-6B2D-4F4E-8F2C-3DCCFB5D0F9A}" srcOrd="0" destOrd="0" presId="urn:microsoft.com/office/officeart/2005/8/layout/vList2"/>
    <dgm:cxn modelId="{2CDB4C47-DE53-4E4B-A23D-3EA5ADED7601}" srcId="{DAE02124-984F-4D93-BA2B-4CD07354E080}" destId="{CD8E9327-310E-4B84-9D9E-14539FDADA83}" srcOrd="3" destOrd="0" parTransId="{1A6691B0-644E-4BA9-A2A7-C45668C5DCEE}" sibTransId="{87635185-B6C7-4DA5-A6A7-0EFBF8836C1A}"/>
    <dgm:cxn modelId="{2519E24A-B27F-4FAC-A0C7-D9687DDCDD35}" srcId="{1EF834B6-0B34-4F17-B973-617361C25E2A}" destId="{D8F026D6-FDAA-4D16-B6B8-27204E12CE4E}" srcOrd="0" destOrd="0" parTransId="{5AA2E373-8353-4851-A8FD-812BF26B1BFB}" sibTransId="{8AD93D86-44EC-4958-B549-FF81D928F9AD}"/>
    <dgm:cxn modelId="{A7CC994E-B63A-4762-83ED-0CA839397C91}" type="presOf" srcId="{CD8E9327-310E-4B84-9D9E-14539FDADA83}" destId="{B0238581-E855-4613-B24A-9A09FC3E7133}" srcOrd="0" destOrd="3" presId="urn:microsoft.com/office/officeart/2005/8/layout/vList2"/>
    <dgm:cxn modelId="{A9D32D52-D6CE-40DB-A49A-3C3E48DEDC69}" type="presOf" srcId="{6EB23B6F-08CB-4E5F-93AE-D053C4A4AD55}" destId="{3D7EC8B7-9871-43BA-8E3D-ECBD5842FC1F}" srcOrd="0" destOrd="2" presId="urn:microsoft.com/office/officeart/2005/8/layout/vList2"/>
    <dgm:cxn modelId="{F2226452-1A48-4EC2-BD1A-BF1CBF76298C}" srcId="{B7803146-34BA-4433-9E61-722B4082AD51}" destId="{2B6E5AA9-8300-44AD-A807-7250CF99C8C3}" srcOrd="1" destOrd="0" parTransId="{38B4F133-6399-4061-8675-7434484F4273}" sibTransId="{1BB62864-6B89-4132-A101-B4FFC4C07576}"/>
    <dgm:cxn modelId="{ACCE5C75-93E0-4B4E-A567-7E6F3F524D41}" srcId="{DAE02124-984F-4D93-BA2B-4CD07354E080}" destId="{B9662CB1-09FF-4631-8C81-AB3B6DDD87EA}" srcOrd="1" destOrd="0" parTransId="{BA3D5B90-19BA-4731-B21E-145894AA34AE}" sibTransId="{F04440E0-F661-4814-8878-DD32F45D1AE5}"/>
    <dgm:cxn modelId="{B9CBE975-4E6D-4CF6-AE09-765CD7C1A7F7}" srcId="{B7803146-34BA-4433-9E61-722B4082AD51}" destId="{B3552A1B-90A1-4FB4-A710-3FF2AC9418F0}" srcOrd="4" destOrd="0" parTransId="{6314D8CB-11AB-43E8-BAEE-C85E9439496E}" sibTransId="{0BCF0846-3A9A-495D-9063-2BB55BD16D75}"/>
    <dgm:cxn modelId="{390F6576-249E-4600-95C3-81589091EDA3}" type="presOf" srcId="{23688F86-387E-44E6-842B-73CCFDB2EE0D}" destId="{3A16B42F-E810-4598-B347-FB3687F9977A}" srcOrd="0" destOrd="0" presId="urn:microsoft.com/office/officeart/2005/8/layout/vList2"/>
    <dgm:cxn modelId="{F09A2C5A-EB64-4317-8530-5875BF47E8A9}" srcId="{1EF834B6-0B34-4F17-B973-617361C25E2A}" destId="{559E15EB-F762-4F21-B39C-C051A56FC97E}" srcOrd="2" destOrd="0" parTransId="{851EFC6E-4AFA-4770-9272-C8DBAE52CBFD}" sibTransId="{8ED809BA-2E25-4515-86FA-49E9E77716DB}"/>
    <dgm:cxn modelId="{B788828E-37C7-4D1B-8B62-4BD9C7B3D885}" srcId="{B7803146-34BA-4433-9E61-722B4082AD51}" destId="{5E28E608-2FD1-42AD-AD7C-3DD5CE65D61E}" srcOrd="3" destOrd="0" parTransId="{DD9EABC5-A1E6-4239-BD56-6955AAD37771}" sibTransId="{20EFD698-B0E0-49E7-B4F6-024C9EE68D20}"/>
    <dgm:cxn modelId="{EFC5CF99-589E-4CD2-9411-4940A63E91F7}" type="presOf" srcId="{B3552A1B-90A1-4FB4-A710-3FF2AC9418F0}" destId="{BE7318DC-EBD7-4E08-A5CC-83ABA1C8573F}" srcOrd="0" destOrd="4" presId="urn:microsoft.com/office/officeart/2005/8/layout/vList2"/>
    <dgm:cxn modelId="{D6D9D799-E021-44C4-9E95-006CCE14D6E5}" srcId="{B7803146-34BA-4433-9E61-722B4082AD51}" destId="{EE59BF5D-82A1-4F38-B6B0-565BC5DFF6FA}" srcOrd="0" destOrd="0" parTransId="{A802AD0B-204B-4F13-9A5B-E8944166A9AB}" sibTransId="{60BA50DF-EA95-41C5-A3BC-D443720168D3}"/>
    <dgm:cxn modelId="{260A929F-1B6C-4374-B804-C13F5021C9EF}" type="presOf" srcId="{0F2EBCAE-4485-48C5-941B-D9D7CD9A1FFA}" destId="{B0238581-E855-4613-B24A-9A09FC3E7133}" srcOrd="0" destOrd="5" presId="urn:microsoft.com/office/officeart/2005/8/layout/vList2"/>
    <dgm:cxn modelId="{A0DB87A3-96D1-43A0-B18B-88DA28FFF974}" srcId="{36E66404-BA8C-4602-B112-813699C35070}" destId="{23688F86-387E-44E6-842B-73CCFDB2EE0D}" srcOrd="3" destOrd="0" parTransId="{08EEA62B-8498-4863-93DC-3E7A43FB4610}" sibTransId="{732D9AA4-E910-468A-9090-60B82F7F5D39}"/>
    <dgm:cxn modelId="{21964AAD-8F2C-4B96-90EA-70AE560D3DD3}" srcId="{23688F86-387E-44E6-842B-73CCFDB2EE0D}" destId="{40315F0B-6456-4A38-95E1-251426C78005}" srcOrd="1" destOrd="0" parTransId="{D1208014-A91F-406F-BC36-F8D79700DD96}" sibTransId="{6009E496-1C6B-49ED-B6D2-FD2B2725C6F5}"/>
    <dgm:cxn modelId="{F4804EB1-ECA8-4137-A66D-263B65674792}" type="presOf" srcId="{5E28E608-2FD1-42AD-AD7C-3DD5CE65D61E}" destId="{BE7318DC-EBD7-4E08-A5CC-83ABA1C8573F}" srcOrd="0" destOrd="3" presId="urn:microsoft.com/office/officeart/2005/8/layout/vList2"/>
    <dgm:cxn modelId="{20FA6EB1-9296-4BDC-85F1-55EBA56B039D}" srcId="{23688F86-387E-44E6-842B-73CCFDB2EE0D}" destId="{6EB23B6F-08CB-4E5F-93AE-D053C4A4AD55}" srcOrd="2" destOrd="0" parTransId="{0A458504-7003-4986-BE48-17E4B447A409}" sibTransId="{9FD78C51-C0F8-4C87-9776-389CEECB9A5A}"/>
    <dgm:cxn modelId="{57E8EDB6-E156-4182-A1CF-96A473DAD501}" type="presOf" srcId="{1789139C-3DF1-4B5B-9138-6B8D5C012FB6}" destId="{8F05FC30-2DBC-4C43-8B99-D9C60665338B}" srcOrd="0" destOrd="1" presId="urn:microsoft.com/office/officeart/2005/8/layout/vList2"/>
    <dgm:cxn modelId="{565002BC-1397-4BB4-8FD0-BFDC81D25A6F}" srcId="{36E66404-BA8C-4602-B112-813699C35070}" destId="{1EF834B6-0B34-4F17-B973-617361C25E2A}" srcOrd="0" destOrd="0" parTransId="{693C90D8-4110-46CA-99AB-A03BACC2F7DC}" sibTransId="{2AD0A1DB-E1B6-4F02-8E1C-2B3866016DBD}"/>
    <dgm:cxn modelId="{79903DC3-D4C2-4D05-A065-EC112B1DE820}" type="presOf" srcId="{B9662CB1-09FF-4631-8C81-AB3B6DDD87EA}" destId="{B0238581-E855-4613-B24A-9A09FC3E7133}" srcOrd="0" destOrd="1" presId="urn:microsoft.com/office/officeart/2005/8/layout/vList2"/>
    <dgm:cxn modelId="{5407D1C6-FD86-4974-AB69-509E564AAD22}" srcId="{DAE02124-984F-4D93-BA2B-4CD07354E080}" destId="{97B0B170-2627-44BE-B663-3959E19FF1EF}" srcOrd="2" destOrd="0" parTransId="{25D1F365-10CC-45FC-B8D9-64BAD0A78082}" sibTransId="{4EFCAB3E-EC3C-482E-BF8A-4889782C4108}"/>
    <dgm:cxn modelId="{511E61C7-91BD-4202-B61C-DE7266F45E58}" srcId="{1EF834B6-0B34-4F17-B973-617361C25E2A}" destId="{1789139C-3DF1-4B5B-9138-6B8D5C012FB6}" srcOrd="1" destOrd="0" parTransId="{E648779B-8F28-4793-8D04-4F4A63DBF32B}" sibTransId="{1FA6915A-E44B-434D-9123-C6F7AF398E75}"/>
    <dgm:cxn modelId="{180788CA-D710-4B55-A975-B6CC0694086D}" type="presOf" srcId="{2B6E5AA9-8300-44AD-A807-7250CF99C8C3}" destId="{BE7318DC-EBD7-4E08-A5CC-83ABA1C8573F}" srcOrd="0" destOrd="1" presId="urn:microsoft.com/office/officeart/2005/8/layout/vList2"/>
    <dgm:cxn modelId="{07D907D8-F79B-4807-A9C4-8EE313405327}" type="presOf" srcId="{FAA1412E-DAD9-4FF8-8836-447B2D5005E3}" destId="{B0238581-E855-4613-B24A-9A09FC3E7133}" srcOrd="0" destOrd="0" presId="urn:microsoft.com/office/officeart/2005/8/layout/vList2"/>
    <dgm:cxn modelId="{6683CAD8-ACC3-4376-8D13-E1915BFAE4CA}" type="presOf" srcId="{0C49CFA1-1681-465F-B03A-9969DBDF0C24}" destId="{B0238581-E855-4613-B24A-9A09FC3E7133}" srcOrd="0" destOrd="4" presId="urn:microsoft.com/office/officeart/2005/8/layout/vList2"/>
    <dgm:cxn modelId="{D0B1EBDA-49AD-4C98-B90B-215AAF7B9029}" srcId="{36E66404-BA8C-4602-B112-813699C35070}" destId="{DAE02124-984F-4D93-BA2B-4CD07354E080}" srcOrd="2" destOrd="0" parTransId="{9E4D3F92-9DB7-4686-A12B-36E694FB4D89}" sibTransId="{2957D29C-C9A1-494E-86C1-29C71BDB0E0D}"/>
    <dgm:cxn modelId="{EE5CB9EA-8B7B-49E8-8B18-F04EE727DAB2}" type="presOf" srcId="{B7803146-34BA-4433-9E61-722B4082AD51}" destId="{E3E2E605-B4AA-4673-9145-184D63530458}" srcOrd="0" destOrd="0" presId="urn:microsoft.com/office/officeart/2005/8/layout/vList2"/>
    <dgm:cxn modelId="{990A93F0-B23B-4EF9-B797-0C5A6A20968C}" srcId="{DAE02124-984F-4D93-BA2B-4CD07354E080}" destId="{0C49CFA1-1681-465F-B03A-9969DBDF0C24}" srcOrd="4" destOrd="0" parTransId="{5B36D92A-5EB7-412A-9804-6FB1D2CD53F7}" sibTransId="{60E1BDB1-77C1-4274-A6CA-3E62AA0FF674}"/>
    <dgm:cxn modelId="{8F438AE4-F998-468F-8427-BDC9CA15B362}" type="presParOf" srcId="{A480E3C9-AEC5-44C7-8403-E254F4CAA956}" destId="{10691D95-6B2D-4F4E-8F2C-3DCCFB5D0F9A}" srcOrd="0" destOrd="0" presId="urn:microsoft.com/office/officeart/2005/8/layout/vList2"/>
    <dgm:cxn modelId="{AD80D460-EABE-4809-9769-1777D5582FE2}" type="presParOf" srcId="{A480E3C9-AEC5-44C7-8403-E254F4CAA956}" destId="{8F05FC30-2DBC-4C43-8B99-D9C60665338B}" srcOrd="1" destOrd="0" presId="urn:microsoft.com/office/officeart/2005/8/layout/vList2"/>
    <dgm:cxn modelId="{DC82F190-9447-47F5-AE8E-2752E5FCCBEB}" type="presParOf" srcId="{A480E3C9-AEC5-44C7-8403-E254F4CAA956}" destId="{E3E2E605-B4AA-4673-9145-184D63530458}" srcOrd="2" destOrd="0" presId="urn:microsoft.com/office/officeart/2005/8/layout/vList2"/>
    <dgm:cxn modelId="{30F08EDC-5799-426A-8ACF-C3CC167AF201}" type="presParOf" srcId="{A480E3C9-AEC5-44C7-8403-E254F4CAA956}" destId="{BE7318DC-EBD7-4E08-A5CC-83ABA1C8573F}" srcOrd="3" destOrd="0" presId="urn:microsoft.com/office/officeart/2005/8/layout/vList2"/>
    <dgm:cxn modelId="{C22CA39D-D47A-4760-BF56-744B1BE387F1}" type="presParOf" srcId="{A480E3C9-AEC5-44C7-8403-E254F4CAA956}" destId="{16DE641B-3EB7-4DB9-9021-61C26975FE7C}" srcOrd="4" destOrd="0" presId="urn:microsoft.com/office/officeart/2005/8/layout/vList2"/>
    <dgm:cxn modelId="{E7C21A67-0172-439C-A08B-7199AEAE0DE3}" type="presParOf" srcId="{A480E3C9-AEC5-44C7-8403-E254F4CAA956}" destId="{B0238581-E855-4613-B24A-9A09FC3E7133}" srcOrd="5" destOrd="0" presId="urn:microsoft.com/office/officeart/2005/8/layout/vList2"/>
    <dgm:cxn modelId="{F5343ABC-959D-4B32-B163-5F1985289221}" type="presParOf" srcId="{A480E3C9-AEC5-44C7-8403-E254F4CAA956}" destId="{3A16B42F-E810-4598-B347-FB3687F9977A}" srcOrd="6" destOrd="0" presId="urn:microsoft.com/office/officeart/2005/8/layout/vList2"/>
    <dgm:cxn modelId="{2BF269BF-CE05-4863-A30A-E544AA875686}" type="presParOf" srcId="{A480E3C9-AEC5-44C7-8403-E254F4CAA956}" destId="{3D7EC8B7-9871-43BA-8E3D-ECBD5842FC1F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6EA15-BC31-4FCC-AC19-9A11558FB403}">
      <dsp:nvSpPr>
        <dsp:cNvPr id="0" name=""/>
        <dsp:cNvSpPr/>
      </dsp:nvSpPr>
      <dsp:spPr>
        <a:xfrm>
          <a:off x="0" y="65964"/>
          <a:ext cx="7559504" cy="6475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/>
            <a:t>Νηπιαγωγείο: </a:t>
          </a:r>
          <a:endParaRPr lang="en-US" sz="2700" kern="1200"/>
        </a:p>
      </dsp:txBody>
      <dsp:txXfrm>
        <a:off x="31613" y="97577"/>
        <a:ext cx="7496278" cy="584369"/>
      </dsp:txXfrm>
    </dsp:sp>
    <dsp:sp modelId="{B3C5A2F1-0CE5-4FFA-81D1-28019E2A9539}">
      <dsp:nvSpPr>
        <dsp:cNvPr id="0" name=""/>
        <dsp:cNvSpPr/>
      </dsp:nvSpPr>
      <dsp:spPr>
        <a:xfrm>
          <a:off x="0" y="713559"/>
          <a:ext cx="7559504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1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100" b="0" i="0" kern="1200"/>
            <a:t>Γη, Πλανητικό Σύστημα και Διάστημα</a:t>
          </a:r>
          <a:endParaRPr lang="en-US" sz="2100" kern="1200"/>
        </a:p>
      </dsp:txBody>
      <dsp:txXfrm>
        <a:off x="0" y="713559"/>
        <a:ext cx="7559504" cy="447120"/>
      </dsp:txXfrm>
    </dsp:sp>
    <dsp:sp modelId="{2E34D448-2248-44B7-A308-5D703EB1FAE1}">
      <dsp:nvSpPr>
        <dsp:cNvPr id="0" name=""/>
        <dsp:cNvSpPr/>
      </dsp:nvSpPr>
      <dsp:spPr>
        <a:xfrm>
          <a:off x="0" y="1160679"/>
          <a:ext cx="7559504" cy="647595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/>
            <a:t>Δημοτικό</a:t>
          </a:r>
          <a:endParaRPr lang="en-US" sz="2700" kern="1200"/>
        </a:p>
      </dsp:txBody>
      <dsp:txXfrm>
        <a:off x="31613" y="1192292"/>
        <a:ext cx="7496278" cy="584369"/>
      </dsp:txXfrm>
    </dsp:sp>
    <dsp:sp modelId="{2BC54E4B-09DC-4FDC-8AE5-EA85F24DCAAC}">
      <dsp:nvSpPr>
        <dsp:cNvPr id="0" name=""/>
        <dsp:cNvSpPr/>
      </dsp:nvSpPr>
      <dsp:spPr>
        <a:xfrm>
          <a:off x="0" y="1808274"/>
          <a:ext cx="7559504" cy="2012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1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100" b="0" i="0" kern="1200"/>
            <a:t>Ηλιακό Σύστημα, η Γη από το Διάστημα, Άρης (ΣΤ' Δημοτικού, Φυσικά)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100" b="0" i="0" kern="1200"/>
            <a:t>Γη πλανήτης του ηλιακού μας συστήματος-ηλικία και δομή της Γης (ΣΤ' Δημοτικού, Γεωγραφία)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100" b="0" i="0" kern="1200"/>
            <a:t>Κινήσεις της Γης και αποτελέσματα (ΣΤ' Δημοτικού, Γεωγραφία)</a:t>
          </a:r>
          <a:endParaRPr lang="en-US" sz="2100" kern="1200"/>
        </a:p>
      </dsp:txBody>
      <dsp:txXfrm>
        <a:off x="0" y="1808274"/>
        <a:ext cx="7559504" cy="2012039"/>
      </dsp:txXfrm>
    </dsp:sp>
    <dsp:sp modelId="{0C39B6FB-C1FF-44E5-8614-B8657BAE3606}">
      <dsp:nvSpPr>
        <dsp:cNvPr id="0" name=""/>
        <dsp:cNvSpPr/>
      </dsp:nvSpPr>
      <dsp:spPr>
        <a:xfrm>
          <a:off x="0" y="3820314"/>
          <a:ext cx="7559504" cy="647595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b="0" i="0" kern="1200"/>
            <a:t>Γυμνάσιο</a:t>
          </a:r>
          <a:endParaRPr lang="en-US" sz="2700" kern="1200"/>
        </a:p>
      </dsp:txBody>
      <dsp:txXfrm>
        <a:off x="31613" y="3851927"/>
        <a:ext cx="7496278" cy="584369"/>
      </dsp:txXfrm>
    </dsp:sp>
    <dsp:sp modelId="{1A8C14BD-BA14-46F7-AD17-C3F1BB991005}">
      <dsp:nvSpPr>
        <dsp:cNvPr id="0" name=""/>
        <dsp:cNvSpPr/>
      </dsp:nvSpPr>
      <dsp:spPr>
        <a:xfrm>
          <a:off x="0" y="4467909"/>
          <a:ext cx="7559504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1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100" b="0" i="0" kern="1200"/>
            <a:t>Κινήσεις της Γης-Ωριαίες άτρακτοι (Α' Γυμνασίου, Γεωγραφία)</a:t>
          </a:r>
          <a:endParaRPr lang="en-US" sz="2100" kern="1200"/>
        </a:p>
      </dsp:txBody>
      <dsp:txXfrm>
        <a:off x="0" y="4467909"/>
        <a:ext cx="7559504" cy="447120"/>
      </dsp:txXfrm>
    </dsp:sp>
    <dsp:sp modelId="{FC6E44E4-B079-4C58-9B34-F5227B53C8DA}">
      <dsp:nvSpPr>
        <dsp:cNvPr id="0" name=""/>
        <dsp:cNvSpPr/>
      </dsp:nvSpPr>
      <dsp:spPr>
        <a:xfrm>
          <a:off x="0" y="4915029"/>
          <a:ext cx="7559504" cy="64759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/>
            <a:t>Λύκειο</a:t>
          </a:r>
          <a:endParaRPr lang="en-US" sz="2700" kern="1200"/>
        </a:p>
      </dsp:txBody>
      <dsp:txXfrm>
        <a:off x="31613" y="4946642"/>
        <a:ext cx="7496278" cy="584369"/>
      </dsp:txXfrm>
    </dsp:sp>
    <dsp:sp modelId="{9A940A94-7AC0-4BB4-A8A1-6CCEDF79BF8E}">
      <dsp:nvSpPr>
        <dsp:cNvPr id="0" name=""/>
        <dsp:cNvSpPr/>
      </dsp:nvSpPr>
      <dsp:spPr>
        <a:xfrm>
          <a:off x="0" y="5562624"/>
          <a:ext cx="7559504" cy="65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1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100" b="0" i="0" kern="1200"/>
            <a:t>Τηλεσκόπια και Μικροσκόπια (Β' Λυκείου, Φυσική Γενικής Παιδείας)</a:t>
          </a:r>
          <a:endParaRPr lang="en-US" sz="2100" kern="1200"/>
        </a:p>
      </dsp:txBody>
      <dsp:txXfrm>
        <a:off x="0" y="5562624"/>
        <a:ext cx="7559504" cy="6567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91D95-6B2D-4F4E-8F2C-3DCCFB5D0F9A}">
      <dsp:nvSpPr>
        <dsp:cNvPr id="0" name=""/>
        <dsp:cNvSpPr/>
      </dsp:nvSpPr>
      <dsp:spPr>
        <a:xfrm>
          <a:off x="0" y="9073"/>
          <a:ext cx="7559504" cy="4557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Νηπιαγωγείο</a:t>
          </a:r>
          <a:endParaRPr lang="en-US" sz="1900" kern="1200"/>
        </a:p>
      </dsp:txBody>
      <dsp:txXfrm>
        <a:off x="22246" y="31319"/>
        <a:ext cx="7515012" cy="411223"/>
      </dsp:txXfrm>
    </dsp:sp>
    <dsp:sp modelId="{8F05FC30-2DBC-4C43-8B99-D9C60665338B}">
      <dsp:nvSpPr>
        <dsp:cNvPr id="0" name=""/>
        <dsp:cNvSpPr/>
      </dsp:nvSpPr>
      <dsp:spPr>
        <a:xfrm>
          <a:off x="0" y="464788"/>
          <a:ext cx="7559504" cy="78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14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500" b="0" i="0" kern="1200"/>
            <a:t>Γεωμετρία και μετρήσεις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500" b="0" i="0" kern="1200"/>
            <a:t>Παραδοσιακά και σύγχρονα τεχνολογικά εργαλεία, εξοπλισμός και συσκευές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500" b="0" i="0" kern="1200"/>
            <a:t>Εικαστικές τέχνες</a:t>
          </a:r>
          <a:endParaRPr lang="en-US" sz="1500" kern="1200"/>
        </a:p>
      </dsp:txBody>
      <dsp:txXfrm>
        <a:off x="0" y="464788"/>
        <a:ext cx="7559504" cy="786599"/>
      </dsp:txXfrm>
    </dsp:sp>
    <dsp:sp modelId="{E3E2E605-B4AA-4673-9145-184D63530458}">
      <dsp:nvSpPr>
        <dsp:cNvPr id="0" name=""/>
        <dsp:cNvSpPr/>
      </dsp:nvSpPr>
      <dsp:spPr>
        <a:xfrm>
          <a:off x="0" y="1251388"/>
          <a:ext cx="7559504" cy="455715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Δημοτικό</a:t>
          </a:r>
          <a:endParaRPr lang="en-US" sz="1900" kern="1200"/>
        </a:p>
      </dsp:txBody>
      <dsp:txXfrm>
        <a:off x="22246" y="1273634"/>
        <a:ext cx="7515012" cy="411223"/>
      </dsp:txXfrm>
    </dsp:sp>
    <dsp:sp modelId="{BE7318DC-EBD7-4E08-A5CC-83ABA1C8573F}">
      <dsp:nvSpPr>
        <dsp:cNvPr id="0" name=""/>
        <dsp:cNvSpPr/>
      </dsp:nvSpPr>
      <dsp:spPr>
        <a:xfrm>
          <a:off x="0" y="1707103"/>
          <a:ext cx="7559504" cy="1297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14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500" b="0" i="0" kern="1200"/>
            <a:t>Γεωμετρία του χώρου (Μαθηματικά)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500" b="0" i="0" kern="1200"/>
            <a:t>Το φως και ο πηγές του (Β Δημοτικού, Μελέτη Περιβάλλοντος)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500" b="0" i="0" kern="1200"/>
            <a:t>Το φως «ταξιδεύει» (Γ Δημοτικού, Μελέτη Περιβάλλοντος)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500" b="0" i="0" kern="1200"/>
            <a:t>Εργαλεία της τεχνολογίας και της Επιστήμης (Γ Δημοτικού, Μελέτη Περιβάλλοντος)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500" b="0" i="0" kern="1200"/>
            <a:t>Πεδία και κύματα: Ήχος και Φως (ΣΤ Δημοτικού, Φυσικά)</a:t>
          </a:r>
          <a:endParaRPr lang="en-US" sz="1500" kern="1200"/>
        </a:p>
      </dsp:txBody>
      <dsp:txXfrm>
        <a:off x="0" y="1707103"/>
        <a:ext cx="7559504" cy="1297889"/>
      </dsp:txXfrm>
    </dsp:sp>
    <dsp:sp modelId="{16DE641B-3EB7-4DB9-9021-61C26975FE7C}">
      <dsp:nvSpPr>
        <dsp:cNvPr id="0" name=""/>
        <dsp:cNvSpPr/>
      </dsp:nvSpPr>
      <dsp:spPr>
        <a:xfrm>
          <a:off x="0" y="3004993"/>
          <a:ext cx="7559504" cy="455715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Γυμνάσιο</a:t>
          </a:r>
          <a:endParaRPr lang="en-US" sz="1900" kern="1200"/>
        </a:p>
      </dsp:txBody>
      <dsp:txXfrm>
        <a:off x="22246" y="3027239"/>
        <a:ext cx="7515012" cy="411223"/>
      </dsp:txXfrm>
    </dsp:sp>
    <dsp:sp modelId="{B0238581-E855-4613-B24A-9A09FC3E7133}">
      <dsp:nvSpPr>
        <dsp:cNvPr id="0" name=""/>
        <dsp:cNvSpPr/>
      </dsp:nvSpPr>
      <dsp:spPr>
        <a:xfrm>
          <a:off x="0" y="3460708"/>
          <a:ext cx="7559504" cy="1573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14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500" b="0" i="0" kern="1200"/>
            <a:t>Χαρακτηριστικές ιδιότητες της ζωής (Α Γυμνασίου, Βιολογία)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500" b="0" i="0" kern="1200"/>
            <a:t>Ομαλή κυκλική κίνηση (Β Γυμνασίου, Φυσική)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500" b="0" i="0" kern="1200"/>
            <a:t>Βαρυτική δύναμη (Β Γυμνασίου, Φυσική)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500" b="0" i="0" kern="1200"/>
            <a:t>Τριγωνομετρία (Β Γυμνασίου, Μαθηματικά)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500" b="0" i="0" kern="1200"/>
            <a:t>Μαγνητικό πεδίο της Γης (Γ Γυμνασίου, Φυσική)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500" b="0" i="0" kern="1200"/>
            <a:t>Διάθλαση και εφαρμογές (Γ Γυμνασίου, Φυσική)</a:t>
          </a:r>
          <a:endParaRPr lang="en-US" sz="1500" kern="1200"/>
        </a:p>
      </dsp:txBody>
      <dsp:txXfrm>
        <a:off x="0" y="3460708"/>
        <a:ext cx="7559504" cy="1573199"/>
      </dsp:txXfrm>
    </dsp:sp>
    <dsp:sp modelId="{3A16B42F-E810-4598-B347-FB3687F9977A}">
      <dsp:nvSpPr>
        <dsp:cNvPr id="0" name=""/>
        <dsp:cNvSpPr/>
      </dsp:nvSpPr>
      <dsp:spPr>
        <a:xfrm>
          <a:off x="0" y="5033908"/>
          <a:ext cx="7559504" cy="45571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Λύκειο</a:t>
          </a:r>
          <a:endParaRPr lang="en-US" sz="1900" kern="1200"/>
        </a:p>
      </dsp:txBody>
      <dsp:txXfrm>
        <a:off x="22246" y="5056154"/>
        <a:ext cx="7515012" cy="411223"/>
      </dsp:txXfrm>
    </dsp:sp>
    <dsp:sp modelId="{3D7EC8B7-9871-43BA-8E3D-ECBD5842FC1F}">
      <dsp:nvSpPr>
        <dsp:cNvPr id="0" name=""/>
        <dsp:cNvSpPr/>
      </dsp:nvSpPr>
      <dsp:spPr>
        <a:xfrm>
          <a:off x="0" y="5489623"/>
          <a:ext cx="7559504" cy="78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14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500" b="0" i="0" kern="1200"/>
            <a:t>Περιοδικές κινήσεις-Ομαλή κυκλική κίνηση (Α Λυκείου, Φυσική)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500" b="0" i="0" kern="1200"/>
            <a:t>Το φάσμα της Ηλεκτρομαγνητικής ακτινοβολίας (Β Λυκείου, Φυσικής Γενικής παιδείας)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500" b="0" i="0" kern="1200"/>
            <a:t>Το μαγνητικό πεδίο (Β Λυκείου, Φυσικής Γενικής παιδείας)</a:t>
          </a:r>
          <a:endParaRPr lang="en-US" sz="1500" kern="1200"/>
        </a:p>
      </dsp:txBody>
      <dsp:txXfrm>
        <a:off x="0" y="5489623"/>
        <a:ext cx="7559504" cy="786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ED3E83-8FD3-A95C-6287-FB6A00CD1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695FD2B-562B-7886-8928-F5627ABAD8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BBFD8F1-6949-814B-0A13-CD0AE2BA5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2761-4815-4D4D-849C-8D3E02727E24}" type="datetimeFigureOut">
              <a:rPr lang="el-GR" smtClean="0"/>
              <a:t>4/7/2022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6316232-B6E7-E7A5-9940-1A55A067D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A92821C-BB15-0DD5-A5DE-143DF9CD0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5AFC-4DF6-42CD-BE6C-B0F8A5F0AE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888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556F8C-4658-CCE6-B87E-757DAEDA2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6E28A21-861C-9089-4626-AE5921F40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326076F-3183-1E8D-91C0-6725FFEB9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2761-4815-4D4D-849C-8D3E02727E24}" type="datetimeFigureOut">
              <a:rPr lang="el-GR" smtClean="0"/>
              <a:t>4/7/2022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A83D270-1EAA-0C59-BE92-E6CA91DAD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27D300E-D603-FA1A-2021-10BF23E69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5AFC-4DF6-42CD-BE6C-B0F8A5F0AE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17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B99B9A86-7F1C-0BD2-8A09-5938313414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5BF1791-F564-EB3A-9A18-53FE20904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70C2575-2E3E-C785-A166-B942BE84D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2761-4815-4D4D-849C-8D3E02727E24}" type="datetimeFigureOut">
              <a:rPr lang="el-GR" smtClean="0"/>
              <a:t>4/7/2022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B0832C5-0246-FB88-7EF6-7A4BDE039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3D1D90B-851D-EC32-061B-C3F598A2D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5AFC-4DF6-42CD-BE6C-B0F8A5F0AE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110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F8187E-4639-5D1E-9BB5-491CBE4A4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915F492-70BC-152F-9714-5A3C61011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69097B0-332B-41CD-E077-09785E630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2761-4815-4D4D-849C-8D3E02727E24}" type="datetimeFigureOut">
              <a:rPr lang="el-GR" smtClean="0"/>
              <a:t>4/7/2022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4CC1328-3600-AE28-558E-DB8E79F11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6AF6BE2-79CE-4F4F-5446-8D102F61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5AFC-4DF6-42CD-BE6C-B0F8A5F0AE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4668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9DB9EF-0770-E8C0-8E90-0E0738B6B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FC4081C-AE2E-71C9-B6FA-F163C5E12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82A5EA4-F88B-4B5E-E7CB-D6626D802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2761-4815-4D4D-849C-8D3E02727E24}" type="datetimeFigureOut">
              <a:rPr lang="el-GR" smtClean="0"/>
              <a:t>4/7/2022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1BB3F22-E9FC-E91B-68B6-0C5265971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1E19E09-EDE3-8436-F66D-07A52CCD0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5AFC-4DF6-42CD-BE6C-B0F8A5F0AE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014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A2CEF3-C64A-7A87-7841-9BF4E8C3A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20FBFBA-E487-6415-6818-1E47A123C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4F1A435-FCB2-CE2D-5A90-1441CD4DD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9BAA845-8BF1-8A23-4A58-E315D25E2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2761-4815-4D4D-849C-8D3E02727E24}" type="datetimeFigureOut">
              <a:rPr lang="el-GR" smtClean="0"/>
              <a:t>4/7/2022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F1A3FA7-5923-B74C-3D21-704F2CC1A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C488847-A1D2-248B-A6FB-47FD23DE6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5AFC-4DF6-42CD-BE6C-B0F8A5F0AE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1903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7A07B8-E29E-884E-BA41-4F8A81F0B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A92A345-4640-A7E7-8999-2E15B5909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DC26DE9-13B8-DD1F-C6FA-FE89C0556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8924FC9-995C-D2A0-43E1-B666DA80D8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62265D7-1FA6-1DB3-88A1-0E3ADBB62E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759A461-A3A7-3F75-F022-0970C81FC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2761-4815-4D4D-849C-8D3E02727E24}" type="datetimeFigureOut">
              <a:rPr lang="el-GR" smtClean="0"/>
              <a:t>4/7/2022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8CDD00C9-C142-E823-A63B-99008E67F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FF9C2C9D-AE74-F283-B214-5AA45E39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5AFC-4DF6-42CD-BE6C-B0F8A5F0AE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59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71ABC8-3174-9154-9D7C-2C615F303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95212371-72E0-7324-2BA5-9DF3DA4AE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2761-4815-4D4D-849C-8D3E02727E24}" type="datetimeFigureOut">
              <a:rPr lang="el-GR" smtClean="0"/>
              <a:t>4/7/2022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A563D63-165E-382B-6EAA-A987BE3B9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4F7F4FE-5626-866B-8917-C1CCD54A0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5AFC-4DF6-42CD-BE6C-B0F8A5F0AE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5103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453050D-B2EF-C02F-0EC6-F2FFDE695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2761-4815-4D4D-849C-8D3E02727E24}" type="datetimeFigureOut">
              <a:rPr lang="el-GR" smtClean="0"/>
              <a:t>4/7/2022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9872A3E-34EF-4885-24C6-192333787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BAC0237-C426-D823-E946-B41ED4DE2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5AFC-4DF6-42CD-BE6C-B0F8A5F0AE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069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9B677CE-5CCE-143B-8F1B-1849FB8E0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CC8E518-E4DF-706E-951F-52266A4D2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F842851-1B64-5670-A1ED-5D0BAC584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BD94761-7363-7B39-4D5F-486F3A71E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2761-4815-4D4D-849C-8D3E02727E24}" type="datetimeFigureOut">
              <a:rPr lang="el-GR" smtClean="0"/>
              <a:t>4/7/2022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AFB797F-DF03-598F-6E8C-F4A397A5A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8C078FD-7ABA-F864-222F-051CF54D2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5AFC-4DF6-42CD-BE6C-B0F8A5F0AE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78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071DEC8-7E91-63B2-DFB1-1194893AF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9BF4107E-865A-B991-F9E9-9E8DD864E5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6035CDB-8181-619C-3246-E6DD2694A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C758330-92B8-A676-33D5-207C25807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2761-4815-4D4D-849C-8D3E02727E24}" type="datetimeFigureOut">
              <a:rPr lang="el-GR" smtClean="0"/>
              <a:t>4/7/2022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D290508-B2B6-BD07-85B4-92E3E12E9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8BCCF36-8921-7903-DB2A-DA00BD52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5AFC-4DF6-42CD-BE6C-B0F8A5F0AE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639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0D7EF2E4-69A6-E091-4399-605D6EE1F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6C2AC7C-63F6-D9BF-A8FE-B04CA5344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4B97364-0D65-9015-90BA-059AD62DF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02761-4815-4D4D-849C-8D3E02727E24}" type="datetimeFigureOut">
              <a:rPr lang="el-GR" smtClean="0"/>
              <a:t>4/7/2022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18723EE-331A-1E3D-5D0B-77D5F25BD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F3086C6-C219-5D43-9A71-420BAF887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35AFC-4DF6-42CD-BE6C-B0F8A5F0AE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231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Μπορεί να είναι εικόνα 6 άτομα, άτομα που στέκονται και εξωτερικοί χώροι">
            <a:extLst>
              <a:ext uri="{FF2B5EF4-FFF2-40B4-BE49-F238E27FC236}">
                <a16:creationId xmlns:a16="http://schemas.microsoft.com/office/drawing/2014/main" id="{89BA588D-367E-FE3E-7C16-C9408551C2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0" b="15060"/>
          <a:stretch/>
        </p:blipFill>
        <p:spPr bwMode="auto">
          <a:xfrm>
            <a:off x="-10635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EE875ED9-BC51-0DF1-D563-D4A5735869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0888" y="405873"/>
            <a:ext cx="10439401" cy="1150491"/>
          </a:xfrm>
        </p:spPr>
        <p:txBody>
          <a:bodyPr>
            <a:normAutofit fontScale="90000"/>
          </a:bodyPr>
          <a:lstStyle/>
          <a:p>
            <a:r>
              <a:rPr lang="el-GR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Σύνδεση με το Αναλυτικό Πρόγραμμα</a:t>
            </a:r>
          </a:p>
        </p:txBody>
      </p:sp>
      <p:sp>
        <p:nvSpPr>
          <p:cNvPr id="9" name="Υπότιτλος 8">
            <a:extLst>
              <a:ext uri="{FF2B5EF4-FFF2-40B4-BE49-F238E27FC236}">
                <a16:creationId xmlns:a16="http://schemas.microsoft.com/office/drawing/2014/main" id="{D56D93A7-12A6-73AE-B572-1D35163CFC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7335" y="1851652"/>
            <a:ext cx="5986509" cy="1655762"/>
          </a:xfrm>
        </p:spPr>
        <p:txBody>
          <a:bodyPr>
            <a:normAutofit/>
          </a:bodyPr>
          <a:lstStyle/>
          <a:p>
            <a:pPr algn="ctr"/>
            <a:r>
              <a:rPr lang="el-GR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Μαρία Παναγοπούλου</a:t>
            </a:r>
            <a:r>
              <a:rPr lang="en-US" altLang="el-GR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l-GR" altLang="el-GR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Φυσικός</a:t>
            </a:r>
          </a:p>
          <a:p>
            <a:pPr algn="ctr"/>
            <a:r>
              <a:rPr lang="el-GR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Τμήμα Έρευνας και Ανάπτυξης, Ελληνογερμανική Αγωγή</a:t>
            </a:r>
          </a:p>
          <a:p>
            <a:pPr algn="ctr"/>
            <a:endParaRPr lang="el-GR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l-GR" sz="2000" dirty="0">
              <a:solidFill>
                <a:schemeClr val="bg1"/>
              </a:solidFill>
            </a:endParaRPr>
          </a:p>
        </p:txBody>
      </p:sp>
      <p:pic>
        <p:nvPicPr>
          <p:cNvPr id="14" name="Εικόνα 1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D5377D1B-13E6-8EFA-620E-C4D31474FA2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716" y="172943"/>
            <a:ext cx="1803400" cy="9629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126E161-332A-6252-E660-7FC236CDEB26}"/>
              </a:ext>
            </a:extLst>
          </p:cNvPr>
          <p:cNvSpPr txBox="1"/>
          <p:nvPr/>
        </p:nvSpPr>
        <p:spPr>
          <a:xfrm>
            <a:off x="2496022" y="6287481"/>
            <a:ext cx="97152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l-GR" sz="1400" b="1" dirty="0">
                <a:solidFill>
                  <a:srgbClr val="990000"/>
                </a:solidFill>
                <a:effectLst/>
              </a:rPr>
              <a:t>Το έργο υποστηρίχτηκε από το Ελληνικό Ίδρυμα Έρευνας και Καινοτομίας (ΕΛ.ΙΔ.Ε.Κ.) στο πλαίσιο της 3ης Προκήρυξης της Δράσης «Επιστήμη και Κοινωνία» με τίτλο «Κόμβοι Έρευνας, Καινοτομίας και Διάχυσης» (Αριθμός Έργου: 02181)</a:t>
            </a:r>
            <a:endParaRPr lang="el-GR" sz="1400" dirty="0">
              <a:solidFill>
                <a:srgbClr val="990000"/>
              </a:solidFill>
              <a:effectLst/>
            </a:endParaRPr>
          </a:p>
        </p:txBody>
      </p:sp>
      <p:pic>
        <p:nvPicPr>
          <p:cNvPr id="2050" name="Picture 2" descr="Πρόσκληση για την επιλογή μέλους του Επιστημονικού Συμβουλίου του ΕΛΙΔΕΚ |  Alfavita">
            <a:extLst>
              <a:ext uri="{FF2B5EF4-FFF2-40B4-BE49-F238E27FC236}">
                <a16:creationId xmlns:a16="http://schemas.microsoft.com/office/drawing/2014/main" id="{9E8B2DB9-4756-CD3D-92FF-0060318DD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5" y="5876881"/>
            <a:ext cx="2638332" cy="115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EDA60E2-6B4D-1EC8-8A62-DEC93F346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9" y="106268"/>
            <a:ext cx="1408114" cy="119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965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E243AF0E-C932-D01E-E811-FC4549DCF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el-GR" sz="4800">
                <a:solidFill>
                  <a:schemeClr val="bg1"/>
                </a:solidFill>
              </a:rPr>
              <a:t>Άμεσα</a:t>
            </a: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A5257418-58ED-8AFC-8232-891839CCFC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844401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" name="Picture 2" descr="Πρόσκληση για την επιλογή μέλους του Επιστημονικού Συμβουλίου του ΕΛΙΔΕΚ |  Alfavita">
            <a:extLst>
              <a:ext uri="{FF2B5EF4-FFF2-40B4-BE49-F238E27FC236}">
                <a16:creationId xmlns:a16="http://schemas.microsoft.com/office/drawing/2014/main" id="{045729EE-9AA9-30B2-0CEC-00164A2D1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588" y="6158953"/>
            <a:ext cx="1881766" cy="82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36FDFF66-EE7C-E6AF-90D6-F7D500A01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7" y="50602"/>
            <a:ext cx="1408114" cy="119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77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The challenges of nurturing interdisciplinary research | University of  Michigan-Dearborn">
            <a:extLst>
              <a:ext uri="{FF2B5EF4-FFF2-40B4-BE49-F238E27FC236}">
                <a16:creationId xmlns:a16="http://schemas.microsoft.com/office/drawing/2014/main" id="{35632706-403D-9738-E52A-491491B421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" r="-1" b="-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Πρόσκληση για την επιλογή μέλους του Επιστημονικού Συμβουλίου του ΕΛΙΔΕΚ |  Alfavita">
            <a:extLst>
              <a:ext uri="{FF2B5EF4-FFF2-40B4-BE49-F238E27FC236}">
                <a16:creationId xmlns:a16="http://schemas.microsoft.com/office/drawing/2014/main" id="{927160E9-D96D-4A77-1743-7163693B5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588" y="6158953"/>
            <a:ext cx="1881766" cy="82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993CBE-67B9-0777-E7AD-B5A143591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7" y="50602"/>
            <a:ext cx="1408114" cy="119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99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BC0D172B-B844-E56A-4C58-DDDFEA65E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el-GR" sz="4800">
                <a:solidFill>
                  <a:schemeClr val="bg1"/>
                </a:solidFill>
              </a:rPr>
              <a:t>Έμμεσα</a:t>
            </a: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B5FB84BE-33F2-6701-A438-3E1353FCD8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7383042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" name="Picture 2" descr="Πρόσκληση για την επιλογή μέλους του Επιστημονικού Συμβουλίου του ΕΛΙΔΕΚ |  Alfavita">
            <a:extLst>
              <a:ext uri="{FF2B5EF4-FFF2-40B4-BE49-F238E27FC236}">
                <a16:creationId xmlns:a16="http://schemas.microsoft.com/office/drawing/2014/main" id="{F74F7573-7149-C61D-1B00-F42BB1675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588" y="6158953"/>
            <a:ext cx="1881766" cy="82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1F564250-BAC0-C805-632E-1203164A0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7" y="50602"/>
            <a:ext cx="1408114" cy="119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184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2C2EEB-C932-E813-5607-A0FA826E1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9314" y="1396289"/>
            <a:ext cx="4375586" cy="1325563"/>
          </a:xfrm>
        </p:spPr>
        <p:txBody>
          <a:bodyPr>
            <a:normAutofit/>
          </a:bodyPr>
          <a:lstStyle/>
          <a:p>
            <a:r>
              <a:rPr lang="el-GR" sz="3400" dirty="0"/>
              <a:t>Παραδείγματα</a:t>
            </a:r>
          </a:p>
        </p:txBody>
      </p:sp>
      <p:sp>
        <p:nvSpPr>
          <p:cNvPr id="10265" name="Freeform: Shape 10256">
            <a:extLst>
              <a:ext uri="{FF2B5EF4-FFF2-40B4-BE49-F238E27FC236}">
                <a16:creationId xmlns:a16="http://schemas.microsoft.com/office/drawing/2014/main" id="{0ED52484-C939-4951-85D6-79046BBC6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67397" cy="3481744"/>
          </a:xfrm>
          <a:custGeom>
            <a:avLst/>
            <a:gdLst>
              <a:gd name="connsiteX0" fmla="*/ 0 w 4067397"/>
              <a:gd name="connsiteY0" fmla="*/ 0 h 3481744"/>
              <a:gd name="connsiteX1" fmla="*/ 3741230 w 4067397"/>
              <a:gd name="connsiteY1" fmla="*/ 0 h 3481744"/>
              <a:gd name="connsiteX2" fmla="*/ 3789282 w 4067397"/>
              <a:gd name="connsiteY2" fmla="*/ 79096 h 3481744"/>
              <a:gd name="connsiteX3" fmla="*/ 4067397 w 4067397"/>
              <a:gd name="connsiteY3" fmla="*/ 1177456 h 3481744"/>
              <a:gd name="connsiteX4" fmla="*/ 1763109 w 4067397"/>
              <a:gd name="connsiteY4" fmla="*/ 3481744 h 3481744"/>
              <a:gd name="connsiteX5" fmla="*/ 133731 w 4067397"/>
              <a:gd name="connsiteY5" fmla="*/ 2806834 h 3481744"/>
              <a:gd name="connsiteX6" fmla="*/ 0 w 4067397"/>
              <a:gd name="connsiteY6" fmla="*/ 2659692 h 348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397" h="3481744">
                <a:moveTo>
                  <a:pt x="0" y="0"/>
                </a:moveTo>
                <a:lnTo>
                  <a:pt x="3741230" y="0"/>
                </a:lnTo>
                <a:lnTo>
                  <a:pt x="3789282" y="79096"/>
                </a:lnTo>
                <a:cubicBezTo>
                  <a:pt x="3966649" y="405598"/>
                  <a:pt x="4067397" y="779761"/>
                  <a:pt x="4067397" y="1177456"/>
                </a:cubicBezTo>
                <a:cubicBezTo>
                  <a:pt x="4067397" y="2450079"/>
                  <a:pt x="3035732" y="3481744"/>
                  <a:pt x="1763109" y="3481744"/>
                </a:cubicBezTo>
                <a:cubicBezTo>
                  <a:pt x="1126798" y="3481744"/>
                  <a:pt x="550726" y="3223828"/>
                  <a:pt x="133731" y="2806834"/>
                </a:cubicBezTo>
                <a:lnTo>
                  <a:pt x="0" y="265969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66" name="Oval 10258">
            <a:extLst>
              <a:ext uri="{FF2B5EF4-FFF2-40B4-BE49-F238E27FC236}">
                <a16:creationId xmlns:a16="http://schemas.microsoft.com/office/drawing/2014/main" id="{123AC743-1CAC-4594-8F81-8E5C1E45B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5804" y="452999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CEF1A93E-1DF1-689E-2583-5258E4D81A85}"/>
              </a:ext>
            </a:extLst>
          </p:cNvPr>
          <p:cNvSpPr/>
          <p:nvPr/>
        </p:nvSpPr>
        <p:spPr>
          <a:xfrm>
            <a:off x="4667030" y="588569"/>
            <a:ext cx="1725006" cy="17072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52" name="Picture 12" descr="Δεν υπάρχει διαθέσιμη περιγραφή.">
            <a:extLst>
              <a:ext uri="{FF2B5EF4-FFF2-40B4-BE49-F238E27FC236}">
                <a16:creationId xmlns:a16="http://schemas.microsoft.com/office/drawing/2014/main" id="{57E7DD2B-7685-FB19-7ADD-A50863C6D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271" t="4678" r="-35928" b="-3136"/>
          <a:stretch/>
        </p:blipFill>
        <p:spPr bwMode="auto">
          <a:xfrm>
            <a:off x="4700396" y="617591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7" name="Freeform: Shape 10260">
            <a:extLst>
              <a:ext uri="{FF2B5EF4-FFF2-40B4-BE49-F238E27FC236}">
                <a16:creationId xmlns:a16="http://schemas.microsoft.com/office/drawing/2014/main" id="{3DF8EA8C-4EAB-49EE-BBAB-78BE910D2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041056"/>
            <a:ext cx="3216344" cy="2816945"/>
          </a:xfrm>
          <a:custGeom>
            <a:avLst/>
            <a:gdLst>
              <a:gd name="connsiteX0" fmla="*/ 1360112 w 3216344"/>
              <a:gd name="connsiteY0" fmla="*/ 0 h 2816945"/>
              <a:gd name="connsiteX1" fmla="*/ 3216344 w 3216344"/>
              <a:gd name="connsiteY1" fmla="*/ 1856232 h 2816945"/>
              <a:gd name="connsiteX2" fmla="*/ 2992307 w 3216344"/>
              <a:gd name="connsiteY2" fmla="*/ 2741023 h 2816945"/>
              <a:gd name="connsiteX3" fmla="*/ 2946183 w 3216344"/>
              <a:gd name="connsiteY3" fmla="*/ 2816945 h 2816945"/>
              <a:gd name="connsiteX4" fmla="*/ 0 w 3216344"/>
              <a:gd name="connsiteY4" fmla="*/ 2816945 h 2816945"/>
              <a:gd name="connsiteX5" fmla="*/ 0 w 3216344"/>
              <a:gd name="connsiteY5" fmla="*/ 596005 h 2816945"/>
              <a:gd name="connsiteX6" fmla="*/ 47558 w 3216344"/>
              <a:gd name="connsiteY6" fmla="*/ 543678 h 2816945"/>
              <a:gd name="connsiteX7" fmla="*/ 1360112 w 3216344"/>
              <a:gd name="connsiteY7" fmla="*/ 0 h 28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6344" h="2816945">
                <a:moveTo>
                  <a:pt x="1360112" y="0"/>
                </a:moveTo>
                <a:cubicBezTo>
                  <a:pt x="2385281" y="0"/>
                  <a:pt x="3216344" y="831063"/>
                  <a:pt x="3216344" y="1856232"/>
                </a:cubicBezTo>
                <a:cubicBezTo>
                  <a:pt x="3216344" y="2176598"/>
                  <a:pt x="3135186" y="2478007"/>
                  <a:pt x="2992307" y="2741023"/>
                </a:cubicBezTo>
                <a:lnTo>
                  <a:pt x="2946183" y="2816945"/>
                </a:lnTo>
                <a:lnTo>
                  <a:pt x="0" y="2816945"/>
                </a:lnTo>
                <a:lnTo>
                  <a:pt x="0" y="596005"/>
                </a:lnTo>
                <a:lnTo>
                  <a:pt x="47558" y="543678"/>
                </a:lnTo>
                <a:cubicBezTo>
                  <a:pt x="383470" y="207766"/>
                  <a:pt x="847528" y="0"/>
                  <a:pt x="13601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68" name="Oval 10262">
            <a:extLst>
              <a:ext uri="{FF2B5EF4-FFF2-40B4-BE49-F238E27FC236}">
                <a16:creationId xmlns:a16="http://schemas.microsoft.com/office/drawing/2014/main" id="{9973AF05-1CBD-4B57-BB0F-EAEF9F8FB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0935" y="2871982"/>
            <a:ext cx="2834640" cy="28346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8" name="Picture 8">
            <a:extLst>
              <a:ext uri="{FF2B5EF4-FFF2-40B4-BE49-F238E27FC236}">
                <a16:creationId xmlns:a16="http://schemas.microsoft.com/office/drawing/2014/main" id="{46AFDC6D-2009-2175-D70A-919A45BF99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98"/>
          <a:stretch/>
        </p:blipFill>
        <p:spPr bwMode="auto">
          <a:xfrm>
            <a:off x="3545527" y="3036573"/>
            <a:ext cx="2505456" cy="2505456"/>
          </a:xfrm>
          <a:custGeom>
            <a:avLst/>
            <a:gdLst/>
            <a:ahLst/>
            <a:cxnLst/>
            <a:rect l="l" t="t" r="r" b="b"/>
            <a:pathLst>
              <a:path w="2505456" h="2505456">
                <a:moveTo>
                  <a:pt x="1252728" y="0"/>
                </a:moveTo>
                <a:cubicBezTo>
                  <a:pt x="1944591" y="0"/>
                  <a:pt x="2505456" y="560865"/>
                  <a:pt x="2505456" y="1252728"/>
                </a:cubicBezTo>
                <a:cubicBezTo>
                  <a:pt x="2505456" y="1944591"/>
                  <a:pt x="1944591" y="2505456"/>
                  <a:pt x="1252728" y="2505456"/>
                </a:cubicBezTo>
                <a:cubicBezTo>
                  <a:pt x="560865" y="2505456"/>
                  <a:pt x="0" y="1944591"/>
                  <a:pt x="0" y="1252728"/>
                </a:cubicBezTo>
                <a:cubicBezTo>
                  <a:pt x="0" y="560865"/>
                  <a:pt x="560865" y="0"/>
                  <a:pt x="12527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>
            <a:extLst>
              <a:ext uri="{FF2B5EF4-FFF2-40B4-BE49-F238E27FC236}">
                <a16:creationId xmlns:a16="http://schemas.microsoft.com/office/drawing/2014/main" id="{1B35EB4E-E2EE-DA93-7459-74B506768A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6" t="6972" r="4650" b="42229"/>
          <a:stretch/>
        </p:blipFill>
        <p:spPr bwMode="auto">
          <a:xfrm>
            <a:off x="20" y="10"/>
            <a:ext cx="3936638" cy="3282034"/>
          </a:xfrm>
          <a:custGeom>
            <a:avLst/>
            <a:gdLst/>
            <a:ahLst/>
            <a:cxnLst/>
            <a:rect l="l" t="t" r="r" b="b"/>
            <a:pathLst>
              <a:path w="3904500" h="3318846">
                <a:moveTo>
                  <a:pt x="0" y="0"/>
                </a:moveTo>
                <a:lnTo>
                  <a:pt x="3550823" y="0"/>
                </a:lnTo>
                <a:lnTo>
                  <a:pt x="3646046" y="156742"/>
                </a:lnTo>
                <a:cubicBezTo>
                  <a:pt x="3810874" y="460163"/>
                  <a:pt x="3904500" y="807876"/>
                  <a:pt x="3904500" y="1177456"/>
                </a:cubicBezTo>
                <a:cubicBezTo>
                  <a:pt x="3904500" y="2360113"/>
                  <a:pt x="2945767" y="3318846"/>
                  <a:pt x="1763110" y="3318846"/>
                </a:cubicBezTo>
                <a:cubicBezTo>
                  <a:pt x="1097866" y="3318846"/>
                  <a:pt x="503472" y="3015497"/>
                  <a:pt x="110709" y="2539579"/>
                </a:cubicBezTo>
                <a:lnTo>
                  <a:pt x="0" y="239153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A close up of a human eye&#10;&#10;Description automatically generated with medium confidence">
            <a:extLst>
              <a:ext uri="{FF2B5EF4-FFF2-40B4-BE49-F238E27FC236}">
                <a16:creationId xmlns:a16="http://schemas.microsoft.com/office/drawing/2014/main" id="{9534DF4F-ED8E-75B1-B6D1-0612FFBC97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7"/>
          <a:stretch/>
        </p:blipFill>
        <p:spPr bwMode="auto">
          <a:xfrm>
            <a:off x="0" y="4214692"/>
            <a:ext cx="3050387" cy="2654675"/>
          </a:xfrm>
          <a:custGeom>
            <a:avLst/>
            <a:gdLst/>
            <a:ahLst/>
            <a:cxnLst/>
            <a:rect l="l" t="t" r="r" b="b"/>
            <a:pathLst>
              <a:path w="3050387" h="2654675">
                <a:moveTo>
                  <a:pt x="1360112" y="0"/>
                </a:moveTo>
                <a:cubicBezTo>
                  <a:pt x="2293625" y="0"/>
                  <a:pt x="3050387" y="756762"/>
                  <a:pt x="3050387" y="1690275"/>
                </a:cubicBezTo>
                <a:cubicBezTo>
                  <a:pt x="3050387" y="2040343"/>
                  <a:pt x="2943967" y="2365554"/>
                  <a:pt x="2761715" y="2635324"/>
                </a:cubicBezTo>
                <a:lnTo>
                  <a:pt x="2747244" y="2654675"/>
                </a:lnTo>
                <a:lnTo>
                  <a:pt x="0" y="2654675"/>
                </a:lnTo>
                <a:lnTo>
                  <a:pt x="0" y="689742"/>
                </a:lnTo>
                <a:lnTo>
                  <a:pt x="55814" y="615103"/>
                </a:lnTo>
                <a:cubicBezTo>
                  <a:pt x="365835" y="239445"/>
                  <a:pt x="835011" y="0"/>
                  <a:pt x="136011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020F180-4BC9-A597-7DDF-C52860361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313" y="2871982"/>
            <a:ext cx="4375579" cy="3100193"/>
          </a:xfrm>
        </p:spPr>
        <p:txBody>
          <a:bodyPr anchor="t">
            <a:normAutofit/>
          </a:bodyPr>
          <a:lstStyle/>
          <a:p>
            <a:endParaRPr lang="el-GR" sz="1800"/>
          </a:p>
          <a:p>
            <a:endParaRPr lang="el-GR" sz="1800"/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4D2E9014-FA9E-57BE-A71C-75C359A74B74}"/>
              </a:ext>
            </a:extLst>
          </p:cNvPr>
          <p:cNvSpPr/>
          <p:nvPr/>
        </p:nvSpPr>
        <p:spPr>
          <a:xfrm>
            <a:off x="6329779" y="3559946"/>
            <a:ext cx="3986073" cy="3959440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33A0DBAF-F05A-15FE-437E-4AA25AE528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" t="2939" r="3092" b="3062"/>
          <a:stretch/>
        </p:blipFill>
        <p:spPr bwMode="auto">
          <a:xfrm>
            <a:off x="6556628" y="3737498"/>
            <a:ext cx="3590549" cy="360433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Πρόσκληση για την επιλογή μέλους του Επιστημονικού Συμβουλίου του ΕΛΙΔΕΚ |  Alfavita">
            <a:extLst>
              <a:ext uri="{FF2B5EF4-FFF2-40B4-BE49-F238E27FC236}">
                <a16:creationId xmlns:a16="http://schemas.microsoft.com/office/drawing/2014/main" id="{6CDFEDC8-0436-15D7-F084-AC28AF2AF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588" y="6158953"/>
            <a:ext cx="1881766" cy="82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2516825F-B534-05F1-7329-80B30112F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290" y="125058"/>
            <a:ext cx="1408114" cy="119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982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92916A9-7BBA-1F6B-ABF9-CDBBFBFF8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Εργαστήρια δεξιοτήτων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5D036E0-AADF-9905-D024-69F2DD585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331" y="961812"/>
            <a:ext cx="6424737" cy="4930987"/>
          </a:xfrm>
          <a:prstGeom prst="rect">
            <a:avLst/>
          </a:prstGeom>
        </p:spPr>
      </p:pic>
      <p:pic>
        <p:nvPicPr>
          <p:cNvPr id="12" name="Picture 2" descr="Πρόσκληση για την επιλογή μέλους του Επιστημονικού Συμβουλίου του ΕΛΙΔΕΚ |  Alfavita">
            <a:extLst>
              <a:ext uri="{FF2B5EF4-FFF2-40B4-BE49-F238E27FC236}">
                <a16:creationId xmlns:a16="http://schemas.microsoft.com/office/drawing/2014/main" id="{42C3AAD6-FC2D-1557-EC03-453B4C1C3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6120853"/>
            <a:ext cx="1881766" cy="82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2B6C4752-899D-B7C9-A50E-32A8F6BAB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71" y="67908"/>
            <a:ext cx="1408114" cy="119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457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963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4119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095D3E-C464-41D5-87FA-07742698A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7722DCE9-76F1-42AC-AC0A-487CFB087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B29A5FA1-D0E7-448B-AB7D-032F01D5B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Color">
            <a:extLst>
              <a:ext uri="{FF2B5EF4-FFF2-40B4-BE49-F238E27FC236}">
                <a16:creationId xmlns:a16="http://schemas.microsoft.com/office/drawing/2014/main" id="{C58F402F-FDB5-409B-8818-B6FCE06E5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BE24999-4048-ADC7-04DF-82DA03C54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829" y="653615"/>
            <a:ext cx="5540004" cy="554000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A58ED16E-11AC-7056-073B-92B2E8FDB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644" y="842332"/>
            <a:ext cx="3585114" cy="27820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Δραστηριότητα</a:t>
            </a:r>
          </a:p>
        </p:txBody>
      </p:sp>
      <p:sp>
        <p:nvSpPr>
          <p:cNvPr id="28" name="Θέση περιεχομένου 2">
            <a:extLst>
              <a:ext uri="{FF2B5EF4-FFF2-40B4-BE49-F238E27FC236}">
                <a16:creationId xmlns:a16="http://schemas.microsoft.com/office/drawing/2014/main" id="{77B68FF0-2922-79A1-F132-2CB6353F0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754" y="5642403"/>
            <a:ext cx="5182613" cy="63865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https://padlet.com/mariapanago/iw70y5htdeeh0v4</a:t>
            </a:r>
            <a:endParaRPr lang="el-GR" dirty="0"/>
          </a:p>
        </p:txBody>
      </p:sp>
      <p:pic>
        <p:nvPicPr>
          <p:cNvPr id="29" name="Picture 2" descr="Πρόσκληση για την επιλογή μέλους του Επιστημονικού Συμβουλίου του ΕΛΙΔΕΚ |  Alfavita">
            <a:extLst>
              <a:ext uri="{FF2B5EF4-FFF2-40B4-BE49-F238E27FC236}">
                <a16:creationId xmlns:a16="http://schemas.microsoft.com/office/drawing/2014/main" id="{87536C51-F807-F022-5BD0-9D8950827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138" y="6168087"/>
            <a:ext cx="1881766" cy="82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CF82E4A0-68B4-0A19-2DC7-C26F79641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38" y="668754"/>
            <a:ext cx="1408114" cy="119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45120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320</Words>
  <Application>Microsoft Office PowerPoint</Application>
  <PresentationFormat>Ευρεία οθόνη</PresentationFormat>
  <Paragraphs>41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Θέμα του Office</vt:lpstr>
      <vt:lpstr>Σύνδεση με το Αναλυτικό Πρόγραμμα</vt:lpstr>
      <vt:lpstr>Άμεσα</vt:lpstr>
      <vt:lpstr>Παρουσίαση του PowerPoint</vt:lpstr>
      <vt:lpstr>Έμμεσα</vt:lpstr>
      <vt:lpstr>Παραδείγματα</vt:lpstr>
      <vt:lpstr>Εργαστήρια δεξιοτήτων</vt:lpstr>
      <vt:lpstr>Δραστηριότητα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Σύνδεση με το Αναλυτικό Πρόγραμμα</dc:title>
  <dc:creator>Maria Panagopoulou</dc:creator>
  <cp:lastModifiedBy>Maria Panagopoulou</cp:lastModifiedBy>
  <cp:revision>3</cp:revision>
  <dcterms:created xsi:type="dcterms:W3CDTF">2022-07-04T02:52:30Z</dcterms:created>
  <dcterms:modified xsi:type="dcterms:W3CDTF">2022-07-04T08:31:06Z</dcterms:modified>
</cp:coreProperties>
</file>