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6BCAF-CA9F-49E5-A04A-B2B0C4566A28}" v="12" dt="2022-07-08T08:04:12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s Christodoulakis" userId="5b647b1456aa7ccd" providerId="LiveId" clId="{FEE6BCAF-CA9F-49E5-A04A-B2B0C4566A28}"/>
    <pc:docChg chg="undo redo custSel addSld delSld modSld">
      <pc:chgData name="Nikos Christodoulakis" userId="5b647b1456aa7ccd" providerId="LiveId" clId="{FEE6BCAF-CA9F-49E5-A04A-B2B0C4566A28}" dt="2022-07-08T08:23:13.618" v="344" actId="20577"/>
      <pc:docMkLst>
        <pc:docMk/>
      </pc:docMkLst>
      <pc:sldChg chg="addSp delSp modSp mod setBg delDesignElem">
        <pc:chgData name="Nikos Christodoulakis" userId="5b647b1456aa7ccd" providerId="LiveId" clId="{FEE6BCAF-CA9F-49E5-A04A-B2B0C4566A28}" dt="2022-07-08T07:58:41.768" v="320" actId="20577"/>
        <pc:sldMkLst>
          <pc:docMk/>
          <pc:sldMk cId="158842893" sldId="256"/>
        </pc:sldMkLst>
        <pc:spChg chg="mod">
          <ac:chgData name="Nikos Christodoulakis" userId="5b647b1456aa7ccd" providerId="LiveId" clId="{FEE6BCAF-CA9F-49E5-A04A-B2B0C4566A28}" dt="2022-07-08T07:58:41.768" v="320" actId="20577"/>
          <ac:spMkLst>
            <pc:docMk/>
            <pc:sldMk cId="158842893" sldId="256"/>
            <ac:spMk id="2" creationId="{5D1029CB-BA93-EEF6-9536-A2DFB97C8A4D}"/>
          </ac:spMkLst>
        </pc:spChg>
        <pc:spChg chg="mod">
          <ac:chgData name="Nikos Christodoulakis" userId="5b647b1456aa7ccd" providerId="LiveId" clId="{FEE6BCAF-CA9F-49E5-A04A-B2B0C4566A28}" dt="2022-07-08T07:57:46.763" v="257" actId="20577"/>
          <ac:spMkLst>
            <pc:docMk/>
            <pc:sldMk cId="158842893" sldId="256"/>
            <ac:spMk id="3" creationId="{E6C86359-B139-AED7-BC55-DF99DE13709E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9" creationId="{362D44EE-C852-4460-B8B5-C4F2BC20510C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11" creationId="{658970D8-8D1D-4B5C-894B-E871CC86543D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13" creationId="{F227E5B6-9132-43CA-B503-37A18562ADF2}"/>
          </ac:spMkLst>
        </pc:spChg>
        <pc:spChg chg="add">
          <ac:chgData name="Nikos Christodoulakis" userId="5b647b1456aa7ccd" providerId="LiveId" clId="{FEE6BCAF-CA9F-49E5-A04A-B2B0C4566A28}" dt="2022-07-08T07:36:18.158" v="42" actId="26606"/>
          <ac:spMkLst>
            <pc:docMk/>
            <pc:sldMk cId="158842893" sldId="256"/>
            <ac:spMk id="14" creationId="{F806943C-BF32-4BF1-B6A7-69D90A7070DE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15" creationId="{03C2051E-A88D-48E5-BACF-AAED17892722}"/>
          </ac:spMkLst>
        </pc:spChg>
        <pc:spChg chg="add">
          <ac:chgData name="Nikos Christodoulakis" userId="5b647b1456aa7ccd" providerId="LiveId" clId="{FEE6BCAF-CA9F-49E5-A04A-B2B0C4566A28}" dt="2022-07-08T07:36:18.158" v="42" actId="26606"/>
          <ac:spMkLst>
            <pc:docMk/>
            <pc:sldMk cId="158842893" sldId="256"/>
            <ac:spMk id="16" creationId="{A878C6BF-28C8-4E12-B854-7A830D3E649C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17" creationId="{7821A508-2985-4905-874A-527429BAABFA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19" creationId="{D2929CB1-0E3C-4B2D-ADC5-0154FB33BA44}"/>
          </ac:spMkLst>
        </pc:spChg>
        <pc:spChg chg="del">
          <ac:chgData name="Nikos Christodoulakis" userId="5b647b1456aa7ccd" providerId="LiveId" clId="{FEE6BCAF-CA9F-49E5-A04A-B2B0C4566A28}" dt="2022-07-08T07:35:50.176" v="40"/>
          <ac:spMkLst>
            <pc:docMk/>
            <pc:sldMk cId="158842893" sldId="256"/>
            <ac:spMk id="21" creationId="{5F2F0C84-BE8C-4DC2-A6D3-30349A801D5C}"/>
          </ac:spMkLst>
        </pc:spChg>
        <pc:grpChg chg="add">
          <ac:chgData name="Nikos Christodoulakis" userId="5b647b1456aa7ccd" providerId="LiveId" clId="{FEE6BCAF-CA9F-49E5-A04A-B2B0C4566A28}" dt="2022-07-08T07:36:18.158" v="42" actId="26606"/>
          <ac:grpSpMkLst>
            <pc:docMk/>
            <pc:sldMk cId="158842893" sldId="256"/>
            <ac:grpSpMk id="18" creationId="{D6A7568C-128C-4A8A-81BA-1BED2DDAD31A}"/>
          </ac:grpSpMkLst>
        </pc:grpChg>
        <pc:picChg chg="mod">
          <ac:chgData name="Nikos Christodoulakis" userId="5b647b1456aa7ccd" providerId="LiveId" clId="{FEE6BCAF-CA9F-49E5-A04A-B2B0C4566A28}" dt="2022-07-08T07:36:18.158" v="42" actId="26606"/>
          <ac:picMkLst>
            <pc:docMk/>
            <pc:sldMk cId="158842893" sldId="256"/>
            <ac:picMk id="4" creationId="{53BC7871-2A9D-5774-1C66-8B59F0505C0D}"/>
          </ac:picMkLst>
        </pc:picChg>
        <pc:picChg chg="mod">
          <ac:chgData name="Nikos Christodoulakis" userId="5b647b1456aa7ccd" providerId="LiveId" clId="{FEE6BCAF-CA9F-49E5-A04A-B2B0C4566A28}" dt="2022-07-08T07:36:18.158" v="42" actId="26606"/>
          <ac:picMkLst>
            <pc:docMk/>
            <pc:sldMk cId="158842893" sldId="256"/>
            <ac:picMk id="12" creationId="{DF9E6881-D6CB-A63B-28AF-B79FA0F9CFA8}"/>
          </ac:picMkLst>
        </pc:picChg>
      </pc:sldChg>
      <pc:sldChg chg="addSp modSp new mod">
        <pc:chgData name="Nikos Christodoulakis" userId="5b647b1456aa7ccd" providerId="LiveId" clId="{FEE6BCAF-CA9F-49E5-A04A-B2B0C4566A28}" dt="2022-07-08T08:23:13.618" v="344" actId="20577"/>
        <pc:sldMkLst>
          <pc:docMk/>
          <pc:sldMk cId="805019848" sldId="257"/>
        </pc:sldMkLst>
        <pc:spChg chg="mod">
          <ac:chgData name="Nikos Christodoulakis" userId="5b647b1456aa7ccd" providerId="LiveId" clId="{FEE6BCAF-CA9F-49E5-A04A-B2B0C4566A28}" dt="2022-07-08T07:50:58.017" v="142" actId="20577"/>
          <ac:spMkLst>
            <pc:docMk/>
            <pc:sldMk cId="805019848" sldId="257"/>
            <ac:spMk id="2" creationId="{9FD5F6AC-8499-F17C-211F-349F767AB1FC}"/>
          </ac:spMkLst>
        </pc:spChg>
        <pc:spChg chg="mod">
          <ac:chgData name="Nikos Christodoulakis" userId="5b647b1456aa7ccd" providerId="LiveId" clId="{FEE6BCAF-CA9F-49E5-A04A-B2B0C4566A28}" dt="2022-07-08T08:23:13.618" v="344" actId="20577"/>
          <ac:spMkLst>
            <pc:docMk/>
            <pc:sldMk cId="805019848" sldId="257"/>
            <ac:spMk id="3" creationId="{5B786479-292D-6522-302E-40E952B6545C}"/>
          </ac:spMkLst>
        </pc:spChg>
        <pc:picChg chg="add mod">
          <ac:chgData name="Nikos Christodoulakis" userId="5b647b1456aa7ccd" providerId="LiveId" clId="{FEE6BCAF-CA9F-49E5-A04A-B2B0C4566A28}" dt="2022-07-08T08:01:14.378" v="323" actId="1076"/>
          <ac:picMkLst>
            <pc:docMk/>
            <pc:sldMk cId="805019848" sldId="257"/>
            <ac:picMk id="4" creationId="{1D574272-CAEA-EA4B-587A-30AEF1F9F53E}"/>
          </ac:picMkLst>
        </pc:picChg>
      </pc:sldChg>
      <pc:sldChg chg="modSp new del mod">
        <pc:chgData name="Nikos Christodoulakis" userId="5b647b1456aa7ccd" providerId="LiveId" clId="{FEE6BCAF-CA9F-49E5-A04A-B2B0C4566A28}" dt="2022-07-08T07:27:09.980" v="11" actId="680"/>
        <pc:sldMkLst>
          <pc:docMk/>
          <pc:sldMk cId="2474872388" sldId="257"/>
        </pc:sldMkLst>
        <pc:spChg chg="mod">
          <ac:chgData name="Nikos Christodoulakis" userId="5b647b1456aa7ccd" providerId="LiveId" clId="{FEE6BCAF-CA9F-49E5-A04A-B2B0C4566A28}" dt="2022-07-08T07:27:09.805" v="10"/>
          <ac:spMkLst>
            <pc:docMk/>
            <pc:sldMk cId="2474872388" sldId="257"/>
            <ac:spMk id="2" creationId="{466A80D8-88D9-6F0C-BBD0-C15B6354BCF7}"/>
          </ac:spMkLst>
        </pc:spChg>
      </pc:sldChg>
      <pc:sldChg chg="new del">
        <pc:chgData name="Nikos Christodoulakis" userId="5b647b1456aa7ccd" providerId="LiveId" clId="{FEE6BCAF-CA9F-49E5-A04A-B2B0C4566A28}" dt="2022-07-08T07:27:09.494" v="8" actId="680"/>
        <pc:sldMkLst>
          <pc:docMk/>
          <pc:sldMk cId="616452754" sldId="258"/>
        </pc:sldMkLst>
      </pc:sldChg>
      <pc:sldChg chg="addSp delSp modSp new mod setBg delDesignElem">
        <pc:chgData name="Nikos Christodoulakis" userId="5b647b1456aa7ccd" providerId="LiveId" clId="{FEE6BCAF-CA9F-49E5-A04A-B2B0C4566A28}" dt="2022-07-08T07:35:50.176" v="40"/>
        <pc:sldMkLst>
          <pc:docMk/>
          <pc:sldMk cId="3242373260" sldId="258"/>
        </pc:sldMkLst>
        <pc:spChg chg="del">
          <ac:chgData name="Nikos Christodoulakis" userId="5b647b1456aa7ccd" providerId="LiveId" clId="{FEE6BCAF-CA9F-49E5-A04A-B2B0C4566A28}" dt="2022-07-08T07:35:05.020" v="36" actId="26606"/>
          <ac:spMkLst>
            <pc:docMk/>
            <pc:sldMk cId="3242373260" sldId="258"/>
            <ac:spMk id="2" creationId="{D6C92A60-25F7-9BCA-7E51-85E9C8C93E98}"/>
          </ac:spMkLst>
        </pc:spChg>
        <pc:spChg chg="del">
          <ac:chgData name="Nikos Christodoulakis" userId="5b647b1456aa7ccd" providerId="LiveId" clId="{FEE6BCAF-CA9F-49E5-A04A-B2B0C4566A28}" dt="2022-07-08T07:29:43.572" v="18"/>
          <ac:spMkLst>
            <pc:docMk/>
            <pc:sldMk cId="3242373260" sldId="258"/>
            <ac:spMk id="3" creationId="{C318C012-7875-8183-A3E8-33988F52D429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3242373260" sldId="258"/>
            <ac:spMk id="9" creationId="{32BC26D8-82FB-445E-AA49-62A77D7C1EE0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3242373260" sldId="258"/>
            <ac:spMk id="11" creationId="{CB44330D-EA18-4254-AA95-EB49948539B8}"/>
          </ac:spMkLst>
        </pc:spChg>
        <pc:picChg chg="add mod">
          <ac:chgData name="Nikos Christodoulakis" userId="5b647b1456aa7ccd" providerId="LiveId" clId="{FEE6BCAF-CA9F-49E5-A04A-B2B0C4566A28}" dt="2022-07-08T07:35:05.020" v="36" actId="26606"/>
          <ac:picMkLst>
            <pc:docMk/>
            <pc:sldMk cId="3242373260" sldId="258"/>
            <ac:picMk id="4" creationId="{769A5003-374D-6B3B-699E-9D69C1CCC5AB}"/>
          </ac:picMkLst>
        </pc:picChg>
      </pc:sldChg>
      <pc:sldChg chg="addSp delSp modSp new mod">
        <pc:chgData name="Nikos Christodoulakis" userId="5b647b1456aa7ccd" providerId="LiveId" clId="{FEE6BCAF-CA9F-49E5-A04A-B2B0C4566A28}" dt="2022-07-08T08:05:48.408" v="331" actId="478"/>
        <pc:sldMkLst>
          <pc:docMk/>
          <pc:sldMk cId="2849380701" sldId="259"/>
        </pc:sldMkLst>
        <pc:spChg chg="del mod">
          <ac:chgData name="Nikos Christodoulakis" userId="5b647b1456aa7ccd" providerId="LiveId" clId="{FEE6BCAF-CA9F-49E5-A04A-B2B0C4566A28}" dt="2022-07-08T08:05:48.408" v="331" actId="478"/>
          <ac:spMkLst>
            <pc:docMk/>
            <pc:sldMk cId="2849380701" sldId="259"/>
            <ac:spMk id="2" creationId="{63B80D0C-7B28-EB94-5AE8-D91CF9B8C7DE}"/>
          </ac:spMkLst>
        </pc:spChg>
        <pc:spChg chg="mod">
          <ac:chgData name="Nikos Christodoulakis" userId="5b647b1456aa7ccd" providerId="LiveId" clId="{FEE6BCAF-CA9F-49E5-A04A-B2B0C4566A28}" dt="2022-07-08T07:54:41.820" v="148"/>
          <ac:spMkLst>
            <pc:docMk/>
            <pc:sldMk cId="2849380701" sldId="259"/>
            <ac:spMk id="3" creationId="{A3D9BD26-D86A-AC21-1E99-F69D319204F3}"/>
          </ac:spMkLst>
        </pc:spChg>
        <pc:picChg chg="add del">
          <ac:chgData name="Nikos Christodoulakis" userId="5b647b1456aa7ccd" providerId="LiveId" clId="{FEE6BCAF-CA9F-49E5-A04A-B2B0C4566A28}" dt="2022-07-08T08:04:04.391" v="327"/>
          <ac:picMkLst>
            <pc:docMk/>
            <pc:sldMk cId="2849380701" sldId="259"/>
            <ac:picMk id="4" creationId="{B779A616-6921-1E75-3D7C-0C370A819E6A}"/>
          </ac:picMkLst>
        </pc:picChg>
        <pc:picChg chg="add mod">
          <ac:chgData name="Nikos Christodoulakis" userId="5b647b1456aa7ccd" providerId="LiveId" clId="{FEE6BCAF-CA9F-49E5-A04A-B2B0C4566A28}" dt="2022-07-08T08:04:15.601" v="329" actId="1076"/>
          <ac:picMkLst>
            <pc:docMk/>
            <pc:sldMk cId="2849380701" sldId="259"/>
            <ac:picMk id="5" creationId="{F43C045A-8F65-E3E4-9965-46B3F9B46387}"/>
          </ac:picMkLst>
        </pc:picChg>
      </pc:sldChg>
      <pc:sldChg chg="addSp delSp modSp new mod setBg delDesignElem">
        <pc:chgData name="Nikos Christodoulakis" userId="5b647b1456aa7ccd" providerId="LiveId" clId="{FEE6BCAF-CA9F-49E5-A04A-B2B0C4566A28}" dt="2022-07-08T07:35:50.176" v="40"/>
        <pc:sldMkLst>
          <pc:docMk/>
          <pc:sldMk cId="2111969721" sldId="260"/>
        </pc:sldMkLst>
        <pc:spChg chg="del">
          <ac:chgData name="Nikos Christodoulakis" userId="5b647b1456aa7ccd" providerId="LiveId" clId="{FEE6BCAF-CA9F-49E5-A04A-B2B0C4566A28}" dt="2022-07-08T07:34:42.124" v="35" actId="26606"/>
          <ac:spMkLst>
            <pc:docMk/>
            <pc:sldMk cId="2111969721" sldId="260"/>
            <ac:spMk id="2" creationId="{156DEAF4-5DDE-1A3D-CD44-F5779DE8D1EF}"/>
          </ac:spMkLst>
        </pc:spChg>
        <pc:spChg chg="del">
          <ac:chgData name="Nikos Christodoulakis" userId="5b647b1456aa7ccd" providerId="LiveId" clId="{FEE6BCAF-CA9F-49E5-A04A-B2B0C4566A28}" dt="2022-07-08T07:32:47.958" v="27"/>
          <ac:spMkLst>
            <pc:docMk/>
            <pc:sldMk cId="2111969721" sldId="260"/>
            <ac:spMk id="3" creationId="{87ABF7E2-4FEF-C74D-179B-A39E4E71CD68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2111969721" sldId="260"/>
            <ac:spMk id="9" creationId="{AB8C311F-7253-4AED-9701-7FC0708C41C7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2111969721" sldId="260"/>
            <ac:spMk id="11" creationId="{E2384209-CB15-4CDF-9D31-C44FD9A3F20D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2111969721" sldId="260"/>
            <ac:spMk id="13" creationId="{2633B3B5-CC90-43F0-8714-D31D1F3F0209}"/>
          </ac:spMkLst>
        </pc:spChg>
        <pc:spChg chg="add del">
          <ac:chgData name="Nikos Christodoulakis" userId="5b647b1456aa7ccd" providerId="LiveId" clId="{FEE6BCAF-CA9F-49E5-A04A-B2B0C4566A28}" dt="2022-07-08T07:35:50.176" v="40"/>
          <ac:spMkLst>
            <pc:docMk/>
            <pc:sldMk cId="2111969721" sldId="260"/>
            <ac:spMk id="15" creationId="{A8D57A06-A426-446D-B02C-A2DC6B62E45E}"/>
          </ac:spMkLst>
        </pc:spChg>
        <pc:picChg chg="add mod">
          <ac:chgData name="Nikos Christodoulakis" userId="5b647b1456aa7ccd" providerId="LiveId" clId="{FEE6BCAF-CA9F-49E5-A04A-B2B0C4566A28}" dt="2022-07-08T07:34:42.124" v="35" actId="26606"/>
          <ac:picMkLst>
            <pc:docMk/>
            <pc:sldMk cId="2111969721" sldId="260"/>
            <ac:picMk id="4" creationId="{2C1B4105-9414-7ACC-6FDF-ADB5BBD3F938}"/>
          </ac:picMkLst>
        </pc:picChg>
      </pc:sldChg>
      <pc:sldChg chg="addSp delSp modSp new mod">
        <pc:chgData name="Nikos Christodoulakis" userId="5b647b1456aa7ccd" providerId="LiveId" clId="{FEE6BCAF-CA9F-49E5-A04A-B2B0C4566A28}" dt="2022-07-08T08:06:13.080" v="333" actId="478"/>
        <pc:sldMkLst>
          <pc:docMk/>
          <pc:sldMk cId="1091025079" sldId="261"/>
        </pc:sldMkLst>
        <pc:spChg chg="del mod">
          <ac:chgData name="Nikos Christodoulakis" userId="5b647b1456aa7ccd" providerId="LiveId" clId="{FEE6BCAF-CA9F-49E5-A04A-B2B0C4566A28}" dt="2022-07-08T08:06:13.080" v="333" actId="478"/>
          <ac:spMkLst>
            <pc:docMk/>
            <pc:sldMk cId="1091025079" sldId="261"/>
            <ac:spMk id="2" creationId="{E17069D7-DB80-0801-9FE1-40D5AC7D84F0}"/>
          </ac:spMkLst>
        </pc:spChg>
        <pc:spChg chg="mod">
          <ac:chgData name="Nikos Christodoulakis" userId="5b647b1456aa7ccd" providerId="LiveId" clId="{FEE6BCAF-CA9F-49E5-A04A-B2B0C4566A28}" dt="2022-07-08T07:55:52.826" v="157" actId="20577"/>
          <ac:spMkLst>
            <pc:docMk/>
            <pc:sldMk cId="1091025079" sldId="261"/>
            <ac:spMk id="3" creationId="{EE79BDC9-D0A0-24E1-8217-C51B6D02A03A}"/>
          </ac:spMkLst>
        </pc:spChg>
        <pc:picChg chg="add mod">
          <ac:chgData name="Nikos Christodoulakis" userId="5b647b1456aa7ccd" providerId="LiveId" clId="{FEE6BCAF-CA9F-49E5-A04A-B2B0C4566A28}" dt="2022-07-08T08:01:35.938" v="325" actId="1076"/>
          <ac:picMkLst>
            <pc:docMk/>
            <pc:sldMk cId="1091025079" sldId="261"/>
            <ac:picMk id="4" creationId="{3E1CF29E-6BB4-2C52-763A-DA4433B7E8FD}"/>
          </ac:picMkLst>
        </pc:picChg>
      </pc:sldChg>
      <pc:sldChg chg="addSp delSp modSp new mod setBg">
        <pc:chgData name="Nikos Christodoulakis" userId="5b647b1456aa7ccd" providerId="LiveId" clId="{FEE6BCAF-CA9F-49E5-A04A-B2B0C4566A28}" dt="2022-07-08T07:59:29.426" v="321" actId="26606"/>
        <pc:sldMkLst>
          <pc:docMk/>
          <pc:sldMk cId="2490001120" sldId="262"/>
        </pc:sldMkLst>
        <pc:spChg chg="add del">
          <ac:chgData name="Nikos Christodoulakis" userId="5b647b1456aa7ccd" providerId="LiveId" clId="{FEE6BCAF-CA9F-49E5-A04A-B2B0C4566A28}" dt="2022-07-08T07:39:24.716" v="57" actId="26606"/>
          <ac:spMkLst>
            <pc:docMk/>
            <pc:sldMk cId="2490001120" sldId="262"/>
            <ac:spMk id="2" creationId="{07663990-F130-02B6-4826-146B7C36C4D6}"/>
          </ac:spMkLst>
        </pc:spChg>
        <pc:spChg chg="del">
          <ac:chgData name="Nikos Christodoulakis" userId="5b647b1456aa7ccd" providerId="LiveId" clId="{FEE6BCAF-CA9F-49E5-A04A-B2B0C4566A28}" dt="2022-07-08T07:39:13.645" v="52"/>
          <ac:spMkLst>
            <pc:docMk/>
            <pc:sldMk cId="2490001120" sldId="262"/>
            <ac:spMk id="3" creationId="{68FB5C38-1B88-6705-F6C4-6C2442D8412B}"/>
          </ac:spMkLst>
        </pc:spChg>
        <pc:spChg chg="add del">
          <ac:chgData name="Nikos Christodoulakis" userId="5b647b1456aa7ccd" providerId="LiveId" clId="{FEE6BCAF-CA9F-49E5-A04A-B2B0C4566A28}" dt="2022-07-08T07:39:24.701" v="56" actId="26606"/>
          <ac:spMkLst>
            <pc:docMk/>
            <pc:sldMk cId="2490001120" sldId="262"/>
            <ac:spMk id="8" creationId="{F8F6BD75-95B0-0FC0-C448-804F0C8176D8}"/>
          </ac:spMkLst>
        </pc:spChg>
        <pc:spChg chg="add del">
          <ac:chgData name="Nikos Christodoulakis" userId="5b647b1456aa7ccd" providerId="LiveId" clId="{FEE6BCAF-CA9F-49E5-A04A-B2B0C4566A28}" dt="2022-07-08T07:39:24.701" v="56" actId="26606"/>
          <ac:spMkLst>
            <pc:docMk/>
            <pc:sldMk cId="2490001120" sldId="262"/>
            <ac:spMk id="11" creationId="{E09CCB3F-DBCE-4964-9E34-8C5DE80EF4B5}"/>
          </ac:spMkLst>
        </pc:spChg>
        <pc:spChg chg="add del">
          <ac:chgData name="Nikos Christodoulakis" userId="5b647b1456aa7ccd" providerId="LiveId" clId="{FEE6BCAF-CA9F-49E5-A04A-B2B0C4566A28}" dt="2022-07-08T07:39:24.701" v="56" actId="26606"/>
          <ac:spMkLst>
            <pc:docMk/>
            <pc:sldMk cId="2490001120" sldId="262"/>
            <ac:spMk id="13" creationId="{1DFF944F-74BA-483A-82C0-64E3AAF4AE98}"/>
          </ac:spMkLst>
        </pc:spChg>
        <pc:spChg chg="add del">
          <ac:chgData name="Nikos Christodoulakis" userId="5b647b1456aa7ccd" providerId="LiveId" clId="{FEE6BCAF-CA9F-49E5-A04A-B2B0C4566A28}" dt="2022-07-08T07:39:24.701" v="56" actId="26606"/>
          <ac:spMkLst>
            <pc:docMk/>
            <pc:sldMk cId="2490001120" sldId="262"/>
            <ac:spMk id="21" creationId="{07663990-F130-02B6-4826-146B7C36C4D6}"/>
          </ac:spMkLst>
        </pc:spChg>
        <pc:spChg chg="add del">
          <ac:chgData name="Nikos Christodoulakis" userId="5b647b1456aa7ccd" providerId="LiveId" clId="{FEE6BCAF-CA9F-49E5-A04A-B2B0C4566A28}" dt="2022-07-08T07:59:29.426" v="321" actId="26606"/>
          <ac:spMkLst>
            <pc:docMk/>
            <pc:sldMk cId="2490001120" sldId="262"/>
            <ac:spMk id="29" creationId="{F047799C-39D5-CC05-BDDA-DB36D7F843D0}"/>
          </ac:spMkLst>
        </pc:spChg>
        <pc:spChg chg="add del">
          <ac:chgData name="Nikos Christodoulakis" userId="5b647b1456aa7ccd" providerId="LiveId" clId="{FEE6BCAF-CA9F-49E5-A04A-B2B0C4566A28}" dt="2022-07-08T07:59:29.426" v="321" actId="26606"/>
          <ac:spMkLst>
            <pc:docMk/>
            <pc:sldMk cId="2490001120" sldId="262"/>
            <ac:spMk id="32" creationId="{E09CCB3F-DBCE-4964-9E34-8C5DE80EF4B5}"/>
          </ac:spMkLst>
        </pc:spChg>
        <pc:spChg chg="add del">
          <ac:chgData name="Nikos Christodoulakis" userId="5b647b1456aa7ccd" providerId="LiveId" clId="{FEE6BCAF-CA9F-49E5-A04A-B2B0C4566A28}" dt="2022-07-08T07:59:29.426" v="321" actId="26606"/>
          <ac:spMkLst>
            <pc:docMk/>
            <pc:sldMk cId="2490001120" sldId="262"/>
            <ac:spMk id="34" creationId="{1DFF944F-74BA-483A-82C0-64E3AAF4AE98}"/>
          </ac:spMkLst>
        </pc:spChg>
        <pc:spChg chg="add">
          <ac:chgData name="Nikos Christodoulakis" userId="5b647b1456aa7ccd" providerId="LiveId" clId="{FEE6BCAF-CA9F-49E5-A04A-B2B0C4566A28}" dt="2022-07-08T07:59:29.426" v="321" actId="26606"/>
          <ac:spMkLst>
            <pc:docMk/>
            <pc:sldMk cId="2490001120" sldId="262"/>
            <ac:spMk id="53" creationId="{5C6ACA56-9AD4-4EE6-8F38-8C18968ACE5C}"/>
          </ac:spMkLst>
        </pc:spChg>
        <pc:spChg chg="add">
          <ac:chgData name="Nikos Christodoulakis" userId="5b647b1456aa7ccd" providerId="LiveId" clId="{FEE6BCAF-CA9F-49E5-A04A-B2B0C4566A28}" dt="2022-07-08T07:59:29.426" v="321" actId="26606"/>
          <ac:spMkLst>
            <pc:docMk/>
            <pc:sldMk cId="2490001120" sldId="262"/>
            <ac:spMk id="55" creationId="{BE655210-4EEB-44D9-B394-6FB4139BFC1E}"/>
          </ac:spMkLst>
        </pc:spChg>
        <pc:grpChg chg="add del">
          <ac:chgData name="Nikos Christodoulakis" userId="5b647b1456aa7ccd" providerId="LiveId" clId="{FEE6BCAF-CA9F-49E5-A04A-B2B0C4566A28}" dt="2022-07-08T07:39:20.344" v="54" actId="26606"/>
          <ac:grpSpMkLst>
            <pc:docMk/>
            <pc:sldMk cId="2490001120" sldId="262"/>
            <ac:grpSpMk id="9" creationId="{12D8CD66-6E34-4232-868C-F61EC84AFC0B}"/>
          </ac:grpSpMkLst>
        </pc:grpChg>
        <pc:grpChg chg="add del">
          <ac:chgData name="Nikos Christodoulakis" userId="5b647b1456aa7ccd" providerId="LiveId" clId="{FEE6BCAF-CA9F-49E5-A04A-B2B0C4566A28}" dt="2022-07-08T07:39:24.701" v="56" actId="26606"/>
          <ac:grpSpMkLst>
            <pc:docMk/>
            <pc:sldMk cId="2490001120" sldId="262"/>
            <ac:grpSpMk id="15" creationId="{A9733A91-F958-4629-801A-3F6F1E09AD64}"/>
          </ac:grpSpMkLst>
        </pc:grpChg>
        <pc:grpChg chg="add del">
          <ac:chgData name="Nikos Christodoulakis" userId="5b647b1456aa7ccd" providerId="LiveId" clId="{FEE6BCAF-CA9F-49E5-A04A-B2B0C4566A28}" dt="2022-07-08T07:39:55.214" v="134" actId="26606"/>
          <ac:grpSpMkLst>
            <pc:docMk/>
            <pc:sldMk cId="2490001120" sldId="262"/>
            <ac:grpSpMk id="23" creationId="{12D8CD66-6E34-4232-868C-F61EC84AFC0B}"/>
          </ac:grpSpMkLst>
        </pc:grpChg>
        <pc:grpChg chg="add del">
          <ac:chgData name="Nikos Christodoulakis" userId="5b647b1456aa7ccd" providerId="LiveId" clId="{FEE6BCAF-CA9F-49E5-A04A-B2B0C4566A28}" dt="2022-07-08T07:59:29.426" v="321" actId="26606"/>
          <ac:grpSpMkLst>
            <pc:docMk/>
            <pc:sldMk cId="2490001120" sldId="262"/>
            <ac:grpSpMk id="36" creationId="{A9733A91-F958-4629-801A-3F6F1E09AD64}"/>
          </ac:grpSpMkLst>
        </pc:grpChg>
        <pc:grpChg chg="add">
          <ac:chgData name="Nikos Christodoulakis" userId="5b647b1456aa7ccd" providerId="LiveId" clId="{FEE6BCAF-CA9F-49E5-A04A-B2B0C4566A28}" dt="2022-07-08T07:59:29.426" v="321" actId="26606"/>
          <ac:grpSpMkLst>
            <pc:docMk/>
            <pc:sldMk cId="2490001120" sldId="262"/>
            <ac:grpSpMk id="46" creationId="{2103B461-323C-4912-BFFD-C37582662085}"/>
          </ac:grpSpMkLst>
        </pc:grpChg>
        <pc:picChg chg="add mod">
          <ac:chgData name="Nikos Christodoulakis" userId="5b647b1456aa7ccd" providerId="LiveId" clId="{FEE6BCAF-CA9F-49E5-A04A-B2B0C4566A28}" dt="2022-07-08T07:59:29.426" v="321" actId="26606"/>
          <ac:picMkLst>
            <pc:docMk/>
            <pc:sldMk cId="2490001120" sldId="262"/>
            <ac:picMk id="4" creationId="{DD519CAC-9155-99A6-DA48-FCB0C9231B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6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688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8174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202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370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505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34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9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378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74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178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67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8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92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520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429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0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A24C47-2ED6-478B-8456-5CAEF7BFFDE7}" type="datetimeFigureOut">
              <a:rPr lang="el-GR" smtClean="0"/>
              <a:t>8/7/2022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7DC576F-87D4-4E41-8154-08E1A2A12D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347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penbook.gr/o-aposperitis-kai-o-aygerino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olarsystem.nasa.gov/planets/venus/in-dept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F806943C-BF32-4BF1-B6A7-69D90A70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D1029CB-BA93-EEF6-9536-A2DFB97C8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753" y="628617"/>
            <a:ext cx="6559859" cy="3028983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APOSPERITIS OR AUGERINOS(MORNING STAR)</a:t>
            </a:r>
            <a:br>
              <a:rPr lang="el-G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6C86359-B139-AED7-BC55-DF99DE137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753" y="3843868"/>
            <a:ext cx="5414401" cy="1564744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CHRISTODOULAKIS NIKOS</a:t>
            </a:r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PAGKRITION JUNIOR HIGH SCHOOL</a:t>
            </a:r>
            <a:endParaRPr lang="el-G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A878C6BF-28C8-4E12-B854-7A830D3E6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5747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 descr="Εικόνα που περιέχει βέλος&#10;&#10;Περιγραφή που δημιουργήθηκε αυτόματα">
            <a:extLst>
              <a:ext uri="{FF2B5EF4-FFF2-40B4-BE49-F238E27FC236}">
                <a16:creationId xmlns:a16="http://schemas.microsoft.com/office/drawing/2014/main" id="{53BC7871-2A9D-5774-1C66-8B59F050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r="4104" b="-2"/>
          <a:stretch/>
        </p:blipFill>
        <p:spPr>
          <a:xfrm>
            <a:off x="949827" y="489453"/>
            <a:ext cx="2795600" cy="2795614"/>
          </a:xfrm>
          <a:prstGeom prst="rect">
            <a:avLst/>
          </a:prstGeom>
        </p:spPr>
      </p:pic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9E6881-D6CB-A63B-28AF-B79FA0F9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4167394"/>
            <a:ext cx="3725990" cy="1627598"/>
          </a:xfrm>
          <a:prstGeom prst="rect">
            <a:avLst/>
          </a:prstGeom>
          <a:noFill/>
        </p:spPr>
      </p:pic>
      <p:grpSp>
        <p:nvGrpSpPr>
          <p:cNvPr id="18" name="Group 20">
            <a:extLst>
              <a:ext uri="{FF2B5EF4-FFF2-40B4-BE49-F238E27FC236}">
                <a16:creationId xmlns:a16="http://schemas.microsoft.com/office/drawing/2014/main" id="{D6A7568C-128C-4A8A-81BA-1BED2DDAD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ED0B87-F053-4FB5-ABC4-24F3C041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B940DFC-0E04-4FC7-88F7-5D4AF780C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6C4A8A1-0543-412C-B5E6-803A174A7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C29E161-7520-4B3D-B83D-41D496291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24BCAEE-76B1-447C-AFFB-F827F42F5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D5F6AC-8499-F17C-211F-349F767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786479-292D-6522-302E-40E952B65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Look through Greek literature and poetry and find as many tales as possible that have something to do </a:t>
            </a:r>
            <a:r>
              <a:rPr lang="en-US" sz="2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with Aphrodite(VENUS).</a:t>
            </a:r>
            <a:endParaRPr lang="en-US" sz="2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  <a:hlinkClick r:id="rId2"/>
            </a:endParaRPr>
          </a:p>
          <a:p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Listen to the following tale related to 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Aposperitis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 and 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Augerinos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https://www.openbook.gr/o-aposperitis-kai-o-aygerinos/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D574272-CAEA-EA4B-587A-30AEF1F9F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22" y="4426978"/>
            <a:ext cx="372497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1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69A5003-374D-6B3B-699E-9D69C1CCC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43627"/>
            <a:ext cx="10905066" cy="53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3D9BD26-D86A-AC21-1E99-F69D31920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0">
              <a:lnSpc>
                <a:spcPct val="115000"/>
              </a:lnSpc>
              <a:buNone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If you know that the angle that Venus forms with the horizon is 45° when it is at its zenith, then make a prediction about the possible distance between Venus and the Sun.</a:t>
            </a:r>
            <a:r>
              <a:rPr lang="el-G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https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solarsystem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nasa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.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gov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planets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8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venus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in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-</a:t>
            </a:r>
            <a:r>
              <a:rPr lang="en-US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depth</a:t>
            </a:r>
            <a:r>
              <a:rPr lang="el-GR" sz="2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/</a:t>
            </a:r>
            <a:endParaRPr lang="el-GR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43C045A-8F65-E3E4-9965-46B3F9B46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860" y="4043863"/>
            <a:ext cx="372497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80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2C1B4105-9414-7ACC-6FDF-ADB5BBD3F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866" y="457200"/>
            <a:ext cx="890426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79BDC9-D0A0-24E1-8217-C51B6D02A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</a:t>
            </a:r>
            <a:r>
              <a:rPr lang="el-GR" dirty="0"/>
              <a:t>	</a:t>
            </a:r>
            <a:r>
              <a:rPr lang="en-US" dirty="0"/>
              <a:t>What are the phases of Venus?</a:t>
            </a:r>
          </a:p>
          <a:p>
            <a:r>
              <a:rPr lang="el-GR" dirty="0"/>
              <a:t>https://www.youtube.com/watch?v=n_46Zp9UHgs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E1CF29E-6BB4-2C52-763A-DA4433B7E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10" y="3673445"/>
            <a:ext cx="3724979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D519CAC-9155-99A6-DA48-FCB0C9231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68"/>
          <a:stretch/>
        </p:blipFill>
        <p:spPr>
          <a:xfrm>
            <a:off x="2585795" y="643467"/>
            <a:ext cx="702040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01120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</TotalTime>
  <Words>138</Words>
  <Application>Microsoft Office PowerPoint</Application>
  <PresentationFormat>Ευρεία οθόνη</PresentationFormat>
  <Paragraphs>20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Κομμάτι</vt:lpstr>
      <vt:lpstr>APOSPERITIS OR AUGERINOS(MORNING STAR) </vt:lpstr>
      <vt:lpstr>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ΑΠΟΣΠΕΡΙΤΗΣ  ή  ΑΥΓΕΡΙΝΟΣ </dc:title>
  <dc:creator>Nikos Christodoulakis</dc:creator>
  <cp:lastModifiedBy>Nikos Christodoulakis</cp:lastModifiedBy>
  <cp:revision>1</cp:revision>
  <dcterms:created xsi:type="dcterms:W3CDTF">2022-07-08T07:05:21Z</dcterms:created>
  <dcterms:modified xsi:type="dcterms:W3CDTF">2022-07-08T08:23:20Z</dcterms:modified>
</cp:coreProperties>
</file>