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asopd@yahoo.g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endParaRPr lang="el-GR" b="1" dirty="0" smtClean="0"/>
          </a:p>
          <a:p>
            <a:pPr lvl="0" algn="ctr">
              <a:buNone/>
            </a:pPr>
            <a:r>
              <a:rPr lang="el-GR" sz="4400" b="1" smtClean="0"/>
              <a:t>Μέτρηση </a:t>
            </a:r>
            <a:r>
              <a:rPr lang="el-GR" sz="4400" b="1" dirty="0" smtClean="0"/>
              <a:t>κρατήρων Σελήνης – συγκρίσεις με περιοχές της Ελλάδος</a:t>
            </a:r>
            <a:endParaRPr lang="el-GR" sz="4000" b="1" dirty="0" smtClean="0"/>
          </a:p>
          <a:p>
            <a:pPr>
              <a:buNone/>
            </a:pPr>
            <a:r>
              <a:rPr lang="el-GR" sz="2800" u="sng" dirty="0" smtClean="0"/>
              <a:t>Σύνδεση με το Αναλυτικό Πρόγραμμα:</a:t>
            </a:r>
            <a:r>
              <a:rPr lang="el-GR" sz="2800" dirty="0" smtClean="0"/>
              <a:t> Μαθηματικά Ε-ΣΤ’ Δημοτικού, Γεωγραφία Ε’ Δημοτικού, Μαθηματικά  Α’ Γυμνασίου, Γεωγραφία Α’ &amp; Β’ Γυμνασίου, Φυσική Α’ Γυμνασίου, Ιστορία Δ’ Δημοτικού &amp; Α’ Γυμνασίου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2489200" cy="1028700"/>
          </a:xfrm>
          <a:prstGeom prst="rect">
            <a:avLst/>
          </a:prstGeom>
        </p:spPr>
      </p:pic>
      <p:sp>
        <p:nvSpPr>
          <p:cNvPr id="1026" name="Πλαίσιο κειμένου 4"/>
          <p:cNvSpPr txBox="1">
            <a:spLocks noChangeArrowheads="1"/>
          </p:cNvSpPr>
          <p:nvPr/>
        </p:nvSpPr>
        <p:spPr bwMode="auto">
          <a:xfrm>
            <a:off x="5508104" y="404664"/>
            <a:ext cx="3308350" cy="12033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Εικόνα που περιέχει βέλος&#10;&#10;Περιγραφή που δημιουργήθηκε αυτόματα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83768" y="404664"/>
            <a:ext cx="3023790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21" y="798303"/>
            <a:ext cx="8986579" cy="572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33" y="286639"/>
            <a:ext cx="8629439" cy="63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46"/>
            <a:ext cx="8568951" cy="67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51" y="294777"/>
            <a:ext cx="9034639" cy="644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58" y="597856"/>
            <a:ext cx="8779437" cy="55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692696"/>
          <a:ext cx="8064893" cy="5040558"/>
        </p:xfrm>
        <a:graphic>
          <a:graphicData uri="http://schemas.openxmlformats.org/drawingml/2006/table">
            <a:tbl>
              <a:tblPr/>
              <a:tblGrid>
                <a:gridCol w="1826180"/>
                <a:gridCol w="970249"/>
                <a:gridCol w="1384535"/>
                <a:gridCol w="1246765"/>
                <a:gridCol w="1113882"/>
                <a:gridCol w="1523282"/>
              </a:tblGrid>
              <a:tr h="2205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Κρατήρας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Μέτρηση χάρακα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Εκτιμώμενη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Διάμετρος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endParaRPr lang="el-GR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Πραγματική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  <a:cs typeface="Times New Roman"/>
                        </a:rPr>
                        <a:t>Διάμετρος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km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Σφάλμα %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Πραγματικό εμβαδό κρατήρα (</a:t>
                      </a:r>
                      <a:r>
                        <a:rPr lang="el-G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Ε=π</a:t>
                      </a: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 δ</a:t>
                      </a:r>
                      <a:r>
                        <a:rPr lang="el-GR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/4)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τετ/χλμ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Plato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Aristoteles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95,95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87,5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9,65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6010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 dirty="0" err="1">
                          <a:latin typeface="Times New Roman"/>
                          <a:ea typeface="Times New Roman"/>
                          <a:cs typeface="Times New Roman"/>
                        </a:rPr>
                        <a:t>Aristillus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57,23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4,05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Times New Roman"/>
                          <a:cs typeface="Times New Roman"/>
                        </a:rPr>
                        <a:t>2374,6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Eudoxous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69,02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Archimedes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89,21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315416"/>
            <a:ext cx="6768751" cy="70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9712" y="2348880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Plato 101 km </a:t>
            </a:r>
            <a:r>
              <a:rPr lang="el-GR" dirty="0" smtClean="0">
                <a:solidFill>
                  <a:srgbClr val="FFFF00"/>
                </a:solidFill>
              </a:rPr>
              <a:t>διάμετρος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319217" cy="64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763688" y="260648"/>
            <a:ext cx="515557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60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Aristillus</a:t>
            </a:r>
            <a:r>
              <a:rPr lang="el-GR" sz="3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55 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km </a:t>
            </a:r>
            <a:r>
              <a:rPr lang="el-GR" sz="36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διάμετρος</a:t>
            </a:r>
            <a:endParaRPr lang="el-GR" sz="3200" dirty="0">
              <a:solidFill>
                <a:srgbClr val="FFFF00"/>
              </a:solidFill>
              <a:ea typeface="Times New Roman"/>
              <a:cs typeface="Times New Roman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95736" y="6488668"/>
            <a:ext cx="4456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Πρασόπουλος Δημήτριος, </a:t>
            </a:r>
            <a:r>
              <a:rPr lang="en-US" u="sng" dirty="0" err="1" smtClean="0">
                <a:hlinkClick r:id="rId3"/>
              </a:rPr>
              <a:t>prasopd</a:t>
            </a:r>
            <a:r>
              <a:rPr lang="el-GR" u="sng" dirty="0" smtClean="0">
                <a:hlinkClick r:id="rId3"/>
              </a:rPr>
              <a:t>@</a:t>
            </a:r>
            <a:r>
              <a:rPr lang="en-US" u="sng" dirty="0" smtClean="0">
                <a:hlinkClick r:id="rId3"/>
              </a:rPr>
              <a:t>yahoo</a:t>
            </a:r>
            <a:r>
              <a:rPr lang="el-GR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gr</a:t>
            </a:r>
            <a:endParaRPr lang="el-G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150</Words>
  <Application>Microsoft Office PowerPoint</Application>
  <PresentationFormat>Προβολή στην οθόνη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Plato 101 km διάμετρος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Χρήστης των Windows</cp:lastModifiedBy>
  <cp:revision>6</cp:revision>
  <dcterms:created xsi:type="dcterms:W3CDTF">2021-10-06T17:11:29Z</dcterms:created>
  <dcterms:modified xsi:type="dcterms:W3CDTF">2022-07-08T08:16:53Z</dcterms:modified>
</cp:coreProperties>
</file>