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media/image1.svg" ContentType="image/svg+xml"/>
  <Override PartName="/ppt/media/image10.svg" ContentType="image/svg+xml"/>
  <Override PartName="/ppt/media/image2.svg" ContentType="image/svg+xml"/>
  <Override PartName="/ppt/media/image3.svg" ContentType="image/svg+xml"/>
  <Override PartName="/ppt/media/image4.svg" ContentType="image/svg+xml"/>
  <Override PartName="/ppt/media/image5.svg" ContentType="image/svg+xml"/>
  <Override PartName="/ppt/media/image6.svg" ContentType="image/svg+xml"/>
  <Override PartName="/ppt/media/image7.svg" ContentType="image/svg+xml"/>
  <Override PartName="/ppt/media/image8.svg" ContentType="image/svg+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sldIdLst>
    <p:sldId id="256" r:id="rId3"/>
    <p:sldId id="258" r:id="rId5"/>
    <p:sldId id="257"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053"/>
  </p:normalViewPr>
  <p:slideViewPr>
    <p:cSldViewPr snapToGrid="0" snapToObjects="1">
      <p:cViewPr varScale="1">
        <p:scale>
          <a:sx n="69" d="100"/>
          <a:sy n="69" d="100"/>
        </p:scale>
        <p:origin x="103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_rels/data1.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image" Target="../media/image4.svg"/><Relationship Id="rId7" Type="http://schemas.openxmlformats.org/officeDocument/2006/relationships/image" Target="../media/image12.png"/><Relationship Id="rId6" Type="http://schemas.openxmlformats.org/officeDocument/2006/relationships/image" Target="../media/image3.svg"/><Relationship Id="rId5" Type="http://schemas.openxmlformats.org/officeDocument/2006/relationships/image" Target="../media/image11.png"/><Relationship Id="rId4" Type="http://schemas.openxmlformats.org/officeDocument/2006/relationships/image" Target="../media/image2.svg"/><Relationship Id="rId3" Type="http://schemas.openxmlformats.org/officeDocument/2006/relationships/image" Target="../media/image10.png"/><Relationship Id="rId2" Type="http://schemas.openxmlformats.org/officeDocument/2006/relationships/image" Target="../media/image1.svg"/><Relationship Id="rId10" Type="http://schemas.openxmlformats.org/officeDocument/2006/relationships/image" Target="../media/image5.svg"/><Relationship Id="rId1" Type="http://schemas.openxmlformats.org/officeDocument/2006/relationships/image" Target="../media/image9.png"/></Relationships>
</file>

<file path=ppt/diagrams/_rels/data2.xml.rels><?xml version="1.0" encoding="UTF-8" standalone="yes"?>
<Relationships xmlns="http://schemas.openxmlformats.org/package/2006/relationships"><Relationship Id="rId9" Type="http://schemas.openxmlformats.org/officeDocument/2006/relationships/image" Target="../media/image18.png"/><Relationship Id="rId8" Type="http://schemas.openxmlformats.org/officeDocument/2006/relationships/image" Target="../media/image9.svg"/><Relationship Id="rId7" Type="http://schemas.openxmlformats.org/officeDocument/2006/relationships/image" Target="../media/image17.png"/><Relationship Id="rId6" Type="http://schemas.openxmlformats.org/officeDocument/2006/relationships/image" Target="../media/image8.svg"/><Relationship Id="rId5" Type="http://schemas.openxmlformats.org/officeDocument/2006/relationships/image" Target="../media/image16.png"/><Relationship Id="rId4" Type="http://schemas.openxmlformats.org/officeDocument/2006/relationships/image" Target="../media/image7.svg"/><Relationship Id="rId3" Type="http://schemas.openxmlformats.org/officeDocument/2006/relationships/image" Target="../media/image15.png"/><Relationship Id="rId2" Type="http://schemas.openxmlformats.org/officeDocument/2006/relationships/image" Target="../media/image6.svg"/><Relationship Id="rId10" Type="http://schemas.openxmlformats.org/officeDocument/2006/relationships/image" Target="../media/image10.svg"/><Relationship Id="rId1"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image" Target="../media/image4.svg"/><Relationship Id="rId7" Type="http://schemas.openxmlformats.org/officeDocument/2006/relationships/image" Target="../media/image12.png"/><Relationship Id="rId6" Type="http://schemas.openxmlformats.org/officeDocument/2006/relationships/image" Target="../media/image3.svg"/><Relationship Id="rId5" Type="http://schemas.openxmlformats.org/officeDocument/2006/relationships/image" Target="../media/image11.png"/><Relationship Id="rId4" Type="http://schemas.openxmlformats.org/officeDocument/2006/relationships/image" Target="../media/image2.svg"/><Relationship Id="rId3" Type="http://schemas.openxmlformats.org/officeDocument/2006/relationships/image" Target="../media/image10.png"/><Relationship Id="rId2" Type="http://schemas.openxmlformats.org/officeDocument/2006/relationships/image" Target="../media/image1.svg"/><Relationship Id="rId10" Type="http://schemas.openxmlformats.org/officeDocument/2006/relationships/image" Target="../media/image5.svg"/><Relationship Id="rId1" Type="http://schemas.openxmlformats.org/officeDocument/2006/relationships/image" Target="../media/image9.png"/></Relationships>
</file>

<file path=ppt/diagrams/_rels/drawing2.xml.rels><?xml version="1.0" encoding="UTF-8" standalone="yes"?>
<Relationships xmlns="http://schemas.openxmlformats.org/package/2006/relationships"><Relationship Id="rId9" Type="http://schemas.openxmlformats.org/officeDocument/2006/relationships/image" Target="../media/image18.png"/><Relationship Id="rId8" Type="http://schemas.openxmlformats.org/officeDocument/2006/relationships/image" Target="../media/image9.svg"/><Relationship Id="rId7" Type="http://schemas.openxmlformats.org/officeDocument/2006/relationships/image" Target="../media/image17.png"/><Relationship Id="rId6" Type="http://schemas.openxmlformats.org/officeDocument/2006/relationships/image" Target="../media/image8.svg"/><Relationship Id="rId5" Type="http://schemas.openxmlformats.org/officeDocument/2006/relationships/image" Target="../media/image16.png"/><Relationship Id="rId4" Type="http://schemas.openxmlformats.org/officeDocument/2006/relationships/image" Target="../media/image7.svg"/><Relationship Id="rId3" Type="http://schemas.openxmlformats.org/officeDocument/2006/relationships/image" Target="../media/image15.png"/><Relationship Id="rId2" Type="http://schemas.openxmlformats.org/officeDocument/2006/relationships/image" Target="../media/image6.svg"/><Relationship Id="rId10" Type="http://schemas.openxmlformats.org/officeDocument/2006/relationships/image" Target="../media/image10.svg"/><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130E8ED-73D4-4034-B761-07D7C27E408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636DC37-E2FF-4A4C-8360-20F3926CC078}">
      <dgm:prSet/>
      <dgm:spPr/>
      <dgm:t>
        <a:bodyPr/>
        <a:lstStyle/>
        <a:p>
          <a:r>
            <a:rPr lang="en-US"/>
            <a:t>Orienting and Asking Questions</a:t>
          </a:r>
        </a:p>
      </dgm:t>
    </dgm:pt>
    <dgm:pt modelId="{81E1DB40-CF2A-4024-947E-10CC770C5770}" cxnId="{A397A229-0B65-406E-B39A-8605F0B77BE1}" type="parTrans">
      <dgm:prSet/>
      <dgm:spPr/>
      <dgm:t>
        <a:bodyPr/>
        <a:lstStyle/>
        <a:p>
          <a:endParaRPr lang="en-US"/>
        </a:p>
      </dgm:t>
    </dgm:pt>
    <dgm:pt modelId="{9996863D-E2FC-42F1-8B77-6F686A30B1D3}" cxnId="{A397A229-0B65-406E-B39A-8605F0B77BE1}" type="sibTrans">
      <dgm:prSet/>
      <dgm:spPr/>
      <dgm:t>
        <a:bodyPr/>
        <a:lstStyle/>
        <a:p>
          <a:endParaRPr lang="en-US"/>
        </a:p>
      </dgm:t>
    </dgm:pt>
    <dgm:pt modelId="{F5E10210-9CD7-40FD-AAE0-CF87CC76A2DE}">
      <dgm:prSet/>
      <dgm:spPr/>
      <dgm:t>
        <a:bodyPr/>
        <a:lstStyle/>
        <a:p>
          <a:r>
            <a:rPr lang="en-US"/>
            <a:t>Hypothesis Generation and Design</a:t>
          </a:r>
        </a:p>
      </dgm:t>
    </dgm:pt>
    <dgm:pt modelId="{49B8952B-6346-4F6B-882A-8190CB0B931B}" cxnId="{F12E7E59-017B-4E7F-B40D-C1B964BC3E95}" type="parTrans">
      <dgm:prSet/>
      <dgm:spPr/>
      <dgm:t>
        <a:bodyPr/>
        <a:lstStyle/>
        <a:p>
          <a:endParaRPr lang="en-US"/>
        </a:p>
      </dgm:t>
    </dgm:pt>
    <dgm:pt modelId="{32630AE7-94B4-47C0-935F-ED422445486F}" cxnId="{F12E7E59-017B-4E7F-B40D-C1B964BC3E95}" type="sibTrans">
      <dgm:prSet/>
      <dgm:spPr/>
      <dgm:t>
        <a:bodyPr/>
        <a:lstStyle/>
        <a:p>
          <a:endParaRPr lang="en-US"/>
        </a:p>
      </dgm:t>
    </dgm:pt>
    <dgm:pt modelId="{2E797BF3-6563-4BC0-8323-397CA2418C05}">
      <dgm:prSet/>
      <dgm:spPr/>
      <dgm:t>
        <a:bodyPr/>
        <a:lstStyle/>
        <a:p>
          <a:r>
            <a:rPr lang="en-US"/>
            <a:t>Planning and Investigating </a:t>
          </a:r>
        </a:p>
      </dgm:t>
    </dgm:pt>
    <dgm:pt modelId="{2D93C6D0-7E3C-44CC-BEFC-0402254B866E}" cxnId="{27933D22-ECE0-4201-9B06-3AEFE88CC467}" type="parTrans">
      <dgm:prSet/>
      <dgm:spPr/>
      <dgm:t>
        <a:bodyPr/>
        <a:lstStyle/>
        <a:p>
          <a:endParaRPr lang="en-US"/>
        </a:p>
      </dgm:t>
    </dgm:pt>
    <dgm:pt modelId="{DFFF727B-2EAC-4DBA-83A8-EB7D5A2B8752}" cxnId="{27933D22-ECE0-4201-9B06-3AEFE88CC467}" type="sibTrans">
      <dgm:prSet/>
      <dgm:spPr/>
      <dgm:t>
        <a:bodyPr/>
        <a:lstStyle/>
        <a:p>
          <a:endParaRPr lang="en-US"/>
        </a:p>
      </dgm:t>
    </dgm:pt>
    <dgm:pt modelId="{DAC2E1C6-E60F-4CF6-BC1F-23DF16F26A7A}">
      <dgm:prSet/>
      <dgm:spPr/>
      <dgm:t>
        <a:bodyPr/>
        <a:lstStyle/>
        <a:p>
          <a:r>
            <a:rPr lang="en-US"/>
            <a:t>Analysis and Interpretation</a:t>
          </a:r>
        </a:p>
      </dgm:t>
    </dgm:pt>
    <dgm:pt modelId="{0D052E25-FB11-4AD3-91DA-418B8CC12442}" cxnId="{E55A74EE-0262-4C62-AF44-B2A202563149}" type="parTrans">
      <dgm:prSet/>
      <dgm:spPr/>
      <dgm:t>
        <a:bodyPr/>
        <a:lstStyle/>
        <a:p>
          <a:endParaRPr lang="en-US"/>
        </a:p>
      </dgm:t>
    </dgm:pt>
    <dgm:pt modelId="{09B63A6B-F581-46A8-9B26-26D8AA58AD37}" cxnId="{E55A74EE-0262-4C62-AF44-B2A202563149}" type="sibTrans">
      <dgm:prSet/>
      <dgm:spPr/>
      <dgm:t>
        <a:bodyPr/>
        <a:lstStyle/>
        <a:p>
          <a:endParaRPr lang="en-US"/>
        </a:p>
      </dgm:t>
    </dgm:pt>
    <dgm:pt modelId="{D254F6EA-7838-466F-BF47-F439027D6FB0}">
      <dgm:prSet/>
      <dgm:spPr/>
      <dgm:t>
        <a:bodyPr/>
        <a:lstStyle/>
        <a:p>
          <a:r>
            <a:rPr lang="en-US"/>
            <a:t>Conclusion and Evaluation</a:t>
          </a:r>
        </a:p>
      </dgm:t>
    </dgm:pt>
    <dgm:pt modelId="{2A465FAE-5143-4467-85C2-A684BACCB87A}" cxnId="{9C9D78A3-3863-481B-9361-AE72233F966E}" type="parTrans">
      <dgm:prSet/>
      <dgm:spPr/>
      <dgm:t>
        <a:bodyPr/>
        <a:lstStyle/>
        <a:p>
          <a:endParaRPr lang="en-US"/>
        </a:p>
      </dgm:t>
    </dgm:pt>
    <dgm:pt modelId="{84D64BC8-3FC8-446D-A5DD-BB1869094671}" cxnId="{9C9D78A3-3863-481B-9361-AE72233F966E}" type="sibTrans">
      <dgm:prSet/>
      <dgm:spPr/>
      <dgm:t>
        <a:bodyPr/>
        <a:lstStyle/>
        <a:p>
          <a:endParaRPr lang="en-US"/>
        </a:p>
      </dgm:t>
    </dgm:pt>
    <dgm:pt modelId="{26632D13-B061-4851-BF7A-C5879F427356}" type="pres">
      <dgm:prSet presAssocID="{4130E8ED-73D4-4034-B761-07D7C27E408A}" presName="root" presStyleCnt="0">
        <dgm:presLayoutVars>
          <dgm:dir/>
          <dgm:resizeHandles val="exact"/>
        </dgm:presLayoutVars>
      </dgm:prSet>
      <dgm:spPr/>
    </dgm:pt>
    <dgm:pt modelId="{2763C5D6-8017-42B0-967F-58056A285138}" type="pres">
      <dgm:prSet presAssocID="{E636DC37-E2FF-4A4C-8360-20F3926CC078}" presName="compNode" presStyleCnt="0"/>
      <dgm:spPr/>
    </dgm:pt>
    <dgm:pt modelId="{ED5B4CAA-647A-4C09-99B2-AD81D450305A}" type="pres">
      <dgm:prSet presAssocID="{E636DC37-E2FF-4A4C-8360-20F3926CC078}" presName="bgRect" presStyleLbl="bgShp" presStyleIdx="0" presStyleCnt="5"/>
      <dgm:spPr/>
    </dgm:pt>
    <dgm:pt modelId="{04DD08B9-6C28-429D-953A-A4E51819621A}" type="pres">
      <dgm:prSet presAssocID="{E636DC37-E2FF-4A4C-8360-20F3926CC07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pt>
    <dgm:pt modelId="{50CCEB98-349B-4C3D-9737-98DAF4EBD5A6}" type="pres">
      <dgm:prSet presAssocID="{E636DC37-E2FF-4A4C-8360-20F3926CC078}" presName="spaceRect" presStyleCnt="0"/>
      <dgm:spPr/>
    </dgm:pt>
    <dgm:pt modelId="{A4ED26EC-CB16-4318-9244-DD0A8F05EA7C}" type="pres">
      <dgm:prSet presAssocID="{E636DC37-E2FF-4A4C-8360-20F3926CC078}" presName="parTx" presStyleLbl="revTx" presStyleIdx="0" presStyleCnt="5">
        <dgm:presLayoutVars>
          <dgm:chMax val="0"/>
          <dgm:chPref val="0"/>
        </dgm:presLayoutVars>
      </dgm:prSet>
      <dgm:spPr/>
    </dgm:pt>
    <dgm:pt modelId="{280EE454-6EF5-45AE-BD73-958B5229D4E5}" type="pres">
      <dgm:prSet presAssocID="{9996863D-E2FC-42F1-8B77-6F686A30B1D3}" presName="sibTrans" presStyleCnt="0"/>
      <dgm:spPr/>
    </dgm:pt>
    <dgm:pt modelId="{1C12E08B-9DA5-471F-B010-BE95693F7FA2}" type="pres">
      <dgm:prSet presAssocID="{F5E10210-9CD7-40FD-AAE0-CF87CC76A2DE}" presName="compNode" presStyleCnt="0"/>
      <dgm:spPr/>
    </dgm:pt>
    <dgm:pt modelId="{279872E1-9B8C-469A-986F-02EB98831B06}" type="pres">
      <dgm:prSet presAssocID="{F5E10210-9CD7-40FD-AAE0-CF87CC76A2DE}" presName="bgRect" presStyleLbl="bgShp" presStyleIdx="1" presStyleCnt="5"/>
      <dgm:spPr/>
    </dgm:pt>
    <dgm:pt modelId="{E5DF98EB-DF55-4620-B546-655017595F79}" type="pres">
      <dgm:prSet presAssocID="{F5E10210-9CD7-40FD-AAE0-CF87CC76A2D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pt>
    <dgm:pt modelId="{7A461471-C966-4F4F-B5F5-0A4647203396}" type="pres">
      <dgm:prSet presAssocID="{F5E10210-9CD7-40FD-AAE0-CF87CC76A2DE}" presName="spaceRect" presStyleCnt="0"/>
      <dgm:spPr/>
    </dgm:pt>
    <dgm:pt modelId="{068EF9B4-0B5B-4016-B969-7AC414BCE264}" type="pres">
      <dgm:prSet presAssocID="{F5E10210-9CD7-40FD-AAE0-CF87CC76A2DE}" presName="parTx" presStyleLbl="revTx" presStyleIdx="1" presStyleCnt="5">
        <dgm:presLayoutVars>
          <dgm:chMax val="0"/>
          <dgm:chPref val="0"/>
        </dgm:presLayoutVars>
      </dgm:prSet>
      <dgm:spPr/>
    </dgm:pt>
    <dgm:pt modelId="{EEC4A265-F403-42D7-92B4-6AAD4B4121B1}" type="pres">
      <dgm:prSet presAssocID="{32630AE7-94B4-47C0-935F-ED422445486F}" presName="sibTrans" presStyleCnt="0"/>
      <dgm:spPr/>
    </dgm:pt>
    <dgm:pt modelId="{31A894C8-108E-4449-BA22-85C274FD4A74}" type="pres">
      <dgm:prSet presAssocID="{2E797BF3-6563-4BC0-8323-397CA2418C05}" presName="compNode" presStyleCnt="0"/>
      <dgm:spPr/>
    </dgm:pt>
    <dgm:pt modelId="{7C7A4F22-1C78-48F1-9928-78CCF74D4D4D}" type="pres">
      <dgm:prSet presAssocID="{2E797BF3-6563-4BC0-8323-397CA2418C05}" presName="bgRect" presStyleLbl="bgShp" presStyleIdx="2" presStyleCnt="5"/>
      <dgm:spPr/>
    </dgm:pt>
    <dgm:pt modelId="{ABE272EB-B0FC-4D3C-B88F-78350FB0ECFE}" type="pres">
      <dgm:prSet presAssocID="{2E797BF3-6563-4BC0-8323-397CA2418C0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pt>
    <dgm:pt modelId="{6DED9642-203E-4392-8A43-1784EA8502CD}" type="pres">
      <dgm:prSet presAssocID="{2E797BF3-6563-4BC0-8323-397CA2418C05}" presName="spaceRect" presStyleCnt="0"/>
      <dgm:spPr/>
    </dgm:pt>
    <dgm:pt modelId="{D26376F0-B34B-4729-804B-54662293F64E}" type="pres">
      <dgm:prSet presAssocID="{2E797BF3-6563-4BC0-8323-397CA2418C05}" presName="parTx" presStyleLbl="revTx" presStyleIdx="2" presStyleCnt="5">
        <dgm:presLayoutVars>
          <dgm:chMax val="0"/>
          <dgm:chPref val="0"/>
        </dgm:presLayoutVars>
      </dgm:prSet>
      <dgm:spPr/>
    </dgm:pt>
    <dgm:pt modelId="{30E6F855-F32D-402B-9C3A-A7ECCFA2241D}" type="pres">
      <dgm:prSet presAssocID="{DFFF727B-2EAC-4DBA-83A8-EB7D5A2B8752}" presName="sibTrans" presStyleCnt="0"/>
      <dgm:spPr/>
    </dgm:pt>
    <dgm:pt modelId="{C81C82A0-1152-49DD-B567-C2B0306AB33A}" type="pres">
      <dgm:prSet presAssocID="{DAC2E1C6-E60F-4CF6-BC1F-23DF16F26A7A}" presName="compNode" presStyleCnt="0"/>
      <dgm:spPr/>
    </dgm:pt>
    <dgm:pt modelId="{444C0124-9AC6-431B-801D-643A0318DC35}" type="pres">
      <dgm:prSet presAssocID="{DAC2E1C6-E60F-4CF6-BC1F-23DF16F26A7A}" presName="bgRect" presStyleLbl="bgShp" presStyleIdx="3" presStyleCnt="5"/>
      <dgm:spPr/>
    </dgm:pt>
    <dgm:pt modelId="{BD66A63C-989F-4279-9A78-55DEE2E0790D}" type="pres">
      <dgm:prSet presAssocID="{DAC2E1C6-E60F-4CF6-BC1F-23DF16F26A7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pt>
    <dgm:pt modelId="{E43C8326-63AE-4A2E-9E88-5E9EB9B75944}" type="pres">
      <dgm:prSet presAssocID="{DAC2E1C6-E60F-4CF6-BC1F-23DF16F26A7A}" presName="spaceRect" presStyleCnt="0"/>
      <dgm:spPr/>
    </dgm:pt>
    <dgm:pt modelId="{9FDCE25F-D490-4228-94BA-5C6013629C80}" type="pres">
      <dgm:prSet presAssocID="{DAC2E1C6-E60F-4CF6-BC1F-23DF16F26A7A}" presName="parTx" presStyleLbl="revTx" presStyleIdx="3" presStyleCnt="5">
        <dgm:presLayoutVars>
          <dgm:chMax val="0"/>
          <dgm:chPref val="0"/>
        </dgm:presLayoutVars>
      </dgm:prSet>
      <dgm:spPr/>
    </dgm:pt>
    <dgm:pt modelId="{7C6239DE-434A-4C00-A4BF-8D3B2F452EBD}" type="pres">
      <dgm:prSet presAssocID="{09B63A6B-F581-46A8-9B26-26D8AA58AD37}" presName="sibTrans" presStyleCnt="0"/>
      <dgm:spPr/>
    </dgm:pt>
    <dgm:pt modelId="{BCF82068-8806-49E6-B62C-9AF0B4BEAC2F}" type="pres">
      <dgm:prSet presAssocID="{D254F6EA-7838-466F-BF47-F439027D6FB0}" presName="compNode" presStyleCnt="0"/>
      <dgm:spPr/>
    </dgm:pt>
    <dgm:pt modelId="{EF4EA470-B676-4926-ADD2-E4B56AB2B82B}" type="pres">
      <dgm:prSet presAssocID="{D254F6EA-7838-466F-BF47-F439027D6FB0}" presName="bgRect" presStyleLbl="bgShp" presStyleIdx="4" presStyleCnt="5"/>
      <dgm:spPr/>
    </dgm:pt>
    <dgm:pt modelId="{D1628B27-AEB2-4D35-9354-5D420102D05F}" type="pres">
      <dgm:prSet presAssocID="{D254F6EA-7838-466F-BF47-F439027D6FB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pt>
    <dgm:pt modelId="{05AFE29E-999F-4FCA-B55C-66A456E622B3}" type="pres">
      <dgm:prSet presAssocID="{D254F6EA-7838-466F-BF47-F439027D6FB0}" presName="spaceRect" presStyleCnt="0"/>
      <dgm:spPr/>
    </dgm:pt>
    <dgm:pt modelId="{707D33B0-A661-431B-A633-A47C827A0FD4}" type="pres">
      <dgm:prSet presAssocID="{D254F6EA-7838-466F-BF47-F439027D6FB0}" presName="parTx" presStyleLbl="revTx" presStyleIdx="4" presStyleCnt="5">
        <dgm:presLayoutVars>
          <dgm:chMax val="0"/>
          <dgm:chPref val="0"/>
        </dgm:presLayoutVars>
      </dgm:prSet>
      <dgm:spPr/>
    </dgm:pt>
  </dgm:ptLst>
  <dgm:cxnLst>
    <dgm:cxn modelId="{27933D22-ECE0-4201-9B06-3AEFE88CC467}" srcId="{4130E8ED-73D4-4034-B761-07D7C27E408A}" destId="{2E797BF3-6563-4BC0-8323-397CA2418C05}" srcOrd="2" destOrd="0" parTransId="{2D93C6D0-7E3C-44CC-BEFC-0402254B866E}" sibTransId="{DFFF727B-2EAC-4DBA-83A8-EB7D5A2B8752}"/>
    <dgm:cxn modelId="{A397A229-0B65-406E-B39A-8605F0B77BE1}" srcId="{4130E8ED-73D4-4034-B761-07D7C27E408A}" destId="{E636DC37-E2FF-4A4C-8360-20F3926CC078}" srcOrd="0" destOrd="0" parTransId="{81E1DB40-CF2A-4024-947E-10CC770C5770}" sibTransId="{9996863D-E2FC-42F1-8B77-6F686A30B1D3}"/>
    <dgm:cxn modelId="{1CCDDF2B-F38C-44AF-AD93-B04AB68FA302}" type="presOf" srcId="{E636DC37-E2FF-4A4C-8360-20F3926CC078}" destId="{A4ED26EC-CB16-4318-9244-DD0A8F05EA7C}" srcOrd="0" destOrd="0" presId="urn:microsoft.com/office/officeart/2018/2/layout/IconVerticalSolidList"/>
    <dgm:cxn modelId="{29602C54-966E-4F74-B3FC-35E590758FC5}" type="presOf" srcId="{4130E8ED-73D4-4034-B761-07D7C27E408A}" destId="{26632D13-B061-4851-BF7A-C5879F427356}" srcOrd="0" destOrd="0" presId="urn:microsoft.com/office/officeart/2018/2/layout/IconVerticalSolidList"/>
    <dgm:cxn modelId="{F12E7E59-017B-4E7F-B40D-C1B964BC3E95}" srcId="{4130E8ED-73D4-4034-B761-07D7C27E408A}" destId="{F5E10210-9CD7-40FD-AAE0-CF87CC76A2DE}" srcOrd="1" destOrd="0" parTransId="{49B8952B-6346-4F6B-882A-8190CB0B931B}" sibTransId="{32630AE7-94B4-47C0-935F-ED422445486F}"/>
    <dgm:cxn modelId="{9C9D78A3-3863-481B-9361-AE72233F966E}" srcId="{4130E8ED-73D4-4034-B761-07D7C27E408A}" destId="{D254F6EA-7838-466F-BF47-F439027D6FB0}" srcOrd="4" destOrd="0" parTransId="{2A465FAE-5143-4467-85C2-A684BACCB87A}" sibTransId="{84D64BC8-3FC8-446D-A5DD-BB1869094671}"/>
    <dgm:cxn modelId="{E694EEAB-3785-4022-866E-EC17FB40DB05}" type="presOf" srcId="{2E797BF3-6563-4BC0-8323-397CA2418C05}" destId="{D26376F0-B34B-4729-804B-54662293F64E}" srcOrd="0" destOrd="0" presId="urn:microsoft.com/office/officeart/2018/2/layout/IconVerticalSolidList"/>
    <dgm:cxn modelId="{88CA19AF-1852-4D0B-920A-147356A35C04}" type="presOf" srcId="{D254F6EA-7838-466F-BF47-F439027D6FB0}" destId="{707D33B0-A661-431B-A633-A47C827A0FD4}" srcOrd="0" destOrd="0" presId="urn:microsoft.com/office/officeart/2018/2/layout/IconVerticalSolidList"/>
    <dgm:cxn modelId="{1E724AE3-7479-45CD-BDBE-F7DF000957D5}" type="presOf" srcId="{DAC2E1C6-E60F-4CF6-BC1F-23DF16F26A7A}" destId="{9FDCE25F-D490-4228-94BA-5C6013629C80}" srcOrd="0" destOrd="0" presId="urn:microsoft.com/office/officeart/2018/2/layout/IconVerticalSolidList"/>
    <dgm:cxn modelId="{E55A74EE-0262-4C62-AF44-B2A202563149}" srcId="{4130E8ED-73D4-4034-B761-07D7C27E408A}" destId="{DAC2E1C6-E60F-4CF6-BC1F-23DF16F26A7A}" srcOrd="3" destOrd="0" parTransId="{0D052E25-FB11-4AD3-91DA-418B8CC12442}" sibTransId="{09B63A6B-F581-46A8-9B26-26D8AA58AD37}"/>
    <dgm:cxn modelId="{38E4F9EE-4F44-4084-8A08-913BF892106F}" type="presOf" srcId="{F5E10210-9CD7-40FD-AAE0-CF87CC76A2DE}" destId="{068EF9B4-0B5B-4016-B969-7AC414BCE264}" srcOrd="0" destOrd="0" presId="urn:microsoft.com/office/officeart/2018/2/layout/IconVerticalSolidList"/>
    <dgm:cxn modelId="{DC4B69F0-D2C4-4F66-BE6C-49E9CC5BFDAF}" type="presParOf" srcId="{26632D13-B061-4851-BF7A-C5879F427356}" destId="{2763C5D6-8017-42B0-967F-58056A285138}" srcOrd="0" destOrd="0" presId="urn:microsoft.com/office/officeart/2018/2/layout/IconVerticalSolidList"/>
    <dgm:cxn modelId="{336D778D-C042-43E6-8EF3-BAB1B64CE36C}" type="presParOf" srcId="{2763C5D6-8017-42B0-967F-58056A285138}" destId="{ED5B4CAA-647A-4C09-99B2-AD81D450305A}" srcOrd="0" destOrd="0" presId="urn:microsoft.com/office/officeart/2018/2/layout/IconVerticalSolidList"/>
    <dgm:cxn modelId="{D1361B84-C213-4C35-87D5-527D91FBC8DC}" type="presParOf" srcId="{2763C5D6-8017-42B0-967F-58056A285138}" destId="{04DD08B9-6C28-429D-953A-A4E51819621A}" srcOrd="1" destOrd="0" presId="urn:microsoft.com/office/officeart/2018/2/layout/IconVerticalSolidList"/>
    <dgm:cxn modelId="{27F05A4D-D689-4DE2-ACE2-F823E0309686}" type="presParOf" srcId="{2763C5D6-8017-42B0-967F-58056A285138}" destId="{50CCEB98-349B-4C3D-9737-98DAF4EBD5A6}" srcOrd="2" destOrd="0" presId="urn:microsoft.com/office/officeart/2018/2/layout/IconVerticalSolidList"/>
    <dgm:cxn modelId="{3CBA2202-2A03-4AB4-9067-50EB7456488A}" type="presParOf" srcId="{2763C5D6-8017-42B0-967F-58056A285138}" destId="{A4ED26EC-CB16-4318-9244-DD0A8F05EA7C}" srcOrd="3" destOrd="0" presId="urn:microsoft.com/office/officeart/2018/2/layout/IconVerticalSolidList"/>
    <dgm:cxn modelId="{2D618355-A2BB-4D80-BA88-F563612DB64B}" type="presParOf" srcId="{26632D13-B061-4851-BF7A-C5879F427356}" destId="{280EE454-6EF5-45AE-BD73-958B5229D4E5}" srcOrd="1" destOrd="0" presId="urn:microsoft.com/office/officeart/2018/2/layout/IconVerticalSolidList"/>
    <dgm:cxn modelId="{87DD20F9-BF82-4769-9783-F7F41D9F2B11}" type="presParOf" srcId="{26632D13-B061-4851-BF7A-C5879F427356}" destId="{1C12E08B-9DA5-471F-B010-BE95693F7FA2}" srcOrd="2" destOrd="0" presId="urn:microsoft.com/office/officeart/2018/2/layout/IconVerticalSolidList"/>
    <dgm:cxn modelId="{118F8611-3C2F-4D4B-A3DC-BCFF4350C88D}" type="presParOf" srcId="{1C12E08B-9DA5-471F-B010-BE95693F7FA2}" destId="{279872E1-9B8C-469A-986F-02EB98831B06}" srcOrd="0" destOrd="0" presId="urn:microsoft.com/office/officeart/2018/2/layout/IconVerticalSolidList"/>
    <dgm:cxn modelId="{04603FE5-D208-48F1-AF15-B1CB760ED1E5}" type="presParOf" srcId="{1C12E08B-9DA5-471F-B010-BE95693F7FA2}" destId="{E5DF98EB-DF55-4620-B546-655017595F79}" srcOrd="1" destOrd="0" presId="urn:microsoft.com/office/officeart/2018/2/layout/IconVerticalSolidList"/>
    <dgm:cxn modelId="{07D7D818-E056-40D5-B0F2-CBB260AB5267}" type="presParOf" srcId="{1C12E08B-9DA5-471F-B010-BE95693F7FA2}" destId="{7A461471-C966-4F4F-B5F5-0A4647203396}" srcOrd="2" destOrd="0" presId="urn:microsoft.com/office/officeart/2018/2/layout/IconVerticalSolidList"/>
    <dgm:cxn modelId="{DD017C03-0DD3-4BC1-9712-2D616AD053AA}" type="presParOf" srcId="{1C12E08B-9DA5-471F-B010-BE95693F7FA2}" destId="{068EF9B4-0B5B-4016-B969-7AC414BCE264}" srcOrd="3" destOrd="0" presId="urn:microsoft.com/office/officeart/2018/2/layout/IconVerticalSolidList"/>
    <dgm:cxn modelId="{105E0C45-8F7B-4C4A-B9C7-E37523EA2F47}" type="presParOf" srcId="{26632D13-B061-4851-BF7A-C5879F427356}" destId="{EEC4A265-F403-42D7-92B4-6AAD4B4121B1}" srcOrd="3" destOrd="0" presId="urn:microsoft.com/office/officeart/2018/2/layout/IconVerticalSolidList"/>
    <dgm:cxn modelId="{3CEE295B-4110-4AF6-B035-608B46CB289E}" type="presParOf" srcId="{26632D13-B061-4851-BF7A-C5879F427356}" destId="{31A894C8-108E-4449-BA22-85C274FD4A74}" srcOrd="4" destOrd="0" presId="urn:microsoft.com/office/officeart/2018/2/layout/IconVerticalSolidList"/>
    <dgm:cxn modelId="{09A2BE33-5584-4326-ADF9-893621563214}" type="presParOf" srcId="{31A894C8-108E-4449-BA22-85C274FD4A74}" destId="{7C7A4F22-1C78-48F1-9928-78CCF74D4D4D}" srcOrd="0" destOrd="0" presId="urn:microsoft.com/office/officeart/2018/2/layout/IconVerticalSolidList"/>
    <dgm:cxn modelId="{57EC213C-E3E8-40A9-AC33-3C5639583DC4}" type="presParOf" srcId="{31A894C8-108E-4449-BA22-85C274FD4A74}" destId="{ABE272EB-B0FC-4D3C-B88F-78350FB0ECFE}" srcOrd="1" destOrd="0" presId="urn:microsoft.com/office/officeart/2018/2/layout/IconVerticalSolidList"/>
    <dgm:cxn modelId="{0CA7BE9E-C50F-4F79-8610-C5D72A6C902A}" type="presParOf" srcId="{31A894C8-108E-4449-BA22-85C274FD4A74}" destId="{6DED9642-203E-4392-8A43-1784EA8502CD}" srcOrd="2" destOrd="0" presId="urn:microsoft.com/office/officeart/2018/2/layout/IconVerticalSolidList"/>
    <dgm:cxn modelId="{ECB235D0-678A-486B-9C99-50C15FAEE3FD}" type="presParOf" srcId="{31A894C8-108E-4449-BA22-85C274FD4A74}" destId="{D26376F0-B34B-4729-804B-54662293F64E}" srcOrd="3" destOrd="0" presId="urn:microsoft.com/office/officeart/2018/2/layout/IconVerticalSolidList"/>
    <dgm:cxn modelId="{4536A773-086F-4513-9319-DBC9CC161623}" type="presParOf" srcId="{26632D13-B061-4851-BF7A-C5879F427356}" destId="{30E6F855-F32D-402B-9C3A-A7ECCFA2241D}" srcOrd="5" destOrd="0" presId="urn:microsoft.com/office/officeart/2018/2/layout/IconVerticalSolidList"/>
    <dgm:cxn modelId="{4C5ABED7-A113-44F6-A8BC-7973AAB47866}" type="presParOf" srcId="{26632D13-B061-4851-BF7A-C5879F427356}" destId="{C81C82A0-1152-49DD-B567-C2B0306AB33A}" srcOrd="6" destOrd="0" presId="urn:microsoft.com/office/officeart/2018/2/layout/IconVerticalSolidList"/>
    <dgm:cxn modelId="{5B8DC78C-9DD1-4598-8644-32C86CF4BD93}" type="presParOf" srcId="{C81C82A0-1152-49DD-B567-C2B0306AB33A}" destId="{444C0124-9AC6-431B-801D-643A0318DC35}" srcOrd="0" destOrd="0" presId="urn:microsoft.com/office/officeart/2018/2/layout/IconVerticalSolidList"/>
    <dgm:cxn modelId="{80853337-24E8-46FC-9832-E9D4A047077B}" type="presParOf" srcId="{C81C82A0-1152-49DD-B567-C2B0306AB33A}" destId="{BD66A63C-989F-4279-9A78-55DEE2E0790D}" srcOrd="1" destOrd="0" presId="urn:microsoft.com/office/officeart/2018/2/layout/IconVerticalSolidList"/>
    <dgm:cxn modelId="{549E3683-6A42-4957-B7DC-D6B1ADAA1BCB}" type="presParOf" srcId="{C81C82A0-1152-49DD-B567-C2B0306AB33A}" destId="{E43C8326-63AE-4A2E-9E88-5E9EB9B75944}" srcOrd="2" destOrd="0" presId="urn:microsoft.com/office/officeart/2018/2/layout/IconVerticalSolidList"/>
    <dgm:cxn modelId="{EA592A1E-5C2D-4A25-B4B9-3B7EAB97706B}" type="presParOf" srcId="{C81C82A0-1152-49DD-B567-C2B0306AB33A}" destId="{9FDCE25F-D490-4228-94BA-5C6013629C80}" srcOrd="3" destOrd="0" presId="urn:microsoft.com/office/officeart/2018/2/layout/IconVerticalSolidList"/>
    <dgm:cxn modelId="{C14A8259-7A57-4F3C-B34D-53BADC407227}" type="presParOf" srcId="{26632D13-B061-4851-BF7A-C5879F427356}" destId="{7C6239DE-434A-4C00-A4BF-8D3B2F452EBD}" srcOrd="7" destOrd="0" presId="urn:microsoft.com/office/officeart/2018/2/layout/IconVerticalSolidList"/>
    <dgm:cxn modelId="{ABE0EDF2-FD5E-4C9F-97FB-341100EEB27F}" type="presParOf" srcId="{26632D13-B061-4851-BF7A-C5879F427356}" destId="{BCF82068-8806-49E6-B62C-9AF0B4BEAC2F}" srcOrd="8" destOrd="0" presId="urn:microsoft.com/office/officeart/2018/2/layout/IconVerticalSolidList"/>
    <dgm:cxn modelId="{F39978B6-84B4-4D7A-9F75-5EADE4319C30}" type="presParOf" srcId="{BCF82068-8806-49E6-B62C-9AF0B4BEAC2F}" destId="{EF4EA470-B676-4926-ADD2-E4B56AB2B82B}" srcOrd="0" destOrd="0" presId="urn:microsoft.com/office/officeart/2018/2/layout/IconVerticalSolidList"/>
    <dgm:cxn modelId="{8261D8AB-4E0B-4B5A-930F-21EC3E453ADB}" type="presParOf" srcId="{BCF82068-8806-49E6-B62C-9AF0B4BEAC2F}" destId="{D1628B27-AEB2-4D35-9354-5D420102D05F}" srcOrd="1" destOrd="0" presId="urn:microsoft.com/office/officeart/2018/2/layout/IconVerticalSolidList"/>
    <dgm:cxn modelId="{3EA88E63-A821-4555-B490-319A4E402CEF}" type="presParOf" srcId="{BCF82068-8806-49E6-B62C-9AF0B4BEAC2F}" destId="{05AFE29E-999F-4FCA-B55C-66A456E622B3}" srcOrd="2" destOrd="0" presId="urn:microsoft.com/office/officeart/2018/2/layout/IconVerticalSolidList"/>
    <dgm:cxn modelId="{111DC5D4-FD8B-45EB-A933-109204AA5483}" type="presParOf" srcId="{BCF82068-8806-49E6-B62C-9AF0B4BEAC2F}" destId="{707D33B0-A661-431B-A633-A47C827A0FD4}" srcOrd="3" destOrd="0" presId="urn:microsoft.com/office/officeart/2018/2/layout/IconVerticalSolid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6571F1-0D48-4F1D-8FAC-00E273DB213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8042D11-1A40-4354-A589-D737FA8E670D}">
      <dgm:prSet/>
      <dgm:spPr/>
      <dgm:t>
        <a:bodyPr/>
        <a:lstStyle/>
        <a:p>
          <a:r>
            <a:rPr lang="en-US"/>
            <a:t>What parameters should we take into consideration when investigating asteroid/comet collisions?</a:t>
          </a:r>
        </a:p>
      </dgm:t>
    </dgm:pt>
    <dgm:pt modelId="{139374FE-23E7-4635-956C-CF26297954B0}" cxnId="{A4A38A2A-47AF-470B-8B38-B0A78268519E}" type="parTrans">
      <dgm:prSet/>
      <dgm:spPr/>
      <dgm:t>
        <a:bodyPr/>
        <a:lstStyle/>
        <a:p>
          <a:endParaRPr lang="en-US"/>
        </a:p>
      </dgm:t>
    </dgm:pt>
    <dgm:pt modelId="{23B42E2E-6597-435B-8913-C6736DFA04CD}" cxnId="{A4A38A2A-47AF-470B-8B38-B0A78268519E}" type="sibTrans">
      <dgm:prSet/>
      <dgm:spPr/>
      <dgm:t>
        <a:bodyPr/>
        <a:lstStyle/>
        <a:p>
          <a:endParaRPr lang="en-US"/>
        </a:p>
      </dgm:t>
    </dgm:pt>
    <dgm:pt modelId="{610C20D2-2528-474F-B736-0F8C47336573}">
      <dgm:prSet/>
      <dgm:spPr/>
      <dgm:t>
        <a:bodyPr/>
        <a:lstStyle/>
        <a:p>
          <a:r>
            <a:rPr lang="en-US"/>
            <a:t>What happens when a piece of space rock/ice/metal hits the Earth? </a:t>
          </a:r>
        </a:p>
      </dgm:t>
    </dgm:pt>
    <dgm:pt modelId="{ECDD2633-D951-4C52-B5E8-CC84A9EAB791}" cxnId="{6972EA29-C535-4999-B461-731BA8D626E9}" type="parTrans">
      <dgm:prSet/>
      <dgm:spPr/>
      <dgm:t>
        <a:bodyPr/>
        <a:lstStyle/>
        <a:p>
          <a:endParaRPr lang="en-US"/>
        </a:p>
      </dgm:t>
    </dgm:pt>
    <dgm:pt modelId="{19B0C3F6-DD87-4CB3-AF9D-7D040476DAE6}" cxnId="{6972EA29-C535-4999-B461-731BA8D626E9}" type="sibTrans">
      <dgm:prSet/>
      <dgm:spPr/>
      <dgm:t>
        <a:bodyPr/>
        <a:lstStyle/>
        <a:p>
          <a:endParaRPr lang="en-US"/>
        </a:p>
      </dgm:t>
    </dgm:pt>
    <dgm:pt modelId="{7E2A9FCC-0B37-4CC0-B089-1890472FD83F}">
      <dgm:prSet/>
      <dgm:spPr/>
      <dgm:t>
        <a:bodyPr/>
        <a:lstStyle/>
        <a:p>
          <a:r>
            <a:rPr lang="en-US"/>
            <a:t>How often does this happen?</a:t>
          </a:r>
        </a:p>
      </dgm:t>
    </dgm:pt>
    <dgm:pt modelId="{64F9C001-C0A5-438A-8151-27A444D997C6}" cxnId="{2C2FC39D-3A7A-44A4-B92F-34D2B414C276}" type="parTrans">
      <dgm:prSet/>
      <dgm:spPr/>
      <dgm:t>
        <a:bodyPr/>
        <a:lstStyle/>
        <a:p>
          <a:endParaRPr lang="en-US"/>
        </a:p>
      </dgm:t>
    </dgm:pt>
    <dgm:pt modelId="{36D1084A-45D5-4A60-8476-E95F2DD088CB}" cxnId="{2C2FC39D-3A7A-44A4-B92F-34D2B414C276}" type="sibTrans">
      <dgm:prSet/>
      <dgm:spPr/>
      <dgm:t>
        <a:bodyPr/>
        <a:lstStyle/>
        <a:p>
          <a:endParaRPr lang="en-US"/>
        </a:p>
      </dgm:t>
    </dgm:pt>
    <dgm:pt modelId="{7404ABF7-7339-4F66-B8E7-CE3577719159}">
      <dgm:prSet/>
      <dgm:spPr/>
      <dgm:t>
        <a:bodyPr/>
        <a:lstStyle/>
        <a:p>
          <a:r>
            <a:rPr lang="en-US"/>
            <a:t>What affects the size of the crater that these impacts create?</a:t>
          </a:r>
        </a:p>
      </dgm:t>
    </dgm:pt>
    <dgm:pt modelId="{209E6941-3DFA-4DFE-B81B-20F7B7345816}" cxnId="{DAFBDBAC-727F-47D6-B4C9-E25687FA670C}" type="parTrans">
      <dgm:prSet/>
      <dgm:spPr/>
      <dgm:t>
        <a:bodyPr/>
        <a:lstStyle/>
        <a:p>
          <a:endParaRPr lang="en-US"/>
        </a:p>
      </dgm:t>
    </dgm:pt>
    <dgm:pt modelId="{FC9A518D-D99F-4D23-9363-A7DD8460E662}" cxnId="{DAFBDBAC-727F-47D6-B4C9-E25687FA670C}" type="sibTrans">
      <dgm:prSet/>
      <dgm:spPr/>
      <dgm:t>
        <a:bodyPr/>
        <a:lstStyle/>
        <a:p>
          <a:endParaRPr lang="en-US"/>
        </a:p>
      </dgm:t>
    </dgm:pt>
    <dgm:pt modelId="{7D801A11-DA51-4439-A923-8EAF59FC6497}">
      <dgm:prSet/>
      <dgm:spPr/>
      <dgm:t>
        <a:bodyPr/>
        <a:lstStyle/>
        <a:p>
          <a:r>
            <a:rPr lang="en-US"/>
            <a:t>Can we quantify the effects of a giant impact on our planet?</a:t>
          </a:r>
        </a:p>
      </dgm:t>
    </dgm:pt>
    <dgm:pt modelId="{971F8D44-A03B-49F9-8EC9-558AD0E2047E}" cxnId="{AD87854B-3079-4028-8D2D-C00C0FE68617}" type="parTrans">
      <dgm:prSet/>
      <dgm:spPr/>
      <dgm:t>
        <a:bodyPr/>
        <a:lstStyle/>
        <a:p>
          <a:endParaRPr lang="en-US"/>
        </a:p>
      </dgm:t>
    </dgm:pt>
    <dgm:pt modelId="{C9743B5D-867F-4F6C-9ED3-431808AAAEA2}" cxnId="{AD87854B-3079-4028-8D2D-C00C0FE68617}" type="sibTrans">
      <dgm:prSet/>
      <dgm:spPr/>
      <dgm:t>
        <a:bodyPr/>
        <a:lstStyle/>
        <a:p>
          <a:endParaRPr lang="en-US"/>
        </a:p>
      </dgm:t>
    </dgm:pt>
    <dgm:pt modelId="{F0282FF2-C0F8-47CD-83BC-2514B9943E86}" type="pres">
      <dgm:prSet presAssocID="{406571F1-0D48-4F1D-8FAC-00E273DB2137}" presName="root" presStyleCnt="0">
        <dgm:presLayoutVars>
          <dgm:dir/>
          <dgm:resizeHandles val="exact"/>
        </dgm:presLayoutVars>
      </dgm:prSet>
      <dgm:spPr/>
    </dgm:pt>
    <dgm:pt modelId="{A275FD13-FF43-44C4-A7A9-9DF819214C10}" type="pres">
      <dgm:prSet presAssocID="{88042D11-1A40-4354-A589-D737FA8E670D}" presName="compNode" presStyleCnt="0"/>
      <dgm:spPr/>
    </dgm:pt>
    <dgm:pt modelId="{207428E2-8F40-4146-95E8-8D3D8BBBFC39}" type="pres">
      <dgm:prSet presAssocID="{88042D11-1A40-4354-A589-D737FA8E670D}" presName="bgRect" presStyleLbl="bgShp" presStyleIdx="0" presStyleCnt="5"/>
      <dgm:spPr/>
    </dgm:pt>
    <dgm:pt modelId="{4914107B-86E1-416E-A9E3-636D8C18986A}" type="pres">
      <dgm:prSet presAssocID="{88042D11-1A40-4354-A589-D737FA8E670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pt>
    <dgm:pt modelId="{A39119D9-6BC2-4109-8985-8E362FEDA657}" type="pres">
      <dgm:prSet presAssocID="{88042D11-1A40-4354-A589-D737FA8E670D}" presName="spaceRect" presStyleCnt="0"/>
      <dgm:spPr/>
    </dgm:pt>
    <dgm:pt modelId="{4B3E3D25-841D-4409-8FFE-9DAF61052058}" type="pres">
      <dgm:prSet presAssocID="{88042D11-1A40-4354-A589-D737FA8E670D}" presName="parTx" presStyleLbl="revTx" presStyleIdx="0" presStyleCnt="5">
        <dgm:presLayoutVars>
          <dgm:chMax val="0"/>
          <dgm:chPref val="0"/>
        </dgm:presLayoutVars>
      </dgm:prSet>
      <dgm:spPr/>
    </dgm:pt>
    <dgm:pt modelId="{65191B60-1320-451B-90B9-B1B8498F29DD}" type="pres">
      <dgm:prSet presAssocID="{23B42E2E-6597-435B-8913-C6736DFA04CD}" presName="sibTrans" presStyleCnt="0"/>
      <dgm:spPr/>
    </dgm:pt>
    <dgm:pt modelId="{885C66D0-5867-4314-A944-54621CF0435E}" type="pres">
      <dgm:prSet presAssocID="{610C20D2-2528-474F-B736-0F8C47336573}" presName="compNode" presStyleCnt="0"/>
      <dgm:spPr/>
    </dgm:pt>
    <dgm:pt modelId="{2DEEA214-A7E8-4FB3-8744-AC62D96A1FE7}" type="pres">
      <dgm:prSet presAssocID="{610C20D2-2528-474F-B736-0F8C47336573}" presName="bgRect" presStyleLbl="bgShp" presStyleIdx="1" presStyleCnt="5"/>
      <dgm:spPr/>
    </dgm:pt>
    <dgm:pt modelId="{A17C3BCB-DC8E-4C36-9251-AF64C1370ED0}" type="pres">
      <dgm:prSet presAssocID="{610C20D2-2528-474F-B736-0F8C4733657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pt>
    <dgm:pt modelId="{7D6A8495-E2ED-4774-A17F-3DF958D147E2}" type="pres">
      <dgm:prSet presAssocID="{610C20D2-2528-474F-B736-0F8C47336573}" presName="spaceRect" presStyleCnt="0"/>
      <dgm:spPr/>
    </dgm:pt>
    <dgm:pt modelId="{C0F72484-6C48-4D55-B6C8-85D0606D1078}" type="pres">
      <dgm:prSet presAssocID="{610C20D2-2528-474F-B736-0F8C47336573}" presName="parTx" presStyleLbl="revTx" presStyleIdx="1" presStyleCnt="5">
        <dgm:presLayoutVars>
          <dgm:chMax val="0"/>
          <dgm:chPref val="0"/>
        </dgm:presLayoutVars>
      </dgm:prSet>
      <dgm:spPr/>
    </dgm:pt>
    <dgm:pt modelId="{720455E8-D54E-42FC-81F4-CD08F1483E76}" type="pres">
      <dgm:prSet presAssocID="{19B0C3F6-DD87-4CB3-AF9D-7D040476DAE6}" presName="sibTrans" presStyleCnt="0"/>
      <dgm:spPr/>
    </dgm:pt>
    <dgm:pt modelId="{F4CEB771-8DDF-46AA-A46B-EB3C3C4C106D}" type="pres">
      <dgm:prSet presAssocID="{7E2A9FCC-0B37-4CC0-B089-1890472FD83F}" presName="compNode" presStyleCnt="0"/>
      <dgm:spPr/>
    </dgm:pt>
    <dgm:pt modelId="{647F3A9A-39A6-4657-B4E3-4B42797476CA}" type="pres">
      <dgm:prSet presAssocID="{7E2A9FCC-0B37-4CC0-B089-1890472FD83F}" presName="bgRect" presStyleLbl="bgShp" presStyleIdx="2" presStyleCnt="5"/>
      <dgm:spPr/>
    </dgm:pt>
    <dgm:pt modelId="{9B2B340F-6340-4DEC-A878-978FD3A3499A}" type="pres">
      <dgm:prSet presAssocID="{7E2A9FCC-0B37-4CC0-B089-1890472FD83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pt>
    <dgm:pt modelId="{820824B3-898A-47BD-AA26-5C9C950EC71F}" type="pres">
      <dgm:prSet presAssocID="{7E2A9FCC-0B37-4CC0-B089-1890472FD83F}" presName="spaceRect" presStyleCnt="0"/>
      <dgm:spPr/>
    </dgm:pt>
    <dgm:pt modelId="{B743B295-B069-45C1-83BF-30793EE547B0}" type="pres">
      <dgm:prSet presAssocID="{7E2A9FCC-0B37-4CC0-B089-1890472FD83F}" presName="parTx" presStyleLbl="revTx" presStyleIdx="2" presStyleCnt="5">
        <dgm:presLayoutVars>
          <dgm:chMax val="0"/>
          <dgm:chPref val="0"/>
        </dgm:presLayoutVars>
      </dgm:prSet>
      <dgm:spPr/>
    </dgm:pt>
    <dgm:pt modelId="{370EE27F-B7A3-4481-BAE9-CE0921AECD0F}" type="pres">
      <dgm:prSet presAssocID="{36D1084A-45D5-4A60-8476-E95F2DD088CB}" presName="sibTrans" presStyleCnt="0"/>
      <dgm:spPr/>
    </dgm:pt>
    <dgm:pt modelId="{A9FE88EA-407F-4919-8E8F-951DF53F7DCC}" type="pres">
      <dgm:prSet presAssocID="{7404ABF7-7339-4F66-B8E7-CE3577719159}" presName="compNode" presStyleCnt="0"/>
      <dgm:spPr/>
    </dgm:pt>
    <dgm:pt modelId="{BD5EA158-B295-4B1D-9E4A-9B5ED77BD2FB}" type="pres">
      <dgm:prSet presAssocID="{7404ABF7-7339-4F66-B8E7-CE3577719159}" presName="bgRect" presStyleLbl="bgShp" presStyleIdx="3" presStyleCnt="5"/>
      <dgm:spPr/>
    </dgm:pt>
    <dgm:pt modelId="{8A1AA19A-526C-4649-9B4C-2B74B1E6BCAC}" type="pres">
      <dgm:prSet presAssocID="{7404ABF7-7339-4F66-B8E7-CE357771915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pt>
    <dgm:pt modelId="{23CF049D-5DB9-4FFB-A066-02D040ED6DD0}" type="pres">
      <dgm:prSet presAssocID="{7404ABF7-7339-4F66-B8E7-CE3577719159}" presName="spaceRect" presStyleCnt="0"/>
      <dgm:spPr/>
    </dgm:pt>
    <dgm:pt modelId="{0823ED5F-75A4-46DA-BBD0-09D87C8B32BA}" type="pres">
      <dgm:prSet presAssocID="{7404ABF7-7339-4F66-B8E7-CE3577719159}" presName="parTx" presStyleLbl="revTx" presStyleIdx="3" presStyleCnt="5">
        <dgm:presLayoutVars>
          <dgm:chMax val="0"/>
          <dgm:chPref val="0"/>
        </dgm:presLayoutVars>
      </dgm:prSet>
      <dgm:spPr/>
    </dgm:pt>
    <dgm:pt modelId="{189F4AC6-38BB-4F9B-9209-D9E5DAB9873D}" type="pres">
      <dgm:prSet presAssocID="{FC9A518D-D99F-4D23-9363-A7DD8460E662}" presName="sibTrans" presStyleCnt="0"/>
      <dgm:spPr/>
    </dgm:pt>
    <dgm:pt modelId="{8C141F0E-5D6E-4D66-9F17-975AE420FA30}" type="pres">
      <dgm:prSet presAssocID="{7D801A11-DA51-4439-A923-8EAF59FC6497}" presName="compNode" presStyleCnt="0"/>
      <dgm:spPr/>
    </dgm:pt>
    <dgm:pt modelId="{1312CECF-C8D1-4439-B7BA-ECE0DE81CD64}" type="pres">
      <dgm:prSet presAssocID="{7D801A11-DA51-4439-A923-8EAF59FC6497}" presName="bgRect" presStyleLbl="bgShp" presStyleIdx="4" presStyleCnt="5"/>
      <dgm:spPr/>
    </dgm:pt>
    <dgm:pt modelId="{91A1FCE7-616D-4212-8576-D4EFB5DC8C89}" type="pres">
      <dgm:prSet presAssocID="{7D801A11-DA51-4439-A923-8EAF59FC649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pt>
    <dgm:pt modelId="{C7C06032-D893-4AE7-8B29-F66665DFB5BA}" type="pres">
      <dgm:prSet presAssocID="{7D801A11-DA51-4439-A923-8EAF59FC6497}" presName="spaceRect" presStyleCnt="0"/>
      <dgm:spPr/>
    </dgm:pt>
    <dgm:pt modelId="{B982A02D-617F-4E14-88C0-DECB787974B7}" type="pres">
      <dgm:prSet presAssocID="{7D801A11-DA51-4439-A923-8EAF59FC6497}" presName="parTx" presStyleLbl="revTx" presStyleIdx="4" presStyleCnt="5">
        <dgm:presLayoutVars>
          <dgm:chMax val="0"/>
          <dgm:chPref val="0"/>
        </dgm:presLayoutVars>
      </dgm:prSet>
      <dgm:spPr/>
    </dgm:pt>
  </dgm:ptLst>
  <dgm:cxnLst>
    <dgm:cxn modelId="{6972EA29-C535-4999-B461-731BA8D626E9}" srcId="{406571F1-0D48-4F1D-8FAC-00E273DB2137}" destId="{610C20D2-2528-474F-B736-0F8C47336573}" srcOrd="1" destOrd="0" parTransId="{ECDD2633-D951-4C52-B5E8-CC84A9EAB791}" sibTransId="{19B0C3F6-DD87-4CB3-AF9D-7D040476DAE6}"/>
    <dgm:cxn modelId="{A4A38A2A-47AF-470B-8B38-B0A78268519E}" srcId="{406571F1-0D48-4F1D-8FAC-00E273DB2137}" destId="{88042D11-1A40-4354-A589-D737FA8E670D}" srcOrd="0" destOrd="0" parTransId="{139374FE-23E7-4635-956C-CF26297954B0}" sibTransId="{23B42E2E-6597-435B-8913-C6736DFA04CD}"/>
    <dgm:cxn modelId="{DD9B4037-C132-451E-B9B9-D9415A19C1BF}" type="presOf" srcId="{7404ABF7-7339-4F66-B8E7-CE3577719159}" destId="{0823ED5F-75A4-46DA-BBD0-09D87C8B32BA}" srcOrd="0" destOrd="0" presId="urn:microsoft.com/office/officeart/2018/2/layout/IconVerticalSolidList"/>
    <dgm:cxn modelId="{AD87854B-3079-4028-8D2D-C00C0FE68617}" srcId="{406571F1-0D48-4F1D-8FAC-00E273DB2137}" destId="{7D801A11-DA51-4439-A923-8EAF59FC6497}" srcOrd="4" destOrd="0" parTransId="{971F8D44-A03B-49F9-8EC9-558AD0E2047E}" sibTransId="{C9743B5D-867F-4F6C-9ED3-431808AAAEA2}"/>
    <dgm:cxn modelId="{84B9235A-DDF1-4696-A5F8-BE40F6B5D543}" type="presOf" srcId="{406571F1-0D48-4F1D-8FAC-00E273DB2137}" destId="{F0282FF2-C0F8-47CD-83BC-2514B9943E86}" srcOrd="0" destOrd="0" presId="urn:microsoft.com/office/officeart/2018/2/layout/IconVerticalSolidList"/>
    <dgm:cxn modelId="{8A9F4A6D-A154-47D4-AAA3-A136C9B1E66A}" type="presOf" srcId="{610C20D2-2528-474F-B736-0F8C47336573}" destId="{C0F72484-6C48-4D55-B6C8-85D0606D1078}" srcOrd="0" destOrd="0" presId="urn:microsoft.com/office/officeart/2018/2/layout/IconVerticalSolidList"/>
    <dgm:cxn modelId="{3414DD9B-EE97-485B-AC92-19F7702DD112}" type="presOf" srcId="{88042D11-1A40-4354-A589-D737FA8E670D}" destId="{4B3E3D25-841D-4409-8FFE-9DAF61052058}" srcOrd="0" destOrd="0" presId="urn:microsoft.com/office/officeart/2018/2/layout/IconVerticalSolidList"/>
    <dgm:cxn modelId="{2C2FC39D-3A7A-44A4-B92F-34D2B414C276}" srcId="{406571F1-0D48-4F1D-8FAC-00E273DB2137}" destId="{7E2A9FCC-0B37-4CC0-B089-1890472FD83F}" srcOrd="2" destOrd="0" parTransId="{64F9C001-C0A5-438A-8151-27A444D997C6}" sibTransId="{36D1084A-45D5-4A60-8476-E95F2DD088CB}"/>
    <dgm:cxn modelId="{DAFBDBAC-727F-47D6-B4C9-E25687FA670C}" srcId="{406571F1-0D48-4F1D-8FAC-00E273DB2137}" destId="{7404ABF7-7339-4F66-B8E7-CE3577719159}" srcOrd="3" destOrd="0" parTransId="{209E6941-3DFA-4DFE-B81B-20F7B7345816}" sibTransId="{FC9A518D-D99F-4D23-9363-A7DD8460E662}"/>
    <dgm:cxn modelId="{0132F5BC-0AE0-4382-8B0D-CEC75DC1E363}" type="presOf" srcId="{7D801A11-DA51-4439-A923-8EAF59FC6497}" destId="{B982A02D-617F-4E14-88C0-DECB787974B7}" srcOrd="0" destOrd="0" presId="urn:microsoft.com/office/officeart/2018/2/layout/IconVerticalSolidList"/>
    <dgm:cxn modelId="{A00EA7E7-5E86-4A76-8461-41C8D293A0AF}" type="presOf" srcId="{7E2A9FCC-0B37-4CC0-B089-1890472FD83F}" destId="{B743B295-B069-45C1-83BF-30793EE547B0}" srcOrd="0" destOrd="0" presId="urn:microsoft.com/office/officeart/2018/2/layout/IconVerticalSolidList"/>
    <dgm:cxn modelId="{BB2A30D9-B694-48F9-B3EC-3FD639798466}" type="presParOf" srcId="{F0282FF2-C0F8-47CD-83BC-2514B9943E86}" destId="{A275FD13-FF43-44C4-A7A9-9DF819214C10}" srcOrd="0" destOrd="0" presId="urn:microsoft.com/office/officeart/2018/2/layout/IconVerticalSolidList"/>
    <dgm:cxn modelId="{9FC34041-9725-4099-873E-FC2980BCA380}" type="presParOf" srcId="{A275FD13-FF43-44C4-A7A9-9DF819214C10}" destId="{207428E2-8F40-4146-95E8-8D3D8BBBFC39}" srcOrd="0" destOrd="0" presId="urn:microsoft.com/office/officeart/2018/2/layout/IconVerticalSolidList"/>
    <dgm:cxn modelId="{57DA7944-721E-43D8-9490-BD933104396E}" type="presParOf" srcId="{A275FD13-FF43-44C4-A7A9-9DF819214C10}" destId="{4914107B-86E1-416E-A9E3-636D8C18986A}" srcOrd="1" destOrd="0" presId="urn:microsoft.com/office/officeart/2018/2/layout/IconVerticalSolidList"/>
    <dgm:cxn modelId="{FF6398F0-0EF6-4C97-ADF9-6D2F7615F26F}" type="presParOf" srcId="{A275FD13-FF43-44C4-A7A9-9DF819214C10}" destId="{A39119D9-6BC2-4109-8985-8E362FEDA657}" srcOrd="2" destOrd="0" presId="urn:microsoft.com/office/officeart/2018/2/layout/IconVerticalSolidList"/>
    <dgm:cxn modelId="{E97F24FA-0D6A-476C-A69C-F408271B9927}" type="presParOf" srcId="{A275FD13-FF43-44C4-A7A9-9DF819214C10}" destId="{4B3E3D25-841D-4409-8FFE-9DAF61052058}" srcOrd="3" destOrd="0" presId="urn:microsoft.com/office/officeart/2018/2/layout/IconVerticalSolidList"/>
    <dgm:cxn modelId="{4B7AADF0-6F4D-4464-9AA9-47621320D54E}" type="presParOf" srcId="{F0282FF2-C0F8-47CD-83BC-2514B9943E86}" destId="{65191B60-1320-451B-90B9-B1B8498F29DD}" srcOrd="1" destOrd="0" presId="urn:microsoft.com/office/officeart/2018/2/layout/IconVerticalSolidList"/>
    <dgm:cxn modelId="{54769BDB-7E14-4A1B-971F-BDB9771588F2}" type="presParOf" srcId="{F0282FF2-C0F8-47CD-83BC-2514B9943E86}" destId="{885C66D0-5867-4314-A944-54621CF0435E}" srcOrd="2" destOrd="0" presId="urn:microsoft.com/office/officeart/2018/2/layout/IconVerticalSolidList"/>
    <dgm:cxn modelId="{8B28A6BE-C714-41C7-AFAA-3CA3753B4B2A}" type="presParOf" srcId="{885C66D0-5867-4314-A944-54621CF0435E}" destId="{2DEEA214-A7E8-4FB3-8744-AC62D96A1FE7}" srcOrd="0" destOrd="0" presId="urn:microsoft.com/office/officeart/2018/2/layout/IconVerticalSolidList"/>
    <dgm:cxn modelId="{8CC7D4FA-2A4E-4090-B7C2-BDBCFF660586}" type="presParOf" srcId="{885C66D0-5867-4314-A944-54621CF0435E}" destId="{A17C3BCB-DC8E-4C36-9251-AF64C1370ED0}" srcOrd="1" destOrd="0" presId="urn:microsoft.com/office/officeart/2018/2/layout/IconVerticalSolidList"/>
    <dgm:cxn modelId="{DEE6CE77-9469-4F2D-A06F-43E76A0A86AD}" type="presParOf" srcId="{885C66D0-5867-4314-A944-54621CF0435E}" destId="{7D6A8495-E2ED-4774-A17F-3DF958D147E2}" srcOrd="2" destOrd="0" presId="urn:microsoft.com/office/officeart/2018/2/layout/IconVerticalSolidList"/>
    <dgm:cxn modelId="{DEE81463-1017-4DAD-ACDC-5DBB420A95BB}" type="presParOf" srcId="{885C66D0-5867-4314-A944-54621CF0435E}" destId="{C0F72484-6C48-4D55-B6C8-85D0606D1078}" srcOrd="3" destOrd="0" presId="urn:microsoft.com/office/officeart/2018/2/layout/IconVerticalSolidList"/>
    <dgm:cxn modelId="{0AB0122C-2508-4D10-AD50-E23ADDB00941}" type="presParOf" srcId="{F0282FF2-C0F8-47CD-83BC-2514B9943E86}" destId="{720455E8-D54E-42FC-81F4-CD08F1483E76}" srcOrd="3" destOrd="0" presId="urn:microsoft.com/office/officeart/2018/2/layout/IconVerticalSolidList"/>
    <dgm:cxn modelId="{D4D308A0-6D01-4007-8CF8-A0006A13CC2E}" type="presParOf" srcId="{F0282FF2-C0F8-47CD-83BC-2514B9943E86}" destId="{F4CEB771-8DDF-46AA-A46B-EB3C3C4C106D}" srcOrd="4" destOrd="0" presId="urn:microsoft.com/office/officeart/2018/2/layout/IconVerticalSolidList"/>
    <dgm:cxn modelId="{D3D84060-B460-460A-8E65-B46CC3B04651}" type="presParOf" srcId="{F4CEB771-8DDF-46AA-A46B-EB3C3C4C106D}" destId="{647F3A9A-39A6-4657-B4E3-4B42797476CA}" srcOrd="0" destOrd="0" presId="urn:microsoft.com/office/officeart/2018/2/layout/IconVerticalSolidList"/>
    <dgm:cxn modelId="{4053BA6A-FD5C-426E-BC6E-8E75629D22AD}" type="presParOf" srcId="{F4CEB771-8DDF-46AA-A46B-EB3C3C4C106D}" destId="{9B2B340F-6340-4DEC-A878-978FD3A3499A}" srcOrd="1" destOrd="0" presId="urn:microsoft.com/office/officeart/2018/2/layout/IconVerticalSolidList"/>
    <dgm:cxn modelId="{10758B83-2034-4E0D-B7BC-DC235D1EA403}" type="presParOf" srcId="{F4CEB771-8DDF-46AA-A46B-EB3C3C4C106D}" destId="{820824B3-898A-47BD-AA26-5C9C950EC71F}" srcOrd="2" destOrd="0" presId="urn:microsoft.com/office/officeart/2018/2/layout/IconVerticalSolidList"/>
    <dgm:cxn modelId="{987948EC-94E8-42BA-9440-27DFF0863DA4}" type="presParOf" srcId="{F4CEB771-8DDF-46AA-A46B-EB3C3C4C106D}" destId="{B743B295-B069-45C1-83BF-30793EE547B0}" srcOrd="3" destOrd="0" presId="urn:microsoft.com/office/officeart/2018/2/layout/IconVerticalSolidList"/>
    <dgm:cxn modelId="{E1DA9EF2-EB89-4189-B9F3-37C92950BB2A}" type="presParOf" srcId="{F0282FF2-C0F8-47CD-83BC-2514B9943E86}" destId="{370EE27F-B7A3-4481-BAE9-CE0921AECD0F}" srcOrd="5" destOrd="0" presId="urn:microsoft.com/office/officeart/2018/2/layout/IconVerticalSolidList"/>
    <dgm:cxn modelId="{3974FD02-9879-4FF9-93E2-A46407792F72}" type="presParOf" srcId="{F0282FF2-C0F8-47CD-83BC-2514B9943E86}" destId="{A9FE88EA-407F-4919-8E8F-951DF53F7DCC}" srcOrd="6" destOrd="0" presId="urn:microsoft.com/office/officeart/2018/2/layout/IconVerticalSolidList"/>
    <dgm:cxn modelId="{A7FA1636-36AA-42BE-978B-9EB93A7BF92D}" type="presParOf" srcId="{A9FE88EA-407F-4919-8E8F-951DF53F7DCC}" destId="{BD5EA158-B295-4B1D-9E4A-9B5ED77BD2FB}" srcOrd="0" destOrd="0" presId="urn:microsoft.com/office/officeart/2018/2/layout/IconVerticalSolidList"/>
    <dgm:cxn modelId="{5C7C7F42-10C0-46A8-9695-F2D68B67D998}" type="presParOf" srcId="{A9FE88EA-407F-4919-8E8F-951DF53F7DCC}" destId="{8A1AA19A-526C-4649-9B4C-2B74B1E6BCAC}" srcOrd="1" destOrd="0" presId="urn:microsoft.com/office/officeart/2018/2/layout/IconVerticalSolidList"/>
    <dgm:cxn modelId="{A2227848-8349-4AA7-899C-4EC8642DFE64}" type="presParOf" srcId="{A9FE88EA-407F-4919-8E8F-951DF53F7DCC}" destId="{23CF049D-5DB9-4FFB-A066-02D040ED6DD0}" srcOrd="2" destOrd="0" presId="urn:microsoft.com/office/officeart/2018/2/layout/IconVerticalSolidList"/>
    <dgm:cxn modelId="{D202D265-F64D-42A7-A64B-134252AD8470}" type="presParOf" srcId="{A9FE88EA-407F-4919-8E8F-951DF53F7DCC}" destId="{0823ED5F-75A4-46DA-BBD0-09D87C8B32BA}" srcOrd="3" destOrd="0" presId="urn:microsoft.com/office/officeart/2018/2/layout/IconVerticalSolidList"/>
    <dgm:cxn modelId="{1B134788-AB2A-4291-A524-358E67100B09}" type="presParOf" srcId="{F0282FF2-C0F8-47CD-83BC-2514B9943E86}" destId="{189F4AC6-38BB-4F9B-9209-D9E5DAB9873D}" srcOrd="7" destOrd="0" presId="urn:microsoft.com/office/officeart/2018/2/layout/IconVerticalSolidList"/>
    <dgm:cxn modelId="{540AF204-955F-45A6-92B2-40F829E5703B}" type="presParOf" srcId="{F0282FF2-C0F8-47CD-83BC-2514B9943E86}" destId="{8C141F0E-5D6E-4D66-9F17-975AE420FA30}" srcOrd="8" destOrd="0" presId="urn:microsoft.com/office/officeart/2018/2/layout/IconVerticalSolidList"/>
    <dgm:cxn modelId="{B94F0AE2-205F-449E-ADB6-27B11FD3E99C}" type="presParOf" srcId="{8C141F0E-5D6E-4D66-9F17-975AE420FA30}" destId="{1312CECF-C8D1-4439-B7BA-ECE0DE81CD64}" srcOrd="0" destOrd="0" presId="urn:microsoft.com/office/officeart/2018/2/layout/IconVerticalSolidList"/>
    <dgm:cxn modelId="{39065A22-002E-4AC1-B24E-F3576D29E5C7}" type="presParOf" srcId="{8C141F0E-5D6E-4D66-9F17-975AE420FA30}" destId="{91A1FCE7-616D-4212-8576-D4EFB5DC8C89}" srcOrd="1" destOrd="0" presId="urn:microsoft.com/office/officeart/2018/2/layout/IconVerticalSolidList"/>
    <dgm:cxn modelId="{8FFAB2B1-97ED-44B2-A75F-1ED15D80EF30}" type="presParOf" srcId="{8C141F0E-5D6E-4D66-9F17-975AE420FA30}" destId="{C7C06032-D893-4AE7-8B29-F66665DFB5BA}" srcOrd="2" destOrd="0" presId="urn:microsoft.com/office/officeart/2018/2/layout/IconVerticalSolidList"/>
    <dgm:cxn modelId="{6BC268D0-914E-4C41-9A65-B167F202E2CA}" type="presParOf" srcId="{8C141F0E-5D6E-4D66-9F17-975AE420FA30}" destId="{B982A02D-617F-4E14-88C0-DECB787974B7}" srcOrd="3" destOrd="0" presId="urn:microsoft.com/office/officeart/2018/2/layout/IconVerticalSolid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6513604" cy="5885426"/>
        <a:chOff x="0" y="0"/>
        <a:chExt cx="6513604" cy="5885426"/>
      </a:xfrm>
    </dsp:grpSpPr>
    <dsp:sp modelId="{ED5B4CAA-647A-4C09-99B2-AD81D450305A}">
      <dsp:nvSpPr>
        <dsp:cNvPr id="3" name="Rounded Rectangle 2"/>
        <dsp:cNvSpPr/>
      </dsp:nvSpPr>
      <dsp:spPr bwMode="white">
        <a:xfrm>
          <a:off x="0" y="0"/>
          <a:ext cx="6513604" cy="980904"/>
        </a:xfrm>
        <a:prstGeom prst="roundRect">
          <a:avLst>
            <a:gd name="adj" fmla="val 10000"/>
          </a:avLst>
        </a:prstGeom>
      </dsp:spPr>
      <dsp:style>
        <a:lnRef idx="0">
          <a:schemeClr val="dk1"/>
        </a:lnRef>
        <a:fillRef idx="1">
          <a:schemeClr val="bg1">
            <a:lumMod val="95000"/>
          </a:schemeClr>
        </a:fillRef>
        <a:effectRef idx="0">
          <a:scrgbClr r="0" g="0" b="0"/>
        </a:effectRef>
        <a:fontRef idx="minor"/>
      </dsp:style>
      <dsp:txXfrm>
        <a:off x="0" y="0"/>
        <a:ext cx="6513604" cy="980904"/>
      </dsp:txXfrm>
    </dsp:sp>
    <dsp:sp modelId="{04DD08B9-6C28-429D-953A-A4E51819621A}">
      <dsp:nvSpPr>
        <dsp:cNvPr id="4" name="Rectangles 3"/>
        <dsp:cNvSpPr/>
      </dsp:nvSpPr>
      <dsp:spPr bwMode="white">
        <a:xfrm>
          <a:off x="296724" y="220703"/>
          <a:ext cx="539497" cy="539497"/>
        </a:xfrm>
        <a:prstGeom prst="rect">
          <a:avLst/>
        </a:prstGeom>
        <a: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sp:spPr>
      <dsp:style>
        <a:lnRef idx="2">
          <a:schemeClr val="lt1">
            <a:alpha val="0"/>
          </a:schemeClr>
        </a:lnRef>
        <a:fillRef idx="1">
          <a:schemeClr val="accent2"/>
        </a:fillRef>
        <a:effectRef idx="0">
          <a:scrgbClr r="0" g="0" b="0"/>
        </a:effectRef>
        <a:fontRef idx="minor">
          <a:schemeClr val="lt1"/>
        </a:fontRef>
      </dsp:style>
      <dsp:txXfrm>
        <a:off x="296724" y="220703"/>
        <a:ext cx="539497" cy="539497"/>
      </dsp:txXfrm>
    </dsp:sp>
    <dsp:sp modelId="{A4ED26EC-CB16-4318-9244-DD0A8F05EA7C}">
      <dsp:nvSpPr>
        <dsp:cNvPr id="5" name="Rectangles 4"/>
        <dsp:cNvSpPr/>
      </dsp:nvSpPr>
      <dsp:spPr bwMode="white">
        <a:xfrm>
          <a:off x="1132945" y="0"/>
          <a:ext cx="5380659" cy="980904"/>
        </a:xfrm>
        <a:prstGeom prst="rect">
          <a:avLst/>
        </a:prstGeom>
      </dsp:spPr>
      <dsp:style>
        <a:lnRef idx="0">
          <a:schemeClr val="dk1">
            <a:alpha val="0"/>
          </a:schemeClr>
        </a:lnRef>
        <a:fillRef idx="0">
          <a:schemeClr val="lt1">
            <a:alpha val="0"/>
          </a:schemeClr>
        </a:fillRef>
        <a:effectRef idx="0">
          <a:scrgbClr r="0" g="0" b="0"/>
        </a:effectRef>
        <a:fontRef idx="minor"/>
      </dsp:style>
      <dsp:txBody>
        <a:bodyPr lIns="103812" tIns="103812" rIns="103812" bIns="103812" anchor="ctr"/>
        <a:lstStyle>
          <a:lvl1pPr algn="l">
            <a:defRPr sz="2900"/>
          </a:lvl1pPr>
          <a:lvl2pPr marL="228600" indent="-228600" algn="l">
            <a:defRPr sz="2200"/>
          </a:lvl2pPr>
          <a:lvl3pPr marL="457200" indent="-228600" algn="l">
            <a:defRPr sz="2200"/>
          </a:lvl3pPr>
          <a:lvl4pPr marL="685800" indent="-228600" algn="l">
            <a:defRPr sz="2200"/>
          </a:lvl4pPr>
          <a:lvl5pPr marL="914400" indent="-228600" algn="l">
            <a:defRPr sz="2200"/>
          </a:lvl5pPr>
          <a:lvl6pPr marL="1143000" indent="-228600" algn="l">
            <a:defRPr sz="2200"/>
          </a:lvl6pPr>
          <a:lvl7pPr marL="1371600" indent="-228600" algn="l">
            <a:defRPr sz="2200"/>
          </a:lvl7pPr>
          <a:lvl8pPr marL="1600200" indent="-228600" algn="l">
            <a:defRPr sz="2200"/>
          </a:lvl8pPr>
          <a:lvl9pPr marL="1828800" indent="-228600" algn="l">
            <a:defRPr sz="2200"/>
          </a:lvl9pPr>
        </a:lstStyle>
        <a:p>
          <a:pPr lvl="0">
            <a:lnSpc>
              <a:spcPct val="100000"/>
            </a:lnSpc>
            <a:spcBef>
              <a:spcPct val="0"/>
            </a:spcBef>
            <a:spcAft>
              <a:spcPct val="35000"/>
            </a:spcAft>
          </a:pPr>
          <a:r>
            <a:rPr lang="en-US">
              <a:solidFill>
                <a:schemeClr val="tx1"/>
              </a:solidFill>
            </a:rPr>
            <a:t>Orienting and Asking Questions</a:t>
          </a:r>
          <a:endParaRPr>
            <a:solidFill>
              <a:schemeClr val="tx1"/>
            </a:solidFill>
          </a:endParaRPr>
        </a:p>
      </dsp:txBody>
      <dsp:txXfrm>
        <a:off x="1132945" y="0"/>
        <a:ext cx="5380659" cy="980904"/>
      </dsp:txXfrm>
    </dsp:sp>
    <dsp:sp modelId="{279872E1-9B8C-469A-986F-02EB98831B06}">
      <dsp:nvSpPr>
        <dsp:cNvPr id="6" name="Rounded Rectangle 5"/>
        <dsp:cNvSpPr/>
      </dsp:nvSpPr>
      <dsp:spPr bwMode="white">
        <a:xfrm>
          <a:off x="0" y="1226130"/>
          <a:ext cx="6513604" cy="980904"/>
        </a:xfrm>
        <a:prstGeom prst="roundRect">
          <a:avLst>
            <a:gd name="adj" fmla="val 10000"/>
          </a:avLst>
        </a:prstGeom>
      </dsp:spPr>
      <dsp:style>
        <a:lnRef idx="0">
          <a:schemeClr val="dk1"/>
        </a:lnRef>
        <a:fillRef idx="1">
          <a:schemeClr val="bg1">
            <a:lumMod val="95000"/>
          </a:schemeClr>
        </a:fillRef>
        <a:effectRef idx="0">
          <a:scrgbClr r="0" g="0" b="0"/>
        </a:effectRef>
        <a:fontRef idx="minor"/>
      </dsp:style>
      <dsp:txXfrm>
        <a:off x="0" y="1226130"/>
        <a:ext cx="6513604" cy="980904"/>
      </dsp:txXfrm>
    </dsp:sp>
    <dsp:sp modelId="{E5DF98EB-DF55-4620-B546-655017595F79}">
      <dsp:nvSpPr>
        <dsp:cNvPr id="7" name="Rectangles 6"/>
        <dsp:cNvSpPr/>
      </dsp:nvSpPr>
      <dsp:spPr bwMode="white">
        <a:xfrm>
          <a:off x="296724" y="1446834"/>
          <a:ext cx="539497" cy="539497"/>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sp:spPr>
      <dsp:style>
        <a:lnRef idx="2">
          <a:schemeClr val="lt1">
            <a:alpha val="0"/>
          </a:schemeClr>
        </a:lnRef>
        <a:fillRef idx="1">
          <a:schemeClr val="accent3"/>
        </a:fillRef>
        <a:effectRef idx="0">
          <a:scrgbClr r="0" g="0" b="0"/>
        </a:effectRef>
        <a:fontRef idx="minor">
          <a:schemeClr val="lt1"/>
        </a:fontRef>
      </dsp:style>
      <dsp:txXfrm>
        <a:off x="296724" y="1446834"/>
        <a:ext cx="539497" cy="539497"/>
      </dsp:txXfrm>
    </dsp:sp>
    <dsp:sp modelId="{068EF9B4-0B5B-4016-B969-7AC414BCE264}">
      <dsp:nvSpPr>
        <dsp:cNvPr id="8" name="Rectangles 7"/>
        <dsp:cNvSpPr/>
      </dsp:nvSpPr>
      <dsp:spPr bwMode="white">
        <a:xfrm>
          <a:off x="1132945" y="1226130"/>
          <a:ext cx="5380659" cy="980904"/>
        </a:xfrm>
        <a:prstGeom prst="rect">
          <a:avLst/>
        </a:prstGeom>
      </dsp:spPr>
      <dsp:style>
        <a:lnRef idx="0">
          <a:schemeClr val="dk1">
            <a:alpha val="0"/>
          </a:schemeClr>
        </a:lnRef>
        <a:fillRef idx="0">
          <a:schemeClr val="lt1">
            <a:alpha val="0"/>
          </a:schemeClr>
        </a:fillRef>
        <a:effectRef idx="0">
          <a:scrgbClr r="0" g="0" b="0"/>
        </a:effectRef>
        <a:fontRef idx="minor"/>
      </dsp:style>
      <dsp:txBody>
        <a:bodyPr lIns="103812" tIns="103812" rIns="103812" bIns="103812" anchor="ctr"/>
        <a:lstStyle>
          <a:lvl1pPr algn="l">
            <a:defRPr sz="2900"/>
          </a:lvl1pPr>
          <a:lvl2pPr marL="228600" indent="-228600" algn="l">
            <a:defRPr sz="2200"/>
          </a:lvl2pPr>
          <a:lvl3pPr marL="457200" indent="-228600" algn="l">
            <a:defRPr sz="2200"/>
          </a:lvl3pPr>
          <a:lvl4pPr marL="685800" indent="-228600" algn="l">
            <a:defRPr sz="2200"/>
          </a:lvl4pPr>
          <a:lvl5pPr marL="914400" indent="-228600" algn="l">
            <a:defRPr sz="2200"/>
          </a:lvl5pPr>
          <a:lvl6pPr marL="1143000" indent="-228600" algn="l">
            <a:defRPr sz="2200"/>
          </a:lvl6pPr>
          <a:lvl7pPr marL="1371600" indent="-228600" algn="l">
            <a:defRPr sz="2200"/>
          </a:lvl7pPr>
          <a:lvl8pPr marL="1600200" indent="-228600" algn="l">
            <a:defRPr sz="2200"/>
          </a:lvl8pPr>
          <a:lvl9pPr marL="1828800" indent="-228600" algn="l">
            <a:defRPr sz="2200"/>
          </a:lvl9pPr>
        </a:lstStyle>
        <a:p>
          <a:pPr lvl="0">
            <a:lnSpc>
              <a:spcPct val="100000"/>
            </a:lnSpc>
            <a:spcBef>
              <a:spcPct val="0"/>
            </a:spcBef>
            <a:spcAft>
              <a:spcPct val="35000"/>
            </a:spcAft>
          </a:pPr>
          <a:r>
            <a:rPr lang="en-US">
              <a:solidFill>
                <a:schemeClr val="tx1"/>
              </a:solidFill>
            </a:rPr>
            <a:t>Hypothesis Generation and Design</a:t>
          </a:r>
          <a:endParaRPr>
            <a:solidFill>
              <a:schemeClr val="tx1"/>
            </a:solidFill>
          </a:endParaRPr>
        </a:p>
      </dsp:txBody>
      <dsp:txXfrm>
        <a:off x="1132945" y="1226130"/>
        <a:ext cx="5380659" cy="980904"/>
      </dsp:txXfrm>
    </dsp:sp>
    <dsp:sp modelId="{7C7A4F22-1C78-48F1-9928-78CCF74D4D4D}">
      <dsp:nvSpPr>
        <dsp:cNvPr id="9" name="Rounded Rectangle 8"/>
        <dsp:cNvSpPr/>
      </dsp:nvSpPr>
      <dsp:spPr bwMode="white">
        <a:xfrm>
          <a:off x="0" y="2452261"/>
          <a:ext cx="6513604" cy="980904"/>
        </a:xfrm>
        <a:prstGeom prst="roundRect">
          <a:avLst>
            <a:gd name="adj" fmla="val 10000"/>
          </a:avLst>
        </a:prstGeom>
      </dsp:spPr>
      <dsp:style>
        <a:lnRef idx="0">
          <a:schemeClr val="dk1"/>
        </a:lnRef>
        <a:fillRef idx="1">
          <a:schemeClr val="bg1">
            <a:lumMod val="95000"/>
          </a:schemeClr>
        </a:fillRef>
        <a:effectRef idx="0">
          <a:scrgbClr r="0" g="0" b="0"/>
        </a:effectRef>
        <a:fontRef idx="minor"/>
      </dsp:style>
      <dsp:txXfrm>
        <a:off x="0" y="2452261"/>
        <a:ext cx="6513604" cy="980904"/>
      </dsp:txXfrm>
    </dsp:sp>
    <dsp:sp modelId="{ABE272EB-B0FC-4D3C-B88F-78350FB0ECFE}">
      <dsp:nvSpPr>
        <dsp:cNvPr id="10" name="Rectangles 9"/>
        <dsp:cNvSpPr/>
      </dsp:nvSpPr>
      <dsp:spPr bwMode="white">
        <a:xfrm>
          <a:off x="296724" y="2672964"/>
          <a:ext cx="539497" cy="539497"/>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sp:spPr>
      <dsp:style>
        <a:lnRef idx="2">
          <a:schemeClr val="lt1">
            <a:alpha val="0"/>
          </a:schemeClr>
        </a:lnRef>
        <a:fillRef idx="1">
          <a:schemeClr val="accent4"/>
        </a:fillRef>
        <a:effectRef idx="0">
          <a:scrgbClr r="0" g="0" b="0"/>
        </a:effectRef>
        <a:fontRef idx="minor">
          <a:schemeClr val="lt1"/>
        </a:fontRef>
      </dsp:style>
      <dsp:txXfrm>
        <a:off x="296724" y="2672964"/>
        <a:ext cx="539497" cy="539497"/>
      </dsp:txXfrm>
    </dsp:sp>
    <dsp:sp modelId="{D26376F0-B34B-4729-804B-54662293F64E}">
      <dsp:nvSpPr>
        <dsp:cNvPr id="11" name="Rectangles 10"/>
        <dsp:cNvSpPr/>
      </dsp:nvSpPr>
      <dsp:spPr bwMode="white">
        <a:xfrm>
          <a:off x="1132945" y="2452261"/>
          <a:ext cx="5380659" cy="980904"/>
        </a:xfrm>
        <a:prstGeom prst="rect">
          <a:avLst/>
        </a:prstGeom>
      </dsp:spPr>
      <dsp:style>
        <a:lnRef idx="0">
          <a:schemeClr val="dk1">
            <a:alpha val="0"/>
          </a:schemeClr>
        </a:lnRef>
        <a:fillRef idx="0">
          <a:schemeClr val="lt1">
            <a:alpha val="0"/>
          </a:schemeClr>
        </a:fillRef>
        <a:effectRef idx="0">
          <a:scrgbClr r="0" g="0" b="0"/>
        </a:effectRef>
        <a:fontRef idx="minor"/>
      </dsp:style>
      <dsp:txBody>
        <a:bodyPr lIns="103812" tIns="103812" rIns="103812" bIns="103812" anchor="ctr"/>
        <a:lstStyle>
          <a:lvl1pPr algn="l">
            <a:defRPr sz="2900"/>
          </a:lvl1pPr>
          <a:lvl2pPr marL="228600" indent="-228600" algn="l">
            <a:defRPr sz="2200"/>
          </a:lvl2pPr>
          <a:lvl3pPr marL="457200" indent="-228600" algn="l">
            <a:defRPr sz="2200"/>
          </a:lvl3pPr>
          <a:lvl4pPr marL="685800" indent="-228600" algn="l">
            <a:defRPr sz="2200"/>
          </a:lvl4pPr>
          <a:lvl5pPr marL="914400" indent="-228600" algn="l">
            <a:defRPr sz="2200"/>
          </a:lvl5pPr>
          <a:lvl6pPr marL="1143000" indent="-228600" algn="l">
            <a:defRPr sz="2200"/>
          </a:lvl6pPr>
          <a:lvl7pPr marL="1371600" indent="-228600" algn="l">
            <a:defRPr sz="2200"/>
          </a:lvl7pPr>
          <a:lvl8pPr marL="1600200" indent="-228600" algn="l">
            <a:defRPr sz="2200"/>
          </a:lvl8pPr>
          <a:lvl9pPr marL="1828800" indent="-228600" algn="l">
            <a:defRPr sz="2200"/>
          </a:lvl9pPr>
        </a:lstStyle>
        <a:p>
          <a:pPr lvl="0">
            <a:lnSpc>
              <a:spcPct val="100000"/>
            </a:lnSpc>
            <a:spcBef>
              <a:spcPct val="0"/>
            </a:spcBef>
            <a:spcAft>
              <a:spcPct val="35000"/>
            </a:spcAft>
          </a:pPr>
          <a:r>
            <a:rPr lang="en-US">
              <a:solidFill>
                <a:schemeClr val="tx1"/>
              </a:solidFill>
            </a:rPr>
            <a:t>Planning and Investigating </a:t>
          </a:r>
          <a:endParaRPr>
            <a:solidFill>
              <a:schemeClr val="tx1"/>
            </a:solidFill>
          </a:endParaRPr>
        </a:p>
      </dsp:txBody>
      <dsp:txXfrm>
        <a:off x="1132945" y="2452261"/>
        <a:ext cx="5380659" cy="980904"/>
      </dsp:txXfrm>
    </dsp:sp>
    <dsp:sp modelId="{444C0124-9AC6-431B-801D-643A0318DC35}">
      <dsp:nvSpPr>
        <dsp:cNvPr id="12" name="Rounded Rectangle 11"/>
        <dsp:cNvSpPr/>
      </dsp:nvSpPr>
      <dsp:spPr bwMode="white">
        <a:xfrm>
          <a:off x="0" y="3678391"/>
          <a:ext cx="6513604" cy="980904"/>
        </a:xfrm>
        <a:prstGeom prst="roundRect">
          <a:avLst>
            <a:gd name="adj" fmla="val 10000"/>
          </a:avLst>
        </a:prstGeom>
      </dsp:spPr>
      <dsp:style>
        <a:lnRef idx="0">
          <a:schemeClr val="dk1"/>
        </a:lnRef>
        <a:fillRef idx="1">
          <a:schemeClr val="bg1">
            <a:lumMod val="95000"/>
          </a:schemeClr>
        </a:fillRef>
        <a:effectRef idx="0">
          <a:scrgbClr r="0" g="0" b="0"/>
        </a:effectRef>
        <a:fontRef idx="minor"/>
      </dsp:style>
      <dsp:txXfrm>
        <a:off x="0" y="3678391"/>
        <a:ext cx="6513604" cy="980904"/>
      </dsp:txXfrm>
    </dsp:sp>
    <dsp:sp modelId="{BD66A63C-989F-4279-9A78-55DEE2E0790D}">
      <dsp:nvSpPr>
        <dsp:cNvPr id="13" name="Rectangles 12"/>
        <dsp:cNvSpPr/>
      </dsp:nvSpPr>
      <dsp:spPr bwMode="white">
        <a:xfrm>
          <a:off x="296724" y="3899095"/>
          <a:ext cx="539497" cy="539497"/>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sp:spPr>
      <dsp:style>
        <a:lnRef idx="2">
          <a:schemeClr val="lt1">
            <a:alpha val="0"/>
          </a:schemeClr>
        </a:lnRef>
        <a:fillRef idx="1">
          <a:schemeClr val="accent5"/>
        </a:fillRef>
        <a:effectRef idx="0">
          <a:scrgbClr r="0" g="0" b="0"/>
        </a:effectRef>
        <a:fontRef idx="minor">
          <a:schemeClr val="lt1"/>
        </a:fontRef>
      </dsp:style>
      <dsp:txXfrm>
        <a:off x="296724" y="3899095"/>
        <a:ext cx="539497" cy="539497"/>
      </dsp:txXfrm>
    </dsp:sp>
    <dsp:sp modelId="{9FDCE25F-D490-4228-94BA-5C6013629C80}">
      <dsp:nvSpPr>
        <dsp:cNvPr id="14" name="Rectangles 13"/>
        <dsp:cNvSpPr/>
      </dsp:nvSpPr>
      <dsp:spPr bwMode="white">
        <a:xfrm>
          <a:off x="1132945" y="3678391"/>
          <a:ext cx="5380659" cy="980904"/>
        </a:xfrm>
        <a:prstGeom prst="rect">
          <a:avLst/>
        </a:prstGeom>
      </dsp:spPr>
      <dsp:style>
        <a:lnRef idx="0">
          <a:schemeClr val="dk1">
            <a:alpha val="0"/>
          </a:schemeClr>
        </a:lnRef>
        <a:fillRef idx="0">
          <a:schemeClr val="lt1">
            <a:alpha val="0"/>
          </a:schemeClr>
        </a:fillRef>
        <a:effectRef idx="0">
          <a:scrgbClr r="0" g="0" b="0"/>
        </a:effectRef>
        <a:fontRef idx="minor"/>
      </dsp:style>
      <dsp:txBody>
        <a:bodyPr lIns="103812" tIns="103812" rIns="103812" bIns="103812" anchor="ctr"/>
        <a:lstStyle>
          <a:lvl1pPr algn="l">
            <a:defRPr sz="2900"/>
          </a:lvl1pPr>
          <a:lvl2pPr marL="228600" indent="-228600" algn="l">
            <a:defRPr sz="2200"/>
          </a:lvl2pPr>
          <a:lvl3pPr marL="457200" indent="-228600" algn="l">
            <a:defRPr sz="2200"/>
          </a:lvl3pPr>
          <a:lvl4pPr marL="685800" indent="-228600" algn="l">
            <a:defRPr sz="2200"/>
          </a:lvl4pPr>
          <a:lvl5pPr marL="914400" indent="-228600" algn="l">
            <a:defRPr sz="2200"/>
          </a:lvl5pPr>
          <a:lvl6pPr marL="1143000" indent="-228600" algn="l">
            <a:defRPr sz="2200"/>
          </a:lvl6pPr>
          <a:lvl7pPr marL="1371600" indent="-228600" algn="l">
            <a:defRPr sz="2200"/>
          </a:lvl7pPr>
          <a:lvl8pPr marL="1600200" indent="-228600" algn="l">
            <a:defRPr sz="2200"/>
          </a:lvl8pPr>
          <a:lvl9pPr marL="1828800" indent="-228600" algn="l">
            <a:defRPr sz="2200"/>
          </a:lvl9pPr>
        </a:lstStyle>
        <a:p>
          <a:pPr lvl="0">
            <a:lnSpc>
              <a:spcPct val="100000"/>
            </a:lnSpc>
            <a:spcBef>
              <a:spcPct val="0"/>
            </a:spcBef>
            <a:spcAft>
              <a:spcPct val="35000"/>
            </a:spcAft>
          </a:pPr>
          <a:r>
            <a:rPr lang="en-US">
              <a:solidFill>
                <a:schemeClr val="tx1"/>
              </a:solidFill>
            </a:rPr>
            <a:t>Analysis and Interpretation</a:t>
          </a:r>
          <a:endParaRPr>
            <a:solidFill>
              <a:schemeClr val="tx1"/>
            </a:solidFill>
          </a:endParaRPr>
        </a:p>
      </dsp:txBody>
      <dsp:txXfrm>
        <a:off x="1132945" y="3678391"/>
        <a:ext cx="5380659" cy="980904"/>
      </dsp:txXfrm>
    </dsp:sp>
    <dsp:sp modelId="{EF4EA470-B676-4926-ADD2-E4B56AB2B82B}">
      <dsp:nvSpPr>
        <dsp:cNvPr id="15" name="Rounded Rectangle 14"/>
        <dsp:cNvSpPr/>
      </dsp:nvSpPr>
      <dsp:spPr bwMode="white">
        <a:xfrm>
          <a:off x="0" y="4904522"/>
          <a:ext cx="6513604" cy="980904"/>
        </a:xfrm>
        <a:prstGeom prst="roundRect">
          <a:avLst>
            <a:gd name="adj" fmla="val 10000"/>
          </a:avLst>
        </a:prstGeom>
      </dsp:spPr>
      <dsp:style>
        <a:lnRef idx="0">
          <a:schemeClr val="dk1"/>
        </a:lnRef>
        <a:fillRef idx="1">
          <a:schemeClr val="bg1">
            <a:lumMod val="95000"/>
          </a:schemeClr>
        </a:fillRef>
        <a:effectRef idx="0">
          <a:scrgbClr r="0" g="0" b="0"/>
        </a:effectRef>
        <a:fontRef idx="minor"/>
      </dsp:style>
      <dsp:txXfrm>
        <a:off x="0" y="4904522"/>
        <a:ext cx="6513604" cy="980904"/>
      </dsp:txXfrm>
    </dsp:sp>
    <dsp:sp modelId="{D1628B27-AEB2-4D35-9354-5D420102D05F}">
      <dsp:nvSpPr>
        <dsp:cNvPr id="16" name="Rectangles 15"/>
        <dsp:cNvSpPr/>
      </dsp:nvSpPr>
      <dsp:spPr bwMode="white">
        <a:xfrm>
          <a:off x="296724" y="5125225"/>
          <a:ext cx="539497" cy="539497"/>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sp:spPr>
      <dsp:style>
        <a:lnRef idx="2">
          <a:schemeClr val="lt1">
            <a:alpha val="0"/>
          </a:schemeClr>
        </a:lnRef>
        <a:fillRef idx="1">
          <a:schemeClr val="accent6"/>
        </a:fillRef>
        <a:effectRef idx="0">
          <a:scrgbClr r="0" g="0" b="0"/>
        </a:effectRef>
        <a:fontRef idx="minor">
          <a:schemeClr val="lt1"/>
        </a:fontRef>
      </dsp:style>
      <dsp:txXfrm>
        <a:off x="296724" y="5125225"/>
        <a:ext cx="539497" cy="539497"/>
      </dsp:txXfrm>
    </dsp:sp>
    <dsp:sp modelId="{707D33B0-A661-431B-A633-A47C827A0FD4}">
      <dsp:nvSpPr>
        <dsp:cNvPr id="17" name="Rectangles 16"/>
        <dsp:cNvSpPr/>
      </dsp:nvSpPr>
      <dsp:spPr bwMode="white">
        <a:xfrm>
          <a:off x="1132945" y="4904522"/>
          <a:ext cx="5380659" cy="980904"/>
        </a:xfrm>
        <a:prstGeom prst="rect">
          <a:avLst/>
        </a:prstGeom>
      </dsp:spPr>
      <dsp:style>
        <a:lnRef idx="0">
          <a:schemeClr val="dk1">
            <a:alpha val="0"/>
          </a:schemeClr>
        </a:lnRef>
        <a:fillRef idx="0">
          <a:schemeClr val="lt1">
            <a:alpha val="0"/>
          </a:schemeClr>
        </a:fillRef>
        <a:effectRef idx="0">
          <a:scrgbClr r="0" g="0" b="0"/>
        </a:effectRef>
        <a:fontRef idx="minor"/>
      </dsp:style>
      <dsp:txBody>
        <a:bodyPr lIns="103812" tIns="103812" rIns="103812" bIns="103812" anchor="ctr"/>
        <a:lstStyle>
          <a:lvl1pPr algn="l">
            <a:defRPr sz="2900"/>
          </a:lvl1pPr>
          <a:lvl2pPr marL="228600" indent="-228600" algn="l">
            <a:defRPr sz="2200"/>
          </a:lvl2pPr>
          <a:lvl3pPr marL="457200" indent="-228600" algn="l">
            <a:defRPr sz="2200"/>
          </a:lvl3pPr>
          <a:lvl4pPr marL="685800" indent="-228600" algn="l">
            <a:defRPr sz="2200"/>
          </a:lvl4pPr>
          <a:lvl5pPr marL="914400" indent="-228600" algn="l">
            <a:defRPr sz="2200"/>
          </a:lvl5pPr>
          <a:lvl6pPr marL="1143000" indent="-228600" algn="l">
            <a:defRPr sz="2200"/>
          </a:lvl6pPr>
          <a:lvl7pPr marL="1371600" indent="-228600" algn="l">
            <a:defRPr sz="2200"/>
          </a:lvl7pPr>
          <a:lvl8pPr marL="1600200" indent="-228600" algn="l">
            <a:defRPr sz="2200"/>
          </a:lvl8pPr>
          <a:lvl9pPr marL="1828800" indent="-228600" algn="l">
            <a:defRPr sz="2200"/>
          </a:lvl9pPr>
        </a:lstStyle>
        <a:p>
          <a:pPr lvl="0">
            <a:lnSpc>
              <a:spcPct val="100000"/>
            </a:lnSpc>
            <a:spcBef>
              <a:spcPct val="0"/>
            </a:spcBef>
            <a:spcAft>
              <a:spcPct val="35000"/>
            </a:spcAft>
          </a:pPr>
          <a:r>
            <a:rPr lang="en-US">
              <a:solidFill>
                <a:schemeClr val="tx1"/>
              </a:solidFill>
            </a:rPr>
            <a:t>Conclusion and Evaluation</a:t>
          </a:r>
          <a:endParaRPr>
            <a:solidFill>
              <a:schemeClr val="tx1"/>
            </a:solidFill>
          </a:endParaRPr>
        </a:p>
      </dsp:txBody>
      <dsp:txXfrm>
        <a:off x="1132945" y="4904522"/>
        <a:ext cx="5380659" cy="9809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7428E2-8F40-4146-95E8-8D3D8BBBFC39}">
      <dsp:nvSpPr>
        <dsp:cNvPr id="0" name=""/>
        <dsp:cNvSpPr/>
      </dsp:nvSpPr>
      <dsp:spPr>
        <a:xfrm>
          <a:off x="0" y="4606"/>
          <a:ext cx="6588691" cy="98125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14107B-86E1-416E-A9E3-636D8C18986A}">
      <dsp:nvSpPr>
        <dsp:cNvPr id="0" name=""/>
        <dsp:cNvSpPr/>
      </dsp:nvSpPr>
      <dsp:spPr>
        <a:xfrm>
          <a:off x="296829" y="225389"/>
          <a:ext cx="539690" cy="5396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3E3D25-841D-4409-8FFE-9DAF61052058}">
      <dsp:nvSpPr>
        <dsp:cNvPr id="0" name=""/>
        <dsp:cNvSpPr/>
      </dsp:nvSpPr>
      <dsp:spPr>
        <a:xfrm>
          <a:off x="1133349" y="4606"/>
          <a:ext cx="5455341" cy="98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49" tIns="103849" rIns="103849" bIns="103849" numCol="1" spcCol="1270" anchor="ctr" anchorCtr="0">
          <a:noAutofit/>
        </a:bodyPr>
        <a:lstStyle/>
        <a:p>
          <a:pPr marL="0" lvl="0" indent="0" algn="l" defTabSz="844550">
            <a:lnSpc>
              <a:spcPct val="90000"/>
            </a:lnSpc>
            <a:spcBef>
              <a:spcPct val="0"/>
            </a:spcBef>
            <a:spcAft>
              <a:spcPct val="35000"/>
            </a:spcAft>
            <a:buNone/>
          </a:pPr>
          <a:r>
            <a:rPr lang="en-US" sz="1900" kern="1200"/>
            <a:t>What parameters should we take into consideration when investigating asteroid/comet collisions?</a:t>
          </a:r>
        </a:p>
      </dsp:txBody>
      <dsp:txXfrm>
        <a:off x="1133349" y="4606"/>
        <a:ext cx="5455341" cy="981254"/>
      </dsp:txXfrm>
    </dsp:sp>
    <dsp:sp modelId="{2DEEA214-A7E8-4FB3-8744-AC62D96A1FE7}">
      <dsp:nvSpPr>
        <dsp:cNvPr id="0" name=""/>
        <dsp:cNvSpPr/>
      </dsp:nvSpPr>
      <dsp:spPr>
        <a:xfrm>
          <a:off x="0" y="1231175"/>
          <a:ext cx="6588691" cy="98125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7C3BCB-DC8E-4C36-9251-AF64C1370ED0}">
      <dsp:nvSpPr>
        <dsp:cNvPr id="0" name=""/>
        <dsp:cNvSpPr/>
      </dsp:nvSpPr>
      <dsp:spPr>
        <a:xfrm>
          <a:off x="296829" y="1451957"/>
          <a:ext cx="539690" cy="5396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F72484-6C48-4D55-B6C8-85D0606D1078}">
      <dsp:nvSpPr>
        <dsp:cNvPr id="0" name=""/>
        <dsp:cNvSpPr/>
      </dsp:nvSpPr>
      <dsp:spPr>
        <a:xfrm>
          <a:off x="1133349" y="1231175"/>
          <a:ext cx="5455341" cy="98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49" tIns="103849" rIns="103849" bIns="103849" numCol="1" spcCol="1270" anchor="ctr" anchorCtr="0">
          <a:noAutofit/>
        </a:bodyPr>
        <a:lstStyle/>
        <a:p>
          <a:pPr marL="0" lvl="0" indent="0" algn="l" defTabSz="844550">
            <a:lnSpc>
              <a:spcPct val="90000"/>
            </a:lnSpc>
            <a:spcBef>
              <a:spcPct val="0"/>
            </a:spcBef>
            <a:spcAft>
              <a:spcPct val="35000"/>
            </a:spcAft>
            <a:buNone/>
          </a:pPr>
          <a:r>
            <a:rPr lang="en-US" sz="1900" kern="1200"/>
            <a:t>What happens when a piece of space rock/ice/metal hits the Earth? </a:t>
          </a:r>
        </a:p>
      </dsp:txBody>
      <dsp:txXfrm>
        <a:off x="1133349" y="1231175"/>
        <a:ext cx="5455341" cy="981254"/>
      </dsp:txXfrm>
    </dsp:sp>
    <dsp:sp modelId="{647F3A9A-39A6-4657-B4E3-4B42797476CA}">
      <dsp:nvSpPr>
        <dsp:cNvPr id="0" name=""/>
        <dsp:cNvSpPr/>
      </dsp:nvSpPr>
      <dsp:spPr>
        <a:xfrm>
          <a:off x="0" y="2457744"/>
          <a:ext cx="6588691" cy="98125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2B340F-6340-4DEC-A878-978FD3A3499A}">
      <dsp:nvSpPr>
        <dsp:cNvPr id="0" name=""/>
        <dsp:cNvSpPr/>
      </dsp:nvSpPr>
      <dsp:spPr>
        <a:xfrm>
          <a:off x="296829" y="2678526"/>
          <a:ext cx="539690" cy="53969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43B295-B069-45C1-83BF-30793EE547B0}">
      <dsp:nvSpPr>
        <dsp:cNvPr id="0" name=""/>
        <dsp:cNvSpPr/>
      </dsp:nvSpPr>
      <dsp:spPr>
        <a:xfrm>
          <a:off x="1133349" y="2457744"/>
          <a:ext cx="5455341" cy="98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49" tIns="103849" rIns="103849" bIns="103849" numCol="1" spcCol="1270" anchor="ctr" anchorCtr="0">
          <a:noAutofit/>
        </a:bodyPr>
        <a:lstStyle/>
        <a:p>
          <a:pPr marL="0" lvl="0" indent="0" algn="l" defTabSz="844550">
            <a:lnSpc>
              <a:spcPct val="90000"/>
            </a:lnSpc>
            <a:spcBef>
              <a:spcPct val="0"/>
            </a:spcBef>
            <a:spcAft>
              <a:spcPct val="35000"/>
            </a:spcAft>
            <a:buNone/>
          </a:pPr>
          <a:r>
            <a:rPr lang="en-US" sz="1900" kern="1200"/>
            <a:t>How often does this happen?</a:t>
          </a:r>
        </a:p>
      </dsp:txBody>
      <dsp:txXfrm>
        <a:off x="1133349" y="2457744"/>
        <a:ext cx="5455341" cy="981254"/>
      </dsp:txXfrm>
    </dsp:sp>
    <dsp:sp modelId="{BD5EA158-B295-4B1D-9E4A-9B5ED77BD2FB}">
      <dsp:nvSpPr>
        <dsp:cNvPr id="0" name=""/>
        <dsp:cNvSpPr/>
      </dsp:nvSpPr>
      <dsp:spPr>
        <a:xfrm>
          <a:off x="0" y="3684312"/>
          <a:ext cx="6588691" cy="981254"/>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1AA19A-526C-4649-9B4C-2B74B1E6BCAC}">
      <dsp:nvSpPr>
        <dsp:cNvPr id="0" name=""/>
        <dsp:cNvSpPr/>
      </dsp:nvSpPr>
      <dsp:spPr>
        <a:xfrm>
          <a:off x="296829" y="3905095"/>
          <a:ext cx="539690" cy="53969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23ED5F-75A4-46DA-BBD0-09D87C8B32BA}">
      <dsp:nvSpPr>
        <dsp:cNvPr id="0" name=""/>
        <dsp:cNvSpPr/>
      </dsp:nvSpPr>
      <dsp:spPr>
        <a:xfrm>
          <a:off x="1133349" y="3684312"/>
          <a:ext cx="5455341" cy="98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49" tIns="103849" rIns="103849" bIns="103849" numCol="1" spcCol="1270" anchor="ctr" anchorCtr="0">
          <a:noAutofit/>
        </a:bodyPr>
        <a:lstStyle/>
        <a:p>
          <a:pPr marL="0" lvl="0" indent="0" algn="l" defTabSz="844550">
            <a:lnSpc>
              <a:spcPct val="90000"/>
            </a:lnSpc>
            <a:spcBef>
              <a:spcPct val="0"/>
            </a:spcBef>
            <a:spcAft>
              <a:spcPct val="35000"/>
            </a:spcAft>
            <a:buNone/>
          </a:pPr>
          <a:r>
            <a:rPr lang="en-US" sz="1900" kern="1200"/>
            <a:t>What affects the size of the crater that these impacts create?</a:t>
          </a:r>
        </a:p>
      </dsp:txBody>
      <dsp:txXfrm>
        <a:off x="1133349" y="3684312"/>
        <a:ext cx="5455341" cy="981254"/>
      </dsp:txXfrm>
    </dsp:sp>
    <dsp:sp modelId="{1312CECF-C8D1-4439-B7BA-ECE0DE81CD64}">
      <dsp:nvSpPr>
        <dsp:cNvPr id="0" name=""/>
        <dsp:cNvSpPr/>
      </dsp:nvSpPr>
      <dsp:spPr>
        <a:xfrm>
          <a:off x="0" y="4910881"/>
          <a:ext cx="6588691" cy="981254"/>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A1FCE7-616D-4212-8576-D4EFB5DC8C89}">
      <dsp:nvSpPr>
        <dsp:cNvPr id="0" name=""/>
        <dsp:cNvSpPr/>
      </dsp:nvSpPr>
      <dsp:spPr>
        <a:xfrm>
          <a:off x="296829" y="5131663"/>
          <a:ext cx="539690" cy="53969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82A02D-617F-4E14-88C0-DECB787974B7}">
      <dsp:nvSpPr>
        <dsp:cNvPr id="0" name=""/>
        <dsp:cNvSpPr/>
      </dsp:nvSpPr>
      <dsp:spPr>
        <a:xfrm>
          <a:off x="1133349" y="4910881"/>
          <a:ext cx="5455341" cy="98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49" tIns="103849" rIns="103849" bIns="103849" numCol="1" spcCol="1270" anchor="ctr" anchorCtr="0">
          <a:noAutofit/>
        </a:bodyPr>
        <a:lstStyle/>
        <a:p>
          <a:pPr marL="0" lvl="0" indent="0" algn="l" defTabSz="844550">
            <a:lnSpc>
              <a:spcPct val="90000"/>
            </a:lnSpc>
            <a:spcBef>
              <a:spcPct val="0"/>
            </a:spcBef>
            <a:spcAft>
              <a:spcPct val="35000"/>
            </a:spcAft>
            <a:buNone/>
          </a:pPr>
          <a:r>
            <a:rPr lang="en-US" sz="1900" kern="1200"/>
            <a:t>Can we quantify the effects of a giant impact on our planet?</a:t>
          </a:r>
        </a:p>
      </dsp:txBody>
      <dsp:txXfrm>
        <a:off x="1133349" y="4910881"/>
        <a:ext cx="5455341" cy="98125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parTxLTRAlign" val="l"/>
            <dgm:param type="parTxRTLAlign" val="r"/>
            <dgm:param type="shpTxLTRAlignCh" val="l"/>
            <dgm:param type="shpTxRTLAlignCh" val="r"/>
            <dgm:param type="txAnchorVert" val="mid"/>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parTxLTRAlign" val="l"/>
                <dgm:param type="parTxRTLAlign" val="r"/>
                <dgm:param type="shpTxLTRAlignCh" val="l"/>
                <dgm:param type="shpTxRTLAlignCh" val="r"/>
                <dgm:param type="stBulletLvl" val="0"/>
                <dgm:param type="txAnchorVertCh" val="mid"/>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parTxLTRAlign" val="l"/>
            <dgm:param type="parTxRTLAlign" val="r"/>
            <dgm:param type="shpTxLTRAlignCh" val="l"/>
            <dgm:param type="shpTxRTLAlignCh" val="r"/>
            <dgm:param type="txAnchorVert" val="mid"/>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parTxLTRAlign" val="l"/>
                <dgm:param type="parTxRTLAlign" val="r"/>
                <dgm:param type="shpTxLTRAlignCh" val="l"/>
                <dgm:param type="shpTxRTLAlignCh" val="r"/>
                <dgm:param type="stBulletLvl" val="0"/>
                <dgm:param type="txAnchorVertCh" val="mid"/>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B7BDB7-A119-F949-B702-01A7A03DDE9D}"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00CA49-69B9-1943-AF97-9F2FFD9173DA}"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bore da </a:t>
            </a:r>
            <a:r>
              <a:rPr lang="en-US" dirty="0" err="1"/>
              <a:t>pawb</a:t>
            </a:r>
            <a:r>
              <a:rPr lang="en-US" dirty="0"/>
              <a:t> – in the next 30 </a:t>
            </a:r>
            <a:r>
              <a:rPr lang="en-US" dirty="0" err="1"/>
              <a:t>moins</a:t>
            </a:r>
            <a:r>
              <a:rPr lang="en-US" dirty="0"/>
              <a:t> I’m going to go through my first demonstrator that I wrote for the LaSciL project and it’s all about Impacts from space. </a:t>
            </a:r>
            <a:endParaRPr lang="en-US" dirty="0"/>
          </a:p>
        </p:txBody>
      </p:sp>
      <p:sp>
        <p:nvSpPr>
          <p:cNvPr id="4" name="Slide Number Placeholder 3"/>
          <p:cNvSpPr>
            <a:spLocks noGrp="1"/>
          </p:cNvSpPr>
          <p:nvPr>
            <p:ph type="sldNum" sz="quarter" idx="5"/>
          </p:nvPr>
        </p:nvSpPr>
        <p:spPr/>
        <p:txBody>
          <a:bodyPr/>
          <a:lstStyle/>
          <a:p>
            <a:fld id="{5200CA49-69B9-1943-AF97-9F2FFD9173DA}" type="slidenum">
              <a:rPr lang="en-US" smtClean="0"/>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this activity you are exploring the effects of impacts from space. But what do we need to think about to help us investigate this? What questions can you think of that you would like to answer? Take some time to think about possible questions and how this may form a hypothesis. </a:t>
            </a:r>
            <a:endParaRPr lang="en-US" dirty="0"/>
          </a:p>
        </p:txBody>
      </p:sp>
      <p:sp>
        <p:nvSpPr>
          <p:cNvPr id="4" name="Slide Number Placeholder 3"/>
          <p:cNvSpPr>
            <a:spLocks noGrp="1"/>
          </p:cNvSpPr>
          <p:nvPr>
            <p:ph type="sldNum" sz="quarter" idx="5"/>
          </p:nvPr>
        </p:nvSpPr>
        <p:spPr/>
        <p:txBody>
          <a:bodyPr/>
          <a:lstStyle/>
          <a:p>
            <a:fld id="{5200CA49-69B9-1943-AF97-9F2FFD9173DA}" type="slidenum">
              <a:rPr lang="en-US" smtClean="0"/>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00CA49-69B9-1943-AF97-9F2FFD9173DA}" type="slidenum">
              <a:rPr lang="en-US" smtClean="0"/>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example, if you were investigating how the the size of an impactor affects crater size, you might want to think about the questions below:</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 How would you plan to do this?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 What parameters would you change and what would you keep the same in the Impact Calculator?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 For the parameter(s) that you would change, what increments would you use (i.e. in steps of 1, 2, 5, 10 etc.)?</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 What will you record? </a:t>
            </a:r>
            <a:r>
              <a:rPr lang="en-GB" sz="1200" i="1" kern="1200" dirty="0">
                <a:solidFill>
                  <a:schemeClr val="tx1"/>
                </a:solidFill>
                <a:effectLst/>
                <a:latin typeface="+mn-lt"/>
                <a:ea typeface="+mn-ea"/>
                <a:cs typeface="+mn-cs"/>
              </a:rPr>
              <a:t>(hint: think about what you are investigating). </a:t>
            </a:r>
            <a:r>
              <a:rPr lang="en-GB" sz="1200" kern="1200" dirty="0">
                <a:solidFill>
                  <a:schemeClr val="tx1"/>
                </a:solidFill>
                <a:effectLst/>
                <a:latin typeface="+mn-lt"/>
                <a:ea typeface="+mn-ea"/>
                <a:cs typeface="+mn-cs"/>
              </a:rPr>
              <a:t>Would it be useful to create a table to record your results?</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US" sz="1200" kern="1200" dirty="0">
                <a:solidFill>
                  <a:schemeClr val="tx1"/>
                </a:solidFill>
                <a:effectLst/>
                <a:latin typeface="+mn-lt"/>
                <a:ea typeface="+mn-ea"/>
                <a:cs typeface="+mn-cs"/>
              </a:rPr>
              <a:t>Remember to record the parameters you are changing, what is staying the same, and your results, ready to </a:t>
            </a:r>
            <a:r>
              <a:rPr lang="en-US" sz="1200" kern="1200" dirty="0" err="1">
                <a:solidFill>
                  <a:schemeClr val="tx1"/>
                </a:solidFill>
                <a:effectLst/>
                <a:latin typeface="+mn-lt"/>
                <a:ea typeface="+mn-ea"/>
                <a:cs typeface="+mn-cs"/>
              </a:rPr>
              <a:t>analyse</a:t>
            </a:r>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200CA49-69B9-1943-AF97-9F2FFD9173DA}" type="slidenum">
              <a:rPr lang="en-US" smtClean="0"/>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the data view window of the impact calculator, more information is given regarding the energies involved in each simulated impact, </a:t>
            </a:r>
            <a:r>
              <a:rPr lang="en-US" sz="1200" kern="1200" dirty="0" err="1">
                <a:solidFill>
                  <a:schemeClr val="tx1"/>
                </a:solidFill>
                <a:effectLst/>
                <a:latin typeface="+mn-lt"/>
                <a:ea typeface="+mn-ea"/>
                <a:cs typeface="+mn-cs"/>
              </a:rPr>
              <a:t>aswell</a:t>
            </a:r>
            <a:r>
              <a:rPr lang="en-US" sz="1200" kern="1200" dirty="0">
                <a:solidFill>
                  <a:schemeClr val="tx1"/>
                </a:solidFill>
                <a:effectLst/>
                <a:latin typeface="+mn-lt"/>
                <a:ea typeface="+mn-ea"/>
                <a:cs typeface="+mn-cs"/>
              </a:rPr>
              <a:t> as the frequency of such events. There is also information on what would happen on the Earth e.g. tsunamis, fires, destruction etc.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With this in mind – what conclusions can you draw about whether we should be worried about impactors of varying parameters, hitting the Earth – what would be the worst/best for us? Think about this for the next section. </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200CA49-69B9-1943-AF97-9F2FFD9173DA}" type="slidenum">
              <a:rPr lang="en-US" smtClean="0"/>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An important part of the scientific process is to communicate your results. Put together a poster or presentation that summarises and displays your methodology, results (including graphs) and conclusions of the activity.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At this point you might want to look at the various ideas that scientists have put forward for how they could mitigate any effects of impacts from space, or prevent them from happening altogether – this can be included in your presentation</a:t>
            </a:r>
            <a:r>
              <a:rPr lang="en-GB" dirty="0">
                <a:effectLst/>
              </a:rPr>
              <a:t> </a:t>
            </a:r>
            <a:endParaRPr lang="en-US" dirty="0"/>
          </a:p>
        </p:txBody>
      </p:sp>
      <p:sp>
        <p:nvSpPr>
          <p:cNvPr id="4" name="Slide Number Placeholder 3"/>
          <p:cNvSpPr>
            <a:spLocks noGrp="1"/>
          </p:cNvSpPr>
          <p:nvPr>
            <p:ph type="sldNum" sz="quarter" idx="5"/>
          </p:nvPr>
        </p:nvSpPr>
        <p:spPr/>
        <p:txBody>
          <a:bodyPr/>
          <a:lstStyle/>
          <a:p>
            <a:fld id="{5200CA49-69B9-1943-AF97-9F2FFD9173DA}" type="slidenum">
              <a:rPr lang="en-US" smtClean="0"/>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00CA49-69B9-1943-AF97-9F2FFD9173DA}"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a:t>Inspired by the Netflix film, ‘Don’t Look up” – wanted to base it on something the students would be familiar with at the moment. </a:t>
            </a:r>
            <a:endParaRPr lang="en-US" dirty="0"/>
          </a:p>
          <a:p>
            <a:endParaRPr lang="en-US" dirty="0"/>
          </a:p>
          <a:p>
            <a:endParaRPr lang="en-US" dirty="0"/>
          </a:p>
          <a:p>
            <a:r>
              <a:rPr lang="en-US" dirty="0"/>
              <a:t>Based on workshops and talks I’ve given in the past – students love the 3 D’s – death , destruction and </a:t>
            </a:r>
            <a:r>
              <a:rPr lang="en-US" dirty="0" err="1"/>
              <a:t>dinosuars</a:t>
            </a:r>
            <a:endParaRPr lang="en-US" dirty="0"/>
          </a:p>
          <a:p>
            <a:endParaRPr lang="en-US" dirty="0"/>
          </a:p>
        </p:txBody>
      </p:sp>
      <p:sp>
        <p:nvSpPr>
          <p:cNvPr id="4" name="Slide Number Placeholder 3"/>
          <p:cNvSpPr>
            <a:spLocks noGrp="1"/>
          </p:cNvSpPr>
          <p:nvPr>
            <p:ph type="sldNum" sz="quarter" idx="5"/>
          </p:nvPr>
        </p:nvSpPr>
        <p:spPr/>
        <p:txBody>
          <a:bodyPr/>
          <a:lstStyle/>
          <a:p>
            <a:fld id="{5200CA49-69B9-1943-AF97-9F2FFD9173DA}"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this activity, students investigate the effects of impacts of asteroids/comets on life on Earth, and look at what affects the results of these impacts. At the end they discuss how scientists and technology can be used in the event that a comet is discovered to be on a collision course with the Earth (as is the premise of the recent Netflix film, Don’t Look up). They present their ideas on methods that can be used to save the planet in this scenario and reflect on the methods and tools they used. </a:t>
            </a:r>
            <a:endParaRPr lang="en-US" dirty="0"/>
          </a:p>
        </p:txBody>
      </p:sp>
      <p:sp>
        <p:nvSpPr>
          <p:cNvPr id="4" name="Slide Number Placeholder 3"/>
          <p:cNvSpPr>
            <a:spLocks noGrp="1"/>
          </p:cNvSpPr>
          <p:nvPr>
            <p:ph type="sldNum" sz="quarter" idx="5"/>
          </p:nvPr>
        </p:nvSpPr>
        <p:spPr/>
        <p:txBody>
          <a:bodyPr/>
          <a:lstStyle/>
          <a:p>
            <a:fld id="{5200CA49-69B9-1943-AF97-9F2FFD9173DA}"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basis of any scientific investigation whether you’re a pupil in a school or whether you’re a professional scientist. </a:t>
            </a:r>
            <a:endParaRPr lang="en-US" dirty="0"/>
          </a:p>
          <a:p>
            <a:endParaRPr lang="en-US" dirty="0"/>
          </a:p>
          <a:p>
            <a:r>
              <a:rPr lang="en-US" dirty="0"/>
              <a:t>I broke down my demonstrator into these topics and I’ll go through each one now</a:t>
            </a:r>
            <a:endParaRPr lang="en-US" dirty="0"/>
          </a:p>
        </p:txBody>
      </p:sp>
      <p:sp>
        <p:nvSpPr>
          <p:cNvPr id="4" name="Slide Number Placeholder 3"/>
          <p:cNvSpPr>
            <a:spLocks noGrp="1"/>
          </p:cNvSpPr>
          <p:nvPr>
            <p:ph type="sldNum" sz="quarter" idx="5"/>
          </p:nvPr>
        </p:nvSpPr>
        <p:spPr/>
        <p:txBody>
          <a:bodyPr/>
          <a:lstStyle/>
          <a:p>
            <a:fld id="{5200CA49-69B9-1943-AF97-9F2FFD9173DA}"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Start with what they know - If you look up at our night sky, what can we see?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Stars, planets and the Moon.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does the Moon look like? Can you describe it? Take a look at this image if you need help:</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200CA49-69B9-1943-AF97-9F2FFD9173DA}"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you look up at our night sky, what can we see?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Stars, planets and the Moon.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does the Moon look like? Can you describe it? Take a look at this image if you need help:</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features can you see on the Moon?</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mountains, valleys, ridges…what are these dark patches? And what about these circular features? Do you know what they are? The circular features are craters, and the dark patches are called the Mare, or ‘Seas’ on the moon. The seas on the Moon don’t contain water like our seas on Earth do - they are basically larger impact craters where something has smashed into the Moon in the past and liquid rock flowed into the crater, creating what we see today. </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200CA49-69B9-1943-AF97-9F2FFD9173DA}"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there’s evidence on the Moon that it has been hot (or impacted) by objects in the Solar System in the past. But can we see the same thing on the Earth?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Take a look at this picture of the Earth – what do you see? How does it differ from the picture of the Moon?</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can see that over 70% of the Earth is covered in water. The white patches swirling across the planet is cloud – so we have weather on the Earth (unlike on the Moon where there is no weather). We have land and deserts and also ice caps too. And if you look closely, you can also see a thin blue fuzzy ring around the Earth – do you know what that is? It’s the atmosphere. This acts as a protective blanket around our planet so that if anything falls from space onto the Earth, it burns up (but maybe not totally) in the atmosphere.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 else does the picture of the Earth differ to the picture of the Moon? The craters are not really visible on this image. So does that mean that we don’t have craters on the Earth, or that we haven’t been hit by anything from space in the past? </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200CA49-69B9-1943-AF97-9F2FFD9173DA}"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00CA49-69B9-1943-AF97-9F2FFD9173DA}"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Added links to videos to excite them in the topic. Then introduce impact calculator. </a:t>
            </a:r>
            <a:endParaRPr lang="en-US" dirty="0"/>
          </a:p>
          <a:p>
            <a:endParaRPr lang="en-US" dirty="0"/>
          </a:p>
          <a:p>
            <a:r>
              <a:rPr lang="en-US" dirty="0"/>
              <a:t>https://</a:t>
            </a:r>
            <a:r>
              <a:rPr lang="en-US" dirty="0" err="1"/>
              <a:t>www.youtube.com</a:t>
            </a:r>
            <a:r>
              <a:rPr lang="en-US" dirty="0"/>
              <a:t>/</a:t>
            </a:r>
            <a:r>
              <a:rPr lang="en-US" dirty="0" err="1"/>
              <a:t>watch?v</a:t>
            </a:r>
            <a:r>
              <a:rPr lang="en-US" dirty="0"/>
              <a:t>=dpmXyJrs7iU</a:t>
            </a:r>
            <a:endParaRPr lang="en-US" dirty="0"/>
          </a:p>
        </p:txBody>
      </p:sp>
      <p:sp>
        <p:nvSpPr>
          <p:cNvPr id="4" name="Slide Number Placeholder 3"/>
          <p:cNvSpPr>
            <a:spLocks noGrp="1"/>
          </p:cNvSpPr>
          <p:nvPr>
            <p:ph type="sldNum" sz="quarter" idx="5"/>
          </p:nvPr>
        </p:nvSpPr>
        <p:spPr/>
        <p:txBody>
          <a:bodyPr/>
          <a:lstStyle/>
          <a:p>
            <a:fld id="{5200CA49-69B9-1943-AF97-9F2FFD9173DA}"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1E4E284A-5F47-B74C-A0A1-17CDFC9DDFC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90EE86-48B2-834E-BD26-B9171492431A}"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sp>
        <p:nvSpPr>
          <p:cNvPr id="4" name="Date Placeholder 3"/>
          <p:cNvSpPr>
            <a:spLocks noGrp="1"/>
          </p:cNvSpPr>
          <p:nvPr>
            <p:ph type="dt" sz="half" idx="10"/>
          </p:nvPr>
        </p:nvSpPr>
        <p:spPr/>
        <p:txBody>
          <a:bodyPr/>
          <a:lstStyle/>
          <a:p>
            <a:fld id="{1E4E284A-5F47-B74C-A0A1-17CDFC9DDFC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90EE86-48B2-834E-BD26-B9171492431A}"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sp>
        <p:nvSpPr>
          <p:cNvPr id="4" name="Date Placeholder 3"/>
          <p:cNvSpPr>
            <a:spLocks noGrp="1"/>
          </p:cNvSpPr>
          <p:nvPr>
            <p:ph type="dt" sz="half" idx="10"/>
          </p:nvPr>
        </p:nvSpPr>
        <p:spPr/>
        <p:txBody>
          <a:bodyPr/>
          <a:lstStyle/>
          <a:p>
            <a:fld id="{1E4E284A-5F47-B74C-A0A1-17CDFC9DDFC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90EE86-48B2-834E-BD26-B9171492431A}"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sp>
        <p:nvSpPr>
          <p:cNvPr id="4" name="Date Placeholder 3"/>
          <p:cNvSpPr>
            <a:spLocks noGrp="1"/>
          </p:cNvSpPr>
          <p:nvPr>
            <p:ph type="dt" sz="half" idx="10"/>
          </p:nvPr>
        </p:nvSpPr>
        <p:spPr/>
        <p:txBody>
          <a:bodyPr/>
          <a:lstStyle/>
          <a:p>
            <a:fld id="{1E4E284A-5F47-B74C-A0A1-17CDFC9DDFC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90EE86-48B2-834E-BD26-B9171492431A}"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endParaRPr lang="en-GB"/>
          </a:p>
        </p:txBody>
      </p:sp>
      <p:sp>
        <p:nvSpPr>
          <p:cNvPr id="4" name="Date Placeholder 3"/>
          <p:cNvSpPr>
            <a:spLocks noGrp="1"/>
          </p:cNvSpPr>
          <p:nvPr>
            <p:ph type="dt" sz="half" idx="10"/>
          </p:nvPr>
        </p:nvSpPr>
        <p:spPr/>
        <p:txBody>
          <a:bodyPr/>
          <a:lstStyle/>
          <a:p>
            <a:fld id="{1E4E284A-5F47-B74C-A0A1-17CDFC9DDFC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90EE86-48B2-834E-BD26-B9171492431A}"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sp>
        <p:nvSpPr>
          <p:cNvPr id="5" name="Date Placeholder 4"/>
          <p:cNvSpPr>
            <a:spLocks noGrp="1"/>
          </p:cNvSpPr>
          <p:nvPr>
            <p:ph type="dt" sz="half" idx="10"/>
          </p:nvPr>
        </p:nvSpPr>
        <p:spPr/>
        <p:txBody>
          <a:bodyPr/>
          <a:lstStyle/>
          <a:p>
            <a:fld id="{1E4E284A-5F47-B74C-A0A1-17CDFC9DDFC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90EE86-48B2-834E-BD26-B9171492431A}"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endParaRPr lang="en-GB"/>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endParaRPr lang="en-GB"/>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sp>
        <p:nvSpPr>
          <p:cNvPr id="7" name="Date Placeholder 6"/>
          <p:cNvSpPr>
            <a:spLocks noGrp="1"/>
          </p:cNvSpPr>
          <p:nvPr>
            <p:ph type="dt" sz="half" idx="10"/>
          </p:nvPr>
        </p:nvSpPr>
        <p:spPr/>
        <p:txBody>
          <a:bodyPr/>
          <a:lstStyle/>
          <a:p>
            <a:fld id="{1E4E284A-5F47-B74C-A0A1-17CDFC9DDFCD}"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90EE86-48B2-834E-BD26-B9171492431A}"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1E4E284A-5F47-B74C-A0A1-17CDFC9DDFCD}"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90EE86-48B2-834E-BD26-B9171492431A}"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4E284A-5F47-B74C-A0A1-17CDFC9DDFCD}"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90EE86-48B2-834E-BD26-B9171492431A}"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endParaRPr lang="en-GB"/>
          </a:p>
        </p:txBody>
      </p:sp>
      <p:sp>
        <p:nvSpPr>
          <p:cNvPr id="5" name="Date Placeholder 4"/>
          <p:cNvSpPr>
            <a:spLocks noGrp="1"/>
          </p:cNvSpPr>
          <p:nvPr>
            <p:ph type="dt" sz="half" idx="10"/>
          </p:nvPr>
        </p:nvSpPr>
        <p:spPr/>
        <p:txBody>
          <a:bodyPr/>
          <a:lstStyle/>
          <a:p>
            <a:fld id="{1E4E284A-5F47-B74C-A0A1-17CDFC9DDFC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90EE86-48B2-834E-BD26-B9171492431A}"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endParaRPr lang="en-GB"/>
          </a:p>
        </p:txBody>
      </p:sp>
      <p:sp>
        <p:nvSpPr>
          <p:cNvPr id="5" name="Date Placeholder 4"/>
          <p:cNvSpPr>
            <a:spLocks noGrp="1"/>
          </p:cNvSpPr>
          <p:nvPr>
            <p:ph type="dt" sz="half" idx="10"/>
          </p:nvPr>
        </p:nvSpPr>
        <p:spPr/>
        <p:txBody>
          <a:bodyPr/>
          <a:lstStyle/>
          <a:p>
            <a:fld id="{1E4E284A-5F47-B74C-A0A1-17CDFC9DDFC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90EE86-48B2-834E-BD26-B9171492431A}"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4E284A-5F47-B74C-A0A1-17CDFC9DDFCD}"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90EE86-48B2-834E-BD26-B9171492431A}"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1.jpeg"/><Relationship Id="rId1" Type="http://schemas.openxmlformats.org/officeDocument/2006/relationships/hyperlink" Target="ARMAGEDDON%20-%20PARIS%20HIT%20(LARGE).AVI" TargetMode="External"/></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2.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hyperlink" Target="http://simulator.down2earth.eu/input.html?lang=en&amp;planet=Earth"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NULL" TargetMode="External"/><Relationship Id="rId2" Type="http://schemas.openxmlformats.org/officeDocument/2006/relationships/image" Target="../media/image6.png"/><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3" descr="Meteor%20Strike">
            <a:hlinkClick r:id="rId1" action="ppaction://hlinkfile"/>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12028" b="12972"/>
          <a:stretch>
            <a:fillRect/>
          </a:stretch>
        </p:blipFill>
        <p:spPr bwMode="auto">
          <a:xfrm>
            <a:off x="20" y="593880"/>
            <a:ext cx="12191980" cy="6857999"/>
          </a:xfrm>
          <a:prstGeom prst="rect">
            <a:avLst/>
          </a:prstGeom>
          <a:noFill/>
        </p:spPr>
      </p:pic>
      <p:sp>
        <p:nvSpPr>
          <p:cNvPr id="2" name="Title 1"/>
          <p:cNvSpPr>
            <a:spLocks noGrp="1"/>
          </p:cNvSpPr>
          <p:nvPr>
            <p:ph type="ctrTitle"/>
          </p:nvPr>
        </p:nvSpPr>
        <p:spPr>
          <a:xfrm>
            <a:off x="1524000" y="1122362"/>
            <a:ext cx="9144000" cy="2900518"/>
          </a:xfrm>
        </p:spPr>
        <p:txBody>
          <a:bodyPr>
            <a:normAutofit/>
          </a:bodyPr>
          <a:lstStyle/>
          <a:p>
            <a:r>
              <a:rPr lang="en-US" dirty="0">
                <a:solidFill>
                  <a:srgbClr val="FFFFFF"/>
                </a:solidFill>
              </a:rPr>
              <a:t>Don’t Look Up!</a:t>
            </a:r>
            <a:br>
              <a:rPr lang="en-US" dirty="0">
                <a:solidFill>
                  <a:srgbClr val="FFFFFF"/>
                </a:solidFill>
              </a:rPr>
            </a:br>
            <a:r>
              <a:rPr lang="en-US" sz="4000" dirty="0">
                <a:solidFill>
                  <a:srgbClr val="FFFFFF"/>
                </a:solidFill>
              </a:rPr>
              <a:t>Measuring Impacts from Space</a:t>
            </a:r>
            <a:endParaRPr lang="en-US" sz="4000" dirty="0">
              <a:solidFill>
                <a:srgbClr val="FFFFFF"/>
              </a:solidFill>
            </a:endParaRPr>
          </a:p>
        </p:txBody>
      </p:sp>
      <p:sp>
        <p:nvSpPr>
          <p:cNvPr id="3" name="Subtitle 2"/>
          <p:cNvSpPr>
            <a:spLocks noGrp="1"/>
          </p:cNvSpPr>
          <p:nvPr>
            <p:ph type="subTitle" idx="1"/>
          </p:nvPr>
        </p:nvSpPr>
        <p:spPr>
          <a:xfrm>
            <a:off x="1524000" y="4159404"/>
            <a:ext cx="9144000" cy="1098395"/>
          </a:xfrm>
        </p:spPr>
        <p:txBody>
          <a:bodyPr>
            <a:normAutofit/>
          </a:bodyPr>
          <a:lstStyle/>
          <a:p>
            <a:r>
              <a:rPr lang="en-US">
                <a:solidFill>
                  <a:srgbClr val="FFFFFF"/>
                </a:solidFill>
              </a:rPr>
              <a:t>Dr Sarah Roberts</a:t>
            </a:r>
            <a:endParaRPr lang="en-US">
              <a:solidFill>
                <a:srgbClr val="FFFFFF"/>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bwMode="ltGray">
          <a:xfrm>
            <a:off x="338328" y="303591"/>
            <a:ext cx="4335327"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4360" y="637125"/>
            <a:ext cx="3802276" cy="5256371"/>
          </a:xfrm>
        </p:spPr>
        <p:txBody>
          <a:bodyPr>
            <a:normAutofit/>
          </a:bodyPr>
          <a:lstStyle/>
          <a:p>
            <a:r>
              <a:rPr lang="en-US" sz="4800">
                <a:solidFill>
                  <a:schemeClr val="bg1"/>
                </a:solidFill>
              </a:rPr>
              <a:t>Hypothesis generation and design</a:t>
            </a:r>
            <a:endParaRPr lang="en-US" sz="4800">
              <a:solidFill>
                <a:schemeClr val="bg1"/>
              </a:solidFill>
            </a:endParaRPr>
          </a:p>
        </p:txBody>
      </p:sp>
      <p:graphicFrame>
        <p:nvGraphicFramePr>
          <p:cNvPr id="5" name="Content Placeholder 2"/>
          <p:cNvGraphicFramePr>
            <a:graphicFrameLocks noGrp="1"/>
          </p:cNvGraphicFramePr>
          <p:nvPr>
            <p:ph idx="1"/>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53331"/>
            <a:ext cx="10515600" cy="4351338"/>
          </a:xfrm>
        </p:spPr>
        <p:txBody>
          <a:bodyPr/>
          <a:lstStyle/>
          <a:p>
            <a:r>
              <a:rPr lang="en-US" dirty="0"/>
              <a:t>An example hypothesis should contain a statement and then an explanation. </a:t>
            </a:r>
            <a:endParaRPr lang="en-US" dirty="0"/>
          </a:p>
          <a:p>
            <a:endParaRPr lang="en-GB" dirty="0"/>
          </a:p>
          <a:p>
            <a:pPr marL="0" indent="0">
              <a:buNone/>
            </a:pPr>
            <a:r>
              <a:rPr lang="en-US" dirty="0"/>
              <a:t>e.g. Larger sized objects make larger craters. This is because large objects have more mass and therefore have a larger kinetic energy and will therefore make a bigger crater on the Earth. This could be tested by running the impact calculator for a range of sizes, but keeping all other parameters the same. The size of the resulting crater can be measured and my hypothesis tested. </a:t>
            </a:r>
            <a:endParaRPr lang="en-GB" dirty="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4673" y="1445494"/>
            <a:ext cx="3616856" cy="4376572"/>
          </a:xfrm>
        </p:spPr>
        <p:txBody>
          <a:bodyPr anchor="ctr">
            <a:normAutofit/>
          </a:bodyPr>
          <a:lstStyle/>
          <a:p>
            <a:r>
              <a:rPr lang="en-US" sz="4800"/>
              <a:t>Planning and Investigating</a:t>
            </a:r>
            <a:endParaRPr lang="en-US" sz="4800"/>
          </a:p>
        </p:txBody>
      </p:sp>
      <p:sp>
        <p:nvSpPr>
          <p:cNvPr id="15" name="Freeform: Shape 14"/>
          <p:cNvSpPr>
            <a:spLocks noGrp="1" noRot="1" noChangeAspect="1" noMove="1" noResize="1" noEditPoints="1" noAdjustHandles="1" noChangeArrowheads="1" noChangeShapeType="1" noTextEdit="1"/>
          </p:cNvSpPr>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a:spLocks noGrp="1" noRot="1" noChangeAspect="1" noMove="1" noResize="1" noEditPoints="1" noAdjustHandles="1" noChangeArrowheads="1" noChangeShapeType="1" noTextEdit="1"/>
          </p:cNvSpPr>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0" y="1399032"/>
            <a:ext cx="5501834" cy="4471416"/>
          </a:xfrm>
        </p:spPr>
        <p:txBody>
          <a:bodyPr anchor="ctr">
            <a:noAutofit/>
          </a:bodyPr>
          <a:lstStyle/>
          <a:p>
            <a:pPr marL="0" indent="0">
              <a:buNone/>
            </a:pPr>
            <a:r>
              <a:rPr lang="en-US" sz="2400" b="1" dirty="0">
                <a:solidFill>
                  <a:schemeClr val="bg1"/>
                </a:solidFill>
              </a:rPr>
              <a:t>Plan your Investigation:</a:t>
            </a:r>
            <a:endParaRPr lang="en-US" sz="2400" b="1" dirty="0">
              <a:solidFill>
                <a:schemeClr val="bg1"/>
              </a:solidFill>
            </a:endParaRPr>
          </a:p>
          <a:p>
            <a:pPr marL="0" indent="0">
              <a:buNone/>
            </a:pPr>
            <a:endParaRPr lang="en-US" sz="2400" dirty="0">
              <a:solidFill>
                <a:schemeClr val="bg1"/>
              </a:solidFill>
            </a:endParaRPr>
          </a:p>
          <a:p>
            <a:pPr marL="0" indent="0">
              <a:buNone/>
            </a:pPr>
            <a:r>
              <a:rPr lang="en-US" sz="2400" dirty="0">
                <a:solidFill>
                  <a:schemeClr val="bg1"/>
                </a:solidFill>
              </a:rPr>
              <a:t>Think of the question you want to answer  - you should have written this down and thought about how you can test this (i.e. what parameters will you keep the same in your simulation and what will you change?)</a:t>
            </a:r>
            <a:endParaRPr lang="en-GB" sz="2400" dirty="0">
              <a:solidFill>
                <a:schemeClr val="bg1"/>
              </a:solidFill>
            </a:endParaRPr>
          </a:p>
          <a:p>
            <a:pPr marL="0" indent="0">
              <a:buNone/>
            </a:pPr>
            <a:endParaRPr lang="en-US" sz="2400" dirty="0">
              <a:solidFill>
                <a:schemeClr val="bg1"/>
              </a:solidFill>
            </a:endParaRPr>
          </a:p>
          <a:p>
            <a:pPr marL="0" indent="0">
              <a:buNone/>
            </a:pPr>
            <a:r>
              <a:rPr lang="en-US" sz="2400" b="1" dirty="0">
                <a:solidFill>
                  <a:schemeClr val="bg1"/>
                </a:solidFill>
              </a:rPr>
              <a:t>Perform Investigation:</a:t>
            </a:r>
            <a:endParaRPr lang="en-US" sz="2400" b="1" dirty="0">
              <a:solidFill>
                <a:schemeClr val="bg1"/>
              </a:solidFill>
            </a:endParaRPr>
          </a:p>
          <a:p>
            <a:pPr marL="0" indent="0">
              <a:buNone/>
            </a:pPr>
            <a:r>
              <a:rPr lang="en-US" sz="2400" dirty="0">
                <a:solidFill>
                  <a:schemeClr val="bg1"/>
                </a:solidFill>
              </a:rPr>
              <a:t> (</a:t>
            </a:r>
            <a:r>
              <a:rPr lang="en-US" sz="2400" u="sng" dirty="0">
                <a:solidFill>
                  <a:schemeClr val="bg1"/>
                </a:solidFill>
                <a:hlinkClick r:id="rId1"/>
              </a:rPr>
              <a:t>http://simulator.down2earth.eu/input.html?lang=en&amp;planet=Earth</a:t>
            </a:r>
            <a:r>
              <a:rPr lang="en-US" sz="2400" dirty="0">
                <a:solidFill>
                  <a:schemeClr val="bg1"/>
                </a:solidFill>
              </a:rPr>
              <a:t>) </a:t>
            </a:r>
            <a:endParaRPr lang="en-US" sz="2400" dirty="0">
              <a:solidFill>
                <a:schemeClr val="bg1"/>
              </a:solidFill>
            </a:endParaRPr>
          </a:p>
        </p:txBody>
      </p:sp>
    </p:spTree>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4673" y="1445494"/>
            <a:ext cx="3616856" cy="4376572"/>
          </a:xfrm>
        </p:spPr>
        <p:txBody>
          <a:bodyPr anchor="ctr">
            <a:normAutofit/>
          </a:bodyPr>
          <a:lstStyle/>
          <a:p>
            <a:r>
              <a:rPr lang="en-US" sz="4800"/>
              <a:t>Analysis and Interpretation</a:t>
            </a:r>
            <a:endParaRPr lang="en-US" sz="4800"/>
          </a:p>
        </p:txBody>
      </p:sp>
      <p:sp>
        <p:nvSpPr>
          <p:cNvPr id="8" name="Freeform: Shape 7"/>
          <p:cNvSpPr>
            <a:spLocks noGrp="1" noRot="1" noChangeAspect="1" noMove="1" noResize="1" noEditPoints="1" noAdjustHandles="1" noChangeArrowheads="1" noChangeShapeType="1" noTextEdit="1"/>
          </p:cNvSpPr>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a:spLocks noGrp="1" noRot="1" noChangeAspect="1" noMove="1" noResize="1" noEditPoints="1" noAdjustHandles="1" noChangeArrowheads="1" noChangeShapeType="1" noTextEdit="1"/>
          </p:cNvSpPr>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0" y="1399032"/>
            <a:ext cx="5501834" cy="4471416"/>
          </a:xfrm>
        </p:spPr>
        <p:txBody>
          <a:bodyPr anchor="ctr">
            <a:normAutofit/>
          </a:bodyPr>
          <a:lstStyle/>
          <a:p>
            <a:r>
              <a:rPr lang="en-US" sz="2400" dirty="0">
                <a:solidFill>
                  <a:schemeClr val="bg1"/>
                </a:solidFill>
              </a:rPr>
              <a:t>Looking at the results in your table, did you notice a pattern emerge? How do your results fit with your hypothesis? </a:t>
            </a:r>
            <a:endParaRPr lang="en-US" sz="2400" dirty="0">
              <a:solidFill>
                <a:schemeClr val="bg1"/>
              </a:solidFill>
            </a:endParaRPr>
          </a:p>
        </p:txBody>
      </p:sp>
    </p:spTree>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4673" y="1445494"/>
            <a:ext cx="3616856" cy="4376572"/>
          </a:xfrm>
        </p:spPr>
        <p:txBody>
          <a:bodyPr anchor="ctr">
            <a:normAutofit/>
          </a:bodyPr>
          <a:lstStyle/>
          <a:p>
            <a:r>
              <a:rPr lang="en-US" sz="4800"/>
              <a:t>Conclusion</a:t>
            </a:r>
            <a:endParaRPr lang="en-US" sz="4800"/>
          </a:p>
        </p:txBody>
      </p:sp>
      <p:sp>
        <p:nvSpPr>
          <p:cNvPr id="10" name="Freeform: Shape 9"/>
          <p:cNvSpPr>
            <a:spLocks noGrp="1" noRot="1" noChangeAspect="1" noMove="1" noResize="1" noEditPoints="1" noAdjustHandles="1" noChangeArrowheads="1" noChangeShapeType="1" noTextEdit="1"/>
          </p:cNvSpPr>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a:spLocks noGrp="1" noRot="1" noChangeAspect="1" noMove="1" noResize="1" noEditPoints="1" noAdjustHandles="1" noChangeArrowheads="1" noChangeShapeType="1" noTextEdit="1"/>
          </p:cNvSpPr>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0" y="1399032"/>
            <a:ext cx="5501834" cy="4471416"/>
          </a:xfrm>
        </p:spPr>
        <p:txBody>
          <a:bodyPr anchor="ctr">
            <a:normAutofit/>
          </a:bodyPr>
          <a:lstStyle/>
          <a:p>
            <a:r>
              <a:rPr lang="en-US" sz="2400" dirty="0">
                <a:solidFill>
                  <a:schemeClr val="bg1"/>
                </a:solidFill>
              </a:rPr>
              <a:t>Communicate your results via a poster/presentation to your class</a:t>
            </a:r>
            <a:endParaRPr lang="en-US" sz="2400" dirty="0">
              <a:solidFill>
                <a:schemeClr val="bg1"/>
              </a:solidFill>
            </a:endParaRPr>
          </a:p>
          <a:p>
            <a:endParaRPr lang="en-US" sz="2400" dirty="0">
              <a:solidFill>
                <a:schemeClr val="bg1"/>
              </a:solidFill>
            </a:endParaRPr>
          </a:p>
          <a:p>
            <a:pPr marL="0" indent="0">
              <a:buNone/>
            </a:pPr>
            <a:endParaRPr lang="en-US" sz="2400" dirty="0">
              <a:solidFill>
                <a:schemeClr val="bg1"/>
              </a:solidFill>
            </a:endParaRPr>
          </a:p>
          <a:p>
            <a:r>
              <a:rPr lang="en-US" sz="2400" dirty="0">
                <a:solidFill>
                  <a:schemeClr val="bg1"/>
                </a:solidFill>
              </a:rPr>
              <a:t>Might need further research e.g. what do scientists propose for how to mitigate any effects of impacts from space?</a:t>
            </a:r>
            <a:endParaRPr lang="en-US" sz="2400" dirty="0">
              <a:solidFill>
                <a:schemeClr val="bg1"/>
              </a:solidFill>
            </a:endParaRPr>
          </a:p>
          <a:p>
            <a:endParaRPr lang="en-US" sz="2400" dirty="0">
              <a:solidFill>
                <a:schemeClr val="bg1"/>
              </a:solidFill>
            </a:endParaRPr>
          </a:p>
          <a:p>
            <a:endParaRPr lang="en-US" sz="2400" dirty="0">
              <a:solidFill>
                <a:schemeClr val="bg1"/>
              </a:solidFill>
            </a:endParaRPr>
          </a:p>
        </p:txBody>
      </p:sp>
      <p:sp>
        <p:nvSpPr>
          <p:cNvPr id="4" name="Title 1"/>
          <p:cNvSpPr txBox="1"/>
          <p:nvPr/>
        </p:nvSpPr>
        <p:spPr>
          <a:xfrm>
            <a:off x="838200" y="34250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sp>
        <p:nvSpPr>
          <p:cNvPr id="5" name="Content Placeholder 2"/>
          <p:cNvSpPr txBox="1"/>
          <p:nvPr/>
        </p:nvSpPr>
        <p:spPr>
          <a:xfrm>
            <a:off x="838200" y="4976231"/>
            <a:ext cx="10515600"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endParaRPr lang="en-US" dirty="0"/>
          </a:p>
        </p:txBody>
      </p:sp>
    </p:spTree>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4673" y="1445494"/>
            <a:ext cx="3616856" cy="4376572"/>
          </a:xfrm>
        </p:spPr>
        <p:txBody>
          <a:bodyPr anchor="ctr">
            <a:normAutofit/>
          </a:bodyPr>
          <a:lstStyle/>
          <a:p>
            <a:r>
              <a:rPr lang="en-US" sz="3000"/>
              <a:t>Evaluation/Reflection</a:t>
            </a:r>
            <a:br>
              <a:rPr lang="en-US" sz="3000"/>
            </a:br>
            <a:endParaRPr lang="en-US" sz="3000"/>
          </a:p>
        </p:txBody>
      </p:sp>
      <p:sp>
        <p:nvSpPr>
          <p:cNvPr id="15" name="Freeform: Shape 14"/>
          <p:cNvSpPr>
            <a:spLocks noGrp="1" noRot="1" noChangeAspect="1" noMove="1" noResize="1" noEditPoints="1" noAdjustHandles="1" noChangeArrowheads="1" noChangeShapeType="1" noTextEdit="1"/>
          </p:cNvSpPr>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a:spLocks noGrp="1" noRot="1" noChangeAspect="1" noMove="1" noResize="1" noEditPoints="1" noAdjustHandles="1" noChangeArrowheads="1" noChangeShapeType="1" noTextEdit="1"/>
          </p:cNvSpPr>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0" y="1399032"/>
            <a:ext cx="5501834" cy="4471416"/>
          </a:xfrm>
        </p:spPr>
        <p:txBody>
          <a:bodyPr anchor="ctr">
            <a:normAutofit/>
          </a:bodyPr>
          <a:lstStyle/>
          <a:p>
            <a:pPr marL="0" indent="0">
              <a:buNone/>
            </a:pPr>
            <a:r>
              <a:rPr lang="en-GB" sz="2400" dirty="0">
                <a:solidFill>
                  <a:schemeClr val="bg1"/>
                </a:solidFill>
              </a:rPr>
              <a:t>Comment on how well your investigation went. Think about:</a:t>
            </a:r>
            <a:endParaRPr lang="en-GB" sz="2400" dirty="0">
              <a:solidFill>
                <a:schemeClr val="bg1"/>
              </a:solidFill>
            </a:endParaRPr>
          </a:p>
          <a:p>
            <a:endParaRPr lang="en-GB" sz="2400" dirty="0">
              <a:solidFill>
                <a:schemeClr val="bg1"/>
              </a:solidFill>
            </a:endParaRPr>
          </a:p>
          <a:p>
            <a:r>
              <a:rPr lang="en-GB" sz="2400" dirty="0">
                <a:solidFill>
                  <a:schemeClr val="bg1"/>
                </a:solidFill>
              </a:rPr>
              <a:t>How accurate do you think the software is? </a:t>
            </a:r>
            <a:endParaRPr lang="en-GB" sz="2400" dirty="0">
              <a:solidFill>
                <a:schemeClr val="bg1"/>
              </a:solidFill>
            </a:endParaRPr>
          </a:p>
          <a:p>
            <a:endParaRPr lang="en-GB" sz="2400" dirty="0">
              <a:solidFill>
                <a:schemeClr val="bg1"/>
              </a:solidFill>
            </a:endParaRPr>
          </a:p>
          <a:p>
            <a:r>
              <a:rPr lang="en-GB" sz="2400" dirty="0">
                <a:solidFill>
                  <a:schemeClr val="bg1"/>
                </a:solidFill>
              </a:rPr>
              <a:t>Does it have any limitations? </a:t>
            </a:r>
            <a:endParaRPr lang="en-GB" sz="2400" dirty="0">
              <a:solidFill>
                <a:schemeClr val="bg1"/>
              </a:solidFill>
            </a:endParaRPr>
          </a:p>
          <a:p>
            <a:endParaRPr lang="en-GB" sz="2400" dirty="0">
              <a:solidFill>
                <a:schemeClr val="bg1"/>
              </a:solidFill>
            </a:endParaRPr>
          </a:p>
          <a:p>
            <a:r>
              <a:rPr lang="en-GB" sz="2400" dirty="0">
                <a:solidFill>
                  <a:schemeClr val="bg1"/>
                </a:solidFill>
              </a:rPr>
              <a:t>If you were to repeat this investigation, how would you improve it?</a:t>
            </a:r>
            <a:endParaRPr lang="en-GB" sz="2400" dirty="0">
              <a:solidFill>
                <a:schemeClr val="bg1"/>
              </a:solidFill>
            </a:endParaRPr>
          </a:p>
          <a:p>
            <a:endParaRPr lang="en-US" sz="2400" dirty="0">
              <a:solidFill>
                <a:schemeClr val="bg1"/>
              </a:solidFill>
            </a:endParaRPr>
          </a:p>
        </p:txBody>
      </p:sp>
    </p:spTree>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Freeform: Shape 8"/>
          <p:cNvSpPr>
            <a:spLocks noGrp="1" noRot="1" noChangeAspect="1" noMove="1" noResize="1" noEditPoints="1" noAdjustHandles="1" noChangeArrowheads="1" noChangeShapeType="1" noTextEdit="1"/>
          </p:cNvSpPr>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p:cNvSpPr>
            <a:spLocks noGrp="1" noRot="1" noChangeAspect="1" noMove="1" noResize="1" noEditPoints="1" noAdjustHandles="1" noChangeArrowheads="1" noChangeShapeType="1" noTextEdit="1"/>
          </p:cNvSpPr>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p:cNvSpPr>
            <a:spLocks noGrp="1"/>
          </p:cNvSpPr>
          <p:nvPr>
            <p:ph type="title"/>
          </p:nvPr>
        </p:nvSpPr>
        <p:spPr>
          <a:xfrm>
            <a:off x="2555631" y="1441938"/>
            <a:ext cx="7080738" cy="3974124"/>
          </a:xfrm>
        </p:spPr>
        <p:txBody>
          <a:bodyPr>
            <a:normAutofit/>
          </a:bodyPr>
          <a:lstStyle/>
          <a:p>
            <a:pPr algn="ctr"/>
            <a:r>
              <a:rPr lang="en-US" sz="5400">
                <a:solidFill>
                  <a:schemeClr val="bg1">
                    <a:lumMod val="95000"/>
                    <a:lumOff val="5000"/>
                  </a:schemeClr>
                </a:solidFill>
              </a:rPr>
              <a:t>Over to you…</a:t>
            </a:r>
            <a:endParaRPr lang="en-US" sz="5400">
              <a:solidFill>
                <a:schemeClr val="bg1">
                  <a:lumMod val="95000"/>
                  <a:lumOff val="5000"/>
                </a:schemeClr>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solidFill>
            <a:srgbClr val="482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noGrp="1" noRot="1" noChangeAspect="1" noMove="1" noResize="1" noEditPoints="1" noAdjustHandles="1" noChangeArrowheads="1" noChangeShapeType="1" noTextEdit="1"/>
          </p:cNvSpPr>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1"/>
          <a:stretch>
            <a:fillRect/>
          </a:stretch>
        </p:blipFill>
        <p:spPr>
          <a:xfrm>
            <a:off x="643467" y="1247988"/>
            <a:ext cx="10905066" cy="436202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activity</a:t>
            </a:r>
            <a:endParaRPr lang="en-US" dirty="0"/>
          </a:p>
        </p:txBody>
      </p:sp>
      <p:sp>
        <p:nvSpPr>
          <p:cNvPr id="3" name="Content Placeholder 2"/>
          <p:cNvSpPr>
            <a:spLocks noGrp="1"/>
          </p:cNvSpPr>
          <p:nvPr>
            <p:ph idx="1"/>
          </p:nvPr>
        </p:nvSpPr>
        <p:spPr/>
        <p:txBody>
          <a:bodyPr/>
          <a:lstStyle/>
          <a:p>
            <a:r>
              <a:rPr lang="en-GB" dirty="0"/>
              <a:t>Students use the Down2Earth Impact Calculator to investigate what happens when an asteroid or comet it hits the Earth. </a:t>
            </a:r>
            <a:endParaRPr lang="en-GB" dirty="0"/>
          </a:p>
          <a:p>
            <a:endParaRPr lang="en-GB" dirty="0"/>
          </a:p>
          <a:p>
            <a:r>
              <a:rPr lang="en-GB" dirty="0"/>
              <a:t>Through the investigation, students become acquainted with kinetic energy and frequency of impacts from space while also practicing making graphs.</a:t>
            </a:r>
            <a:r>
              <a:rPr lang="en-GB" dirty="0">
                <a:effectLst/>
              </a:rPr>
              <a:t>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p:cNvSpPr>
            <a:spLocks noGrp="1" noRot="1" noChangeAspect="1" noMove="1" noResize="1" noEditPoints="1" noAdjustHandles="1" noChangeArrowheads="1" noChangeShapeType="1" noTextEdit="1"/>
          </p:cNvSpPr>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3029" y="1012004"/>
            <a:ext cx="3416158" cy="4795408"/>
          </a:xfrm>
        </p:spPr>
        <p:txBody>
          <a:bodyPr>
            <a:normAutofit/>
          </a:bodyPr>
          <a:lstStyle/>
          <a:p>
            <a:r>
              <a:rPr lang="en-US">
                <a:solidFill>
                  <a:srgbClr val="FFFFFF"/>
                </a:solidFill>
              </a:rPr>
              <a:t>Structure of the demonstrator</a:t>
            </a:r>
            <a:endParaRPr lang="en-US">
              <a:solidFill>
                <a:srgbClr val="FFFFFF"/>
              </a:solidFill>
            </a:endParaRPr>
          </a:p>
        </p:txBody>
      </p:sp>
      <p:graphicFrame>
        <p:nvGraphicFramePr>
          <p:cNvPr id="5" name="Content Placeholder 2"/>
          <p:cNvGraphicFramePr>
            <a:graphicFrameLocks noGrp="1"/>
          </p:cNvGraphicFramePr>
          <p:nvPr>
            <p:ph idx="1"/>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14" name="Rectangle 13"/>
          <p:cNvSpPr>
            <a:spLocks noGrp="1" noRot="1" noChangeAspect="1" noMove="1" noResize="1" noEditPoints="1" noAdjustHandles="1" noChangeArrowheads="1" noChangeShapeType="1" noTextEdit="1"/>
          </p:cNvSpPr>
          <p:nvPr/>
        </p:nvSpPr>
        <p:spPr>
          <a:xfrm flipV="1">
            <a:off x="0" y="-3324"/>
            <a:ext cx="12192000" cy="686132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3"/>
          <p:cNvSpPr>
            <a:spLocks noGrp="1" noRot="1" noChangeAspect="1" noMove="1" noResize="1" noEditPoints="1" noAdjustHandles="1" noChangeArrowheads="1" noChangeShapeType="1" noTextEdit="1"/>
          </p:cNvSpPr>
          <p:nvPr/>
        </p:nvSpPr>
        <p:spPr>
          <a:xfrm flipV="1">
            <a:off x="1246925"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16"/>
          <p:cNvSpPr>
            <a:spLocks noGrp="1" noRot="1" noChangeAspect="1" noMove="1" noResize="1" noEditPoints="1" noAdjustHandles="1" noChangeArrowheads="1" noChangeShapeType="1" noTextEdit="1"/>
          </p:cNvSpPr>
          <p:nvPr/>
        </p:nvSpPr>
        <p:spPr>
          <a:xfrm flipV="1">
            <a:off x="-1" y="-479"/>
            <a:ext cx="9324977" cy="6858479"/>
          </a:xfrm>
          <a:custGeom>
            <a:avLst/>
            <a:gdLst>
              <a:gd name="connsiteX0" fmla="*/ 1246925 w 9324977"/>
              <a:gd name="connsiteY0" fmla="*/ 0 h 6858479"/>
              <a:gd name="connsiteX1" fmla="*/ 5076797 w 9324977"/>
              <a:gd name="connsiteY1" fmla="*/ 0 h 6858479"/>
              <a:gd name="connsiteX2" fmla="*/ 6143025 w 9324977"/>
              <a:gd name="connsiteY2" fmla="*/ 0 h 6858479"/>
              <a:gd name="connsiteX3" fmla="*/ 6148602 w 9324977"/>
              <a:gd name="connsiteY3" fmla="*/ 0 h 6858479"/>
              <a:gd name="connsiteX4" fmla="*/ 9324977 w 9324977"/>
              <a:gd name="connsiteY4" fmla="*/ 6858478 h 6858479"/>
              <a:gd name="connsiteX5" fmla="*/ 3359025 w 9324977"/>
              <a:gd name="connsiteY5" fmla="*/ 6858478 h 6858479"/>
              <a:gd name="connsiteX6" fmla="*/ 3359025 w 9324977"/>
              <a:gd name="connsiteY6" fmla="*/ 6858479 h 6858479"/>
              <a:gd name="connsiteX7" fmla="*/ 0 w 9324977"/>
              <a:gd name="connsiteY7" fmla="*/ 6858479 h 6858479"/>
              <a:gd name="connsiteX8" fmla="*/ 0 w 9324977"/>
              <a:gd name="connsiteY8" fmla="*/ 479 h 6858479"/>
              <a:gd name="connsiteX9" fmla="*/ 1246925 w 9324977"/>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24977" h="6858479">
                <a:moveTo>
                  <a:pt x="1246925" y="0"/>
                </a:moveTo>
                <a:lnTo>
                  <a:pt x="5076797" y="0"/>
                </a:lnTo>
                <a:lnTo>
                  <a:pt x="6143025" y="0"/>
                </a:lnTo>
                <a:lnTo>
                  <a:pt x="6148602" y="0"/>
                </a:lnTo>
                <a:lnTo>
                  <a:pt x="9324977" y="6858478"/>
                </a:lnTo>
                <a:lnTo>
                  <a:pt x="3359025" y="6858478"/>
                </a:lnTo>
                <a:lnTo>
                  <a:pt x="3359025" y="6858479"/>
                </a:lnTo>
                <a:lnTo>
                  <a:pt x="0" y="6858479"/>
                </a:lnTo>
                <a:lnTo>
                  <a:pt x="0" y="479"/>
                </a:lnTo>
                <a:lnTo>
                  <a:pt x="124692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04672" y="962246"/>
            <a:ext cx="6437700" cy="2611967"/>
          </a:xfrm>
        </p:spPr>
        <p:txBody>
          <a:bodyPr vert="horz" lIns="91440" tIns="45720" rIns="91440" bIns="45720" rtlCol="0" anchor="b">
            <a:normAutofit/>
          </a:bodyPr>
          <a:lstStyle/>
          <a:p>
            <a:r>
              <a:rPr lang="en-US" sz="5400" kern="1200">
                <a:solidFill>
                  <a:schemeClr val="tx1"/>
                </a:solidFill>
                <a:latin typeface="+mj-lt"/>
                <a:ea typeface="+mj-ea"/>
                <a:cs typeface="+mj-cs"/>
              </a:rPr>
              <a:t>Orienting and Asking Questions</a:t>
            </a:r>
            <a:endParaRPr lang="en-US" sz="5400" kern="1200">
              <a:solidFill>
                <a:schemeClr val="tx1"/>
              </a:solidFill>
              <a:latin typeface="+mj-lt"/>
              <a:ea typeface="+mj-ea"/>
              <a:cs typeface="+mj-cs"/>
            </a:endParaRPr>
          </a:p>
        </p:txBody>
      </p:sp>
    </p:spTree>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2" descr="Moon"/>
          <p:cNvPicPr>
            <a:picLocks noChangeAspect="1" noChangeArrowheads="1"/>
          </p:cNvPicPr>
          <p:nvPr/>
        </p:nvPicPr>
        <p:blipFill rotWithShape="1">
          <a:blip r:embed="rId1">
            <a:extLst>
              <a:ext uri="{28A0092B-C50C-407E-A947-70E740481C1C}">
                <a14:useLocalDpi xmlns:a14="http://schemas.microsoft.com/office/drawing/2010/main" val="0"/>
              </a:ext>
            </a:extLst>
          </a:blip>
          <a:srcRect t="39178" b="12174"/>
          <a:stretch>
            <a:fillRect/>
          </a:stretch>
        </p:blipFill>
        <p:spPr bwMode="auto">
          <a:xfrm>
            <a:off x="20" y="1282"/>
            <a:ext cx="12191980" cy="685671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A picture containing porcelain&#10;&#10;Description automatically generated"/>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108720" y="-159707"/>
            <a:ext cx="6997958" cy="717741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A picture containing tree, outdoor, grass, sky&#10;&#10;Description automatically generated"/>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23027" y="514996"/>
            <a:ext cx="6456784" cy="4284052"/>
          </a:xfrm>
          <a:prstGeom prst="rect">
            <a:avLst/>
          </a:prstGeom>
        </p:spPr>
      </p:pic>
      <p:sp>
        <p:nvSpPr>
          <p:cNvPr id="3" name="Rectangle 2"/>
          <p:cNvSpPr>
            <a:spLocks noChangeArrowheads="1"/>
          </p:cNvSpPr>
          <p:nvPr/>
        </p:nvSpPr>
        <p:spPr bwMode="auto">
          <a:xfrm>
            <a:off x="3993502" y="74644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pic>
        <p:nvPicPr>
          <p:cNvPr id="1025" name="Picture 5" descr="A picture containing text&#10;&#10;Description automatically generated"/>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505838" y="5078966"/>
            <a:ext cx="8138108" cy="18629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3993502" y="74644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pic>
        <p:nvPicPr>
          <p:cNvPr id="1027" name="Picture 6" descr="A close up of a human eye&#10;&#10;Description automatically generated with medium confidence"/>
          <p:cNvPicPr>
            <a:picLocks noChangeAspect="1" noChangeArrowheads="1"/>
          </p:cNvPicPr>
          <p:nvPr/>
        </p:nvPicPr>
        <p:blipFill>
          <a:blip r:embed="rId4" r:link="rId3">
            <a:extLst>
              <a:ext uri="{28A0092B-C50C-407E-A947-70E740481C1C}">
                <a14:useLocalDpi xmlns:a14="http://schemas.microsoft.com/office/drawing/2010/main" val="0"/>
              </a:ext>
            </a:extLst>
          </a:blip>
          <a:srcRect/>
          <a:stretch>
            <a:fillRect/>
          </a:stretch>
        </p:blipFill>
        <p:spPr bwMode="auto">
          <a:xfrm>
            <a:off x="7079653" y="548405"/>
            <a:ext cx="4665386" cy="42172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dd-in 1" title="Web Video Player"/>
          <p:cNvPicPr>
            <a:picLocks noGrp="1" noRot="1" noChangeAspect="1" noMove="1" noResize="1" noEditPoints="1" noAdjustHandles="1" noChangeArrowheads="1" noChangeShapeType="1"/>
          </p:cNvPicPr>
          <p:nvPr/>
        </p:nvPicPr>
        <p:blipFill>
          <a:blip r:embed="rId1"/>
          <a:stretch>
            <a:fillRect/>
          </a:stretch>
        </p:blipFill>
        <p:spPr>
          <a:xfrm>
            <a:off x="1460500" y="819149"/>
            <a:ext cx="9271000" cy="52197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1802</Words>
  <Application>WPS Presentation</Application>
  <PresentationFormat>Widescreen</PresentationFormat>
  <Paragraphs>58</Paragraphs>
  <Slides>16</Slides>
  <Notes>15</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16</vt:i4>
      </vt:variant>
    </vt:vector>
  </HeadingPairs>
  <TitlesOfParts>
    <vt:vector size="24" baseType="lpstr">
      <vt:lpstr>Arial</vt:lpstr>
      <vt:lpstr>SimSun</vt:lpstr>
      <vt:lpstr>Wingdings</vt:lpstr>
      <vt:lpstr>Calibri</vt:lpstr>
      <vt:lpstr>Calibri Light</vt:lpstr>
      <vt:lpstr>Microsoft YaHei</vt:lpstr>
      <vt:lpstr>Arial Unicode MS</vt:lpstr>
      <vt:lpstr>Office Theme</vt:lpstr>
      <vt:lpstr>Don’t Look Up! Measuring Impacts from Space</vt:lpstr>
      <vt:lpstr>PowerPoint 演示文稿</vt:lpstr>
      <vt:lpstr>Summary of activity</vt:lpstr>
      <vt:lpstr>Structure of the demonstrator</vt:lpstr>
      <vt:lpstr>Orienting and Asking Questions</vt:lpstr>
      <vt:lpstr>PowerPoint 演示文稿</vt:lpstr>
      <vt:lpstr>PowerPoint 演示文稿</vt:lpstr>
      <vt:lpstr>PowerPoint 演示文稿</vt:lpstr>
      <vt:lpstr>PowerPoint 演示文稿</vt:lpstr>
      <vt:lpstr>Hypothesis generation and design</vt:lpstr>
      <vt:lpstr>PowerPoint 演示文稿</vt:lpstr>
      <vt:lpstr>Planning and Investigating</vt:lpstr>
      <vt:lpstr>Analysis and Interpretation</vt:lpstr>
      <vt:lpstr>Conclusion</vt:lpstr>
      <vt:lpstr>Evaluation/Reflection </vt:lpstr>
      <vt:lpstr>Over to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Look Up! Measuring Impacts from Space</dc:title>
  <dc:creator>Sarah Roberts</dc:creator>
  <cp:lastModifiedBy>maria</cp:lastModifiedBy>
  <cp:revision>5</cp:revision>
  <dcterms:created xsi:type="dcterms:W3CDTF">2022-07-01T10:26:00Z</dcterms:created>
  <dcterms:modified xsi:type="dcterms:W3CDTF">2022-07-14T09:27:00Z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C39C2DD518E842309E7592C290514123</vt:lpwstr>
  </property>
  <property fmtid="{D5CDD505-2E9C-101B-9397-08002B2CF9AE}" pid="3" name="KSOProductBuildVer">
    <vt:lpwstr>1033-11.2.0.11191</vt:lpwstr>
  </property>
</Properties>
</file>