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7623B9-37A7-763C-2EE7-4151E5FBE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5DF6E9E-B7CB-2063-69AD-C9A27671F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890571-9AC5-D479-C41F-D671EB21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3396FC-0CCF-437B-BEF8-DB56C645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7D70F2-8E14-7D07-23B7-F4FB2BC6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2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3812B7-B80D-D5C4-07D2-8F6CCA0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5E34D5-7879-69F7-6108-1AEE987D6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085F51-677F-458A-763F-EB72C278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4CFFC1-A5CF-7EC0-6F7C-1CAD9189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DF1FB1-58DB-D25D-9732-2B927781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8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3E29D63-27D6-DAFE-155A-40E99609A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834437-4842-5FA1-2C13-A1967CC97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72416A-429D-3E7D-4D04-0BF8E287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872499-B348-D714-D387-0DB69A88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7E5BA6-BF80-F586-A557-640FC59A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42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9ECD00-2B22-7B4E-503D-1DD6ACD1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B9203-89A8-57D0-4D1F-52C9F0B1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BA3629-043F-CFD5-83FD-E9A20372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CEADEC-CA87-A3E7-F3BD-E3F87088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022C9C-AAEE-95E4-0060-E3EF1621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7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9782BE-B6C9-92F3-AB63-227D57C1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A5BFBD-A73C-0782-1BE0-63DD5044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458357-A96D-D943-C8EC-59568307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E142CF-8BDF-3D85-36D9-8552C46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E36531-4B96-C8F6-5EC5-253980D7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15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3D4EC6-D2A6-ABBE-C6E7-191322A6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3BC223-7E13-83EF-9420-C25672EDA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6241C5-657E-6BAF-3142-755B3A4B8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228B7F1-4298-82B8-8B77-05EAE55B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04F87C-06F0-A7AB-F712-64A5706A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C8B49F1-559C-58BD-F2AC-3D7263C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BBE6B3-30DA-EB4C-5D86-D3F9DCFF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E79471-AA68-0159-3B82-05F5B6D77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810D6A-19E3-D8FA-77BD-12D19EBDA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A4B50B-36BF-8749-5635-06D67BD57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7C973CF-E486-C5B9-514B-B1C9A5DB0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9F1C738-6F50-7E5E-A927-6934B574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DE5BAE7-A525-4038-CAE4-5ACDB14E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45565F1-714C-D908-4658-78E7D3C5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26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FC2535-CFBD-3E1D-0A3A-E11673EC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E63A0B4-4B82-F2EB-B8EE-10614F03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770797-6E70-38C3-7A37-0EE211ED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0B6CEEF-D0DE-541F-E8DD-0CD8C938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64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3C21B3E-D631-BDA2-F62E-558E1A20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E8C38E-0719-68C0-5222-8D4481CB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903312-3ACC-D2F3-ECCB-E5138FD7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12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E92733-516B-CBDB-3C2C-6FD24B05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292A1C-D6ED-07B2-E667-278176C8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2E4D386-D0E8-6EFE-B089-3DD4294CB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E14B1DF-D8AA-5CD5-5FA3-11A5AF00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AD2775-810E-C32B-F45E-C9E97F60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A09E7E-73EF-04E8-3984-9D743837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20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943C1F-24C7-1359-03FB-CAEB5302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97FADD0-E023-03D6-0F1A-7A671FC0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BC9B23-AA7C-900B-DA82-64C9C9B0E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CC943D-584D-FBB8-71D5-37348780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F09075-D309-D12B-13F2-E3221EF1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FEFE66-438B-71BA-F6B3-2148B68E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41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F007C80-9488-9F5B-1E33-8294F8C1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C5490D-B8D4-97FD-2293-A35E0999B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894835-F8EF-9337-07CB-3BCF3AB10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9DBD-4577-422B-B340-C5DC434AB44B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3E7697-AA7D-D939-15CE-76DEA490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74C6AC-A626-BFE2-DD22-6DE1789DF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98E3-1271-4E39-B6C0-66BF11D1AD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7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graasp.e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opendiscoveryspace.eu/en/repository-tool" TargetMode="External"/><Relationship Id="rId5" Type="http://schemas.openxmlformats.org/officeDocument/2006/relationships/hyperlink" Target="https://www.canva.com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hoot.com/what-is-kahoot/" TargetMode="External"/><Relationship Id="rId5" Type="http://schemas.openxmlformats.org/officeDocument/2006/relationships/hyperlink" Target="https://www.mentimeter.com/" TargetMode="External"/><Relationship Id="rId4" Type="http://schemas.openxmlformats.org/officeDocument/2006/relationships/hyperlink" Target="https://el.padlet.com/dash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he fact that the classrooms are equipped with digital education tools and smart boards are used does not mean that digital pedagogy is implemented!">
            <a:extLst>
              <a:ext uri="{FF2B5EF4-FFF2-40B4-BE49-F238E27FC236}">
                <a16:creationId xmlns:a16="http://schemas.microsoft.com/office/drawing/2014/main" id="{142AC1B3-1F5F-74CE-C668-C450B7326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78D4776-AC02-5C55-88EE-F406FA9D3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1675"/>
            <a:ext cx="9144000" cy="1913801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Authoring environments and digital tools for engagement</a:t>
            </a:r>
            <a:endParaRPr lang="el-G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90307E4-7A38-1253-1761-D422EA9AA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3481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Maria Panagopoulou, Physicist</a:t>
            </a:r>
          </a:p>
          <a:p>
            <a:r>
              <a:rPr lang="en-US" dirty="0">
                <a:solidFill>
                  <a:srgbClr val="FFFFFF"/>
                </a:solidFill>
              </a:rPr>
              <a:t>Research and Development Department, </a:t>
            </a:r>
            <a:r>
              <a:rPr lang="en-US" dirty="0" err="1">
                <a:solidFill>
                  <a:srgbClr val="FFFFFF"/>
                </a:solidFill>
              </a:rPr>
              <a:t>Ellinogermaniki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Agogi</a:t>
            </a:r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8D12899-E6AE-458A-2D5C-E01CFCB1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401551"/>
            <a:ext cx="1803400" cy="96295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B7715C1-5588-0F0D-EE1D-F3A2A8360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57" b="18065"/>
          <a:stretch/>
        </p:blipFill>
        <p:spPr>
          <a:xfrm>
            <a:off x="1433738" y="5547255"/>
            <a:ext cx="2111081" cy="725786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A3A5F73-F0AA-B0D6-C916-561B63062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7" y="5366889"/>
            <a:ext cx="1229784" cy="73787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EA1EF0F-324A-86F0-5F44-A10AEF460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92" y="5185159"/>
            <a:ext cx="1229784" cy="9515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DC71B7-B330-D5BA-AF0C-59ECD76B335E}"/>
              </a:ext>
            </a:extLst>
          </p:cNvPr>
          <p:cNvSpPr txBox="1"/>
          <p:nvPr/>
        </p:nvSpPr>
        <p:spPr>
          <a:xfrm>
            <a:off x="5748688" y="6104759"/>
            <a:ext cx="64433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The project was supported by the Hellenic Foundation for Research and Innovation (H.F.R.I.) under the “3rd Call for Action “Science and Society” “Research, Innovation and Dissemination Hubs”” (Project Number: 02181).</a:t>
            </a:r>
            <a:endParaRPr lang="el-GR" sz="1400" dirty="0">
              <a:solidFill>
                <a:schemeClr val="tx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7" name="Picture 2" descr="HFRI - Hellenic Foundation for Research &amp; Innovation">
            <a:extLst>
              <a:ext uri="{FF2B5EF4-FFF2-40B4-BE49-F238E27FC236}">
                <a16:creationId xmlns:a16="http://schemas.microsoft.com/office/drawing/2014/main" id="{CE18864A-99D0-AF15-5FA1-447BF7C6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34" y="5557493"/>
            <a:ext cx="2135896" cy="5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EAEDF3-23A3-0879-C192-CB2810208975}"/>
              </a:ext>
            </a:extLst>
          </p:cNvPr>
          <p:cNvSpPr txBox="1"/>
          <p:nvPr/>
        </p:nvSpPr>
        <p:spPr>
          <a:xfrm>
            <a:off x="0" y="6022935"/>
            <a:ext cx="5792680" cy="84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 err="1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LaSciL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 has been co-funded with support from the Erasmus+ funding scheme of the European Commission with grant agreement: 2020-1-UK01-KA226-SCH-094579</a:t>
            </a:r>
            <a:endParaRPr lang="el-GR" dirty="0">
              <a:solidFill>
                <a:schemeClr val="tx1">
                  <a:lumMod val="7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06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E4508E-2A25-9E95-DD85-A3E977607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" r="17631" b="-3"/>
          <a:stretch/>
        </p:blipFill>
        <p:spPr>
          <a:xfrm>
            <a:off x="8066819" y="448056"/>
            <a:ext cx="3639312" cy="24015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3014989"/>
            <a:ext cx="3639311" cy="338764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EE4FAD-59EF-67BE-8109-09C37794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3326767"/>
            <a:ext cx="3054640" cy="269256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Authoring environments</a:t>
            </a:r>
            <a:endParaRPr lang="el-GR" sz="3600">
              <a:solidFill>
                <a:srgbClr val="FFFFFF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7A586F-0563-0700-E3CF-7091A97FB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0" r="7423" b="4"/>
          <a:stretch/>
        </p:blipFill>
        <p:spPr>
          <a:xfrm>
            <a:off x="462058" y="448056"/>
            <a:ext cx="3639312" cy="240155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676AD4-223B-FF38-B2A1-D5F0DA085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98" r="-3" b="-3"/>
          <a:stretch/>
        </p:blipFill>
        <p:spPr>
          <a:xfrm>
            <a:off x="4263362" y="448056"/>
            <a:ext cx="3639312" cy="24015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362" y="3010775"/>
            <a:ext cx="5841454" cy="33876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EF7EE4-2374-E745-A299-BB3FDDA0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012" y="3326767"/>
            <a:ext cx="5615813" cy="2692563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Canva</a:t>
            </a:r>
            <a:r>
              <a:rPr lang="en-US" sz="1600" dirty="0"/>
              <a:t> (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https://www.canva.com/</a:t>
            </a:r>
            <a:r>
              <a:rPr lang="en-US" sz="1600" dirty="0"/>
              <a:t>)</a:t>
            </a:r>
          </a:p>
          <a:p>
            <a:r>
              <a:rPr lang="en-US" sz="1800" b="1" dirty="0"/>
              <a:t>ISE</a:t>
            </a:r>
            <a:r>
              <a:rPr lang="en-US" sz="1600" dirty="0"/>
              <a:t> (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https://portal.opendiscoveryspace.eu/en/repository-tool</a:t>
            </a:r>
            <a:r>
              <a:rPr lang="en-US" sz="1600" dirty="0"/>
              <a:t>)</a:t>
            </a:r>
          </a:p>
          <a:p>
            <a:r>
              <a:rPr lang="en-US" sz="1800" b="1" dirty="0" err="1"/>
              <a:t>Graasp</a:t>
            </a:r>
            <a:r>
              <a:rPr lang="en-US" sz="1600" dirty="0"/>
              <a:t> (</a:t>
            </a:r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https://graasp.eu</a:t>
            </a:r>
            <a:r>
              <a:rPr lang="en-US" sz="1600" dirty="0"/>
              <a:t>)</a:t>
            </a:r>
          </a:p>
          <a:p>
            <a:r>
              <a:rPr lang="en-US" sz="1600" dirty="0"/>
              <a:t>Etc.</a:t>
            </a:r>
            <a:endParaRPr lang="el-GR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1ECFF-79D4-4304-8755-639B1BB1E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67273" y="3010775"/>
            <a:ext cx="1438858" cy="1623110"/>
          </a:xfrm>
          <a:prstGeom prst="rect">
            <a:avLst/>
          </a:prstGeom>
          <a:solidFill>
            <a:srgbClr val="60603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67273" y="4775310"/>
            <a:ext cx="1438858" cy="1623110"/>
          </a:xfrm>
          <a:prstGeom prst="rect">
            <a:avLst/>
          </a:prstGeom>
          <a:solidFill>
            <a:srgbClr val="60603E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5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F26992-676D-BAB9-1C92-2D41F1D0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Digital tools for engagement</a:t>
            </a:r>
            <a:endParaRPr lang="el-GR" sz="39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7A9F3-23E4-4B8E-BD38-8C08AA69F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784" y="448056"/>
            <a:ext cx="3203156" cy="1883664"/>
          </a:xfrm>
          <a:prstGeom prst="rect">
            <a:avLst/>
          </a:prstGeom>
          <a:solidFill>
            <a:srgbClr val="F1F91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92E5732-C9A7-7B13-E87A-DD6DF722F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5" r="1172" b="5324"/>
          <a:stretch/>
        </p:blipFill>
        <p:spPr>
          <a:xfrm>
            <a:off x="4185071" y="694499"/>
            <a:ext cx="2825496" cy="13907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9A73BA-713C-4649-8A2F-834D0175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784" y="2478024"/>
            <a:ext cx="3203156" cy="1883664"/>
          </a:xfrm>
          <a:prstGeom prst="rect">
            <a:avLst/>
          </a:prstGeom>
          <a:solidFill>
            <a:srgbClr val="F1F91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82C3553-F338-B533-E8FD-6C1310C6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8751" r="6250" b="5323"/>
          <a:stretch/>
        </p:blipFill>
        <p:spPr>
          <a:xfrm>
            <a:off x="4223198" y="2646631"/>
            <a:ext cx="2749242" cy="1546449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DD63F128-A717-47EC-A567-0ACD2DBC6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784" y="4517136"/>
            <a:ext cx="3203156" cy="1883664"/>
          </a:xfrm>
          <a:prstGeom prst="rect">
            <a:avLst/>
          </a:prstGeom>
          <a:solidFill>
            <a:srgbClr val="F1F91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3825" y="445459"/>
            <a:ext cx="4356767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D51310-B97F-7150-C378-3682CA05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354" y="805294"/>
            <a:ext cx="4127471" cy="5237503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Padlet</a:t>
            </a:r>
            <a:r>
              <a:rPr lang="en-US" sz="2000" dirty="0"/>
              <a:t> (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https://el.padlet.com/dashboard</a:t>
            </a:r>
            <a:r>
              <a:rPr lang="en-US" sz="2000" dirty="0"/>
              <a:t>)</a:t>
            </a:r>
          </a:p>
          <a:p>
            <a:r>
              <a:rPr lang="en-US" sz="2000" b="1" dirty="0" err="1"/>
              <a:t>Mentimeter</a:t>
            </a:r>
            <a:r>
              <a:rPr lang="en-US" sz="2000" dirty="0"/>
              <a:t> (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</a:t>
            </a:r>
            <a:r>
              <a:rPr lang="en-US" sz="2000" dirty="0"/>
              <a:t>)</a:t>
            </a:r>
          </a:p>
          <a:p>
            <a:r>
              <a:rPr lang="en-US" sz="2000" b="1" dirty="0"/>
              <a:t>Kahoot</a:t>
            </a:r>
            <a:r>
              <a:rPr lang="en-US" sz="2000" dirty="0"/>
              <a:t> (</a:t>
            </a: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https://kahoot.com/what-is-kahoot/</a:t>
            </a:r>
            <a:r>
              <a:rPr lang="en-US" sz="2000" dirty="0"/>
              <a:t>)</a:t>
            </a:r>
          </a:p>
          <a:p>
            <a:r>
              <a:rPr lang="en-US" sz="2000" dirty="0"/>
              <a:t>Etc.</a:t>
            </a:r>
            <a:endParaRPr lang="el-GR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3B6535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3B02B6-7CF1-3566-D3AF-08171CEDB8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3" t="7918" r="1172" b="5324"/>
          <a:stretch/>
        </p:blipFill>
        <p:spPr>
          <a:xfrm>
            <a:off x="4181877" y="4763275"/>
            <a:ext cx="2825496" cy="14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661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162</Words>
  <Application>Microsoft Office PowerPoint</Application>
  <PresentationFormat>Ευρεία οθόνη</PresentationFormat>
  <Paragraphs>15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Θέμα του Office</vt:lpstr>
      <vt:lpstr>Authoring environments and digital tools for engagement</vt:lpstr>
      <vt:lpstr>Authoring environments</vt:lpstr>
      <vt:lpstr>Digital tools for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Authoring environments and digital tools for engagement</dc:title>
  <dc:creator>Maria Panagopoulou</dc:creator>
  <cp:lastModifiedBy>Maria Panagopoulou</cp:lastModifiedBy>
  <cp:revision>2</cp:revision>
  <dcterms:created xsi:type="dcterms:W3CDTF">2022-07-04T07:30:36Z</dcterms:created>
  <dcterms:modified xsi:type="dcterms:W3CDTF">2022-07-04T10:27:51Z</dcterms:modified>
</cp:coreProperties>
</file>