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7" r:id="rId4"/>
    <p:sldId id="258" r:id="rId5"/>
    <p:sldId id="261" r:id="rId6"/>
    <p:sldId id="260" r:id="rId7"/>
    <p:sldId id="259" r:id="rId8"/>
    <p:sldId id="262" r:id="rId9"/>
    <p:sldId id="264" r:id="rId10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9DB552-0BFE-47B4-82E8-22068DE09DFF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A7A5CB8-D524-4E19-8764-AFB51D051543}">
      <dgm:prSet/>
      <dgm:spPr/>
      <dgm:t>
        <a:bodyPr/>
        <a:lstStyle/>
        <a:p>
          <a:r>
            <a:rPr lang="el-GR"/>
            <a:t>1 διοπτρικό τηλεσκόπιο </a:t>
          </a:r>
          <a:endParaRPr lang="en-US"/>
        </a:p>
      </dgm:t>
    </dgm:pt>
    <dgm:pt modelId="{7C15416D-8CFD-4B61-B00A-729DAAFBA148}" type="parTrans" cxnId="{79FCC8D2-BE88-4389-B1E8-E68C81D841A6}">
      <dgm:prSet/>
      <dgm:spPr/>
      <dgm:t>
        <a:bodyPr/>
        <a:lstStyle/>
        <a:p>
          <a:endParaRPr lang="en-US"/>
        </a:p>
      </dgm:t>
    </dgm:pt>
    <dgm:pt modelId="{42D0E9D4-33BE-491B-BCF0-EBD90D32771C}" type="sibTrans" cxnId="{79FCC8D2-BE88-4389-B1E8-E68C81D841A6}">
      <dgm:prSet/>
      <dgm:spPr/>
      <dgm:t>
        <a:bodyPr/>
        <a:lstStyle/>
        <a:p>
          <a:endParaRPr lang="en-US"/>
        </a:p>
      </dgm:t>
    </dgm:pt>
    <dgm:pt modelId="{BAADD279-FAC7-4FF4-82B3-BCEF1639EF9F}">
      <dgm:prSet/>
      <dgm:spPr/>
      <dgm:t>
        <a:bodyPr/>
        <a:lstStyle/>
        <a:p>
          <a:r>
            <a:rPr lang="el-GR"/>
            <a:t>Βάση</a:t>
          </a:r>
          <a:endParaRPr lang="en-US"/>
        </a:p>
      </dgm:t>
    </dgm:pt>
    <dgm:pt modelId="{564266BE-550C-4ECB-B14A-D8EE6E74E5F9}" type="parTrans" cxnId="{9E5C40E5-C3CF-4631-AE3A-1AC78F474839}">
      <dgm:prSet/>
      <dgm:spPr/>
      <dgm:t>
        <a:bodyPr/>
        <a:lstStyle/>
        <a:p>
          <a:endParaRPr lang="en-US"/>
        </a:p>
      </dgm:t>
    </dgm:pt>
    <dgm:pt modelId="{49648B38-3C64-49E3-8963-7BB2B923884D}" type="sibTrans" cxnId="{9E5C40E5-C3CF-4631-AE3A-1AC78F474839}">
      <dgm:prSet/>
      <dgm:spPr/>
      <dgm:t>
        <a:bodyPr/>
        <a:lstStyle/>
        <a:p>
          <a:endParaRPr lang="en-US"/>
        </a:p>
      </dgm:t>
    </dgm:pt>
    <dgm:pt modelId="{2B41C803-7683-480B-9873-1F78F59C2BFB}">
      <dgm:prSet/>
      <dgm:spPr/>
      <dgm:t>
        <a:bodyPr/>
        <a:lstStyle/>
        <a:p>
          <a:r>
            <a:rPr lang="en-US"/>
            <a:t>2-3 </a:t>
          </a:r>
          <a:r>
            <a:rPr lang="el-GR"/>
            <a:t>προσοφθάλμιοι</a:t>
          </a:r>
          <a:endParaRPr lang="en-US"/>
        </a:p>
      </dgm:t>
    </dgm:pt>
    <dgm:pt modelId="{2029CD7A-5B1C-4FBE-9EAE-5DE9B78226F0}" type="parTrans" cxnId="{D05A9930-18D1-481D-9214-5C452F2DFFD7}">
      <dgm:prSet/>
      <dgm:spPr/>
      <dgm:t>
        <a:bodyPr/>
        <a:lstStyle/>
        <a:p>
          <a:endParaRPr lang="en-US"/>
        </a:p>
      </dgm:t>
    </dgm:pt>
    <dgm:pt modelId="{792399F6-154D-4E75-805A-39993B38EEF4}" type="sibTrans" cxnId="{D05A9930-18D1-481D-9214-5C452F2DFFD7}">
      <dgm:prSet/>
      <dgm:spPr/>
      <dgm:t>
        <a:bodyPr/>
        <a:lstStyle/>
        <a:p>
          <a:endParaRPr lang="en-US"/>
        </a:p>
      </dgm:t>
    </dgm:pt>
    <dgm:pt modelId="{A711ED19-7C5B-489E-B28E-7DF4E8987801}">
      <dgm:prSet/>
      <dgm:spPr/>
      <dgm:t>
        <a:bodyPr/>
        <a:lstStyle/>
        <a:p>
          <a:r>
            <a:rPr lang="el-GR"/>
            <a:t>Ηλιακό φίλτρο</a:t>
          </a:r>
          <a:endParaRPr lang="en-US"/>
        </a:p>
      </dgm:t>
    </dgm:pt>
    <dgm:pt modelId="{3188D3CF-31C8-44BE-AAAD-AACF1AAA97B9}" type="parTrans" cxnId="{E7A561E8-CADD-4F24-846D-25B327FEAF1D}">
      <dgm:prSet/>
      <dgm:spPr/>
      <dgm:t>
        <a:bodyPr/>
        <a:lstStyle/>
        <a:p>
          <a:endParaRPr lang="en-US"/>
        </a:p>
      </dgm:t>
    </dgm:pt>
    <dgm:pt modelId="{CB3F734F-D5C1-424E-A193-0328353FC65C}" type="sibTrans" cxnId="{E7A561E8-CADD-4F24-846D-25B327FEAF1D}">
      <dgm:prSet/>
      <dgm:spPr/>
      <dgm:t>
        <a:bodyPr/>
        <a:lstStyle/>
        <a:p>
          <a:endParaRPr lang="en-US"/>
        </a:p>
      </dgm:t>
    </dgm:pt>
    <dgm:pt modelId="{89EC867A-9138-4E5E-A790-CAF3022A6234}">
      <dgm:prSet/>
      <dgm:spPr/>
      <dgm:t>
        <a:bodyPr/>
        <a:lstStyle/>
        <a:p>
          <a:r>
            <a:rPr lang="en-US"/>
            <a:t>Laser</a:t>
          </a:r>
          <a:r>
            <a:rPr lang="el-GR"/>
            <a:t> για ουρανογραφία</a:t>
          </a:r>
          <a:endParaRPr lang="en-US"/>
        </a:p>
      </dgm:t>
    </dgm:pt>
    <dgm:pt modelId="{6286CF10-1C96-4E47-86F1-40F8E1DDC3B8}" type="parTrans" cxnId="{2540DB97-3036-4725-BD04-0E8BF963BED8}">
      <dgm:prSet/>
      <dgm:spPr/>
      <dgm:t>
        <a:bodyPr/>
        <a:lstStyle/>
        <a:p>
          <a:endParaRPr lang="en-US"/>
        </a:p>
      </dgm:t>
    </dgm:pt>
    <dgm:pt modelId="{5E8FF483-7680-49C7-9E31-506245341717}" type="sibTrans" cxnId="{2540DB97-3036-4725-BD04-0E8BF963BED8}">
      <dgm:prSet/>
      <dgm:spPr/>
      <dgm:t>
        <a:bodyPr/>
        <a:lstStyle/>
        <a:p>
          <a:endParaRPr lang="en-US"/>
        </a:p>
      </dgm:t>
    </dgm:pt>
    <dgm:pt modelId="{9BD7593C-9542-406B-88FC-C26E9DF0EE01}" type="pres">
      <dgm:prSet presAssocID="{449DB552-0BFE-47B4-82E8-22068DE09DFF}" presName="vert0" presStyleCnt="0">
        <dgm:presLayoutVars>
          <dgm:dir/>
          <dgm:animOne val="branch"/>
          <dgm:animLvl val="lvl"/>
        </dgm:presLayoutVars>
      </dgm:prSet>
      <dgm:spPr/>
    </dgm:pt>
    <dgm:pt modelId="{F1F2665F-96EC-49A6-ACDD-3496CD3BDBB6}" type="pres">
      <dgm:prSet presAssocID="{7A7A5CB8-D524-4E19-8764-AFB51D051543}" presName="thickLine" presStyleLbl="alignNode1" presStyleIdx="0" presStyleCnt="5"/>
      <dgm:spPr/>
    </dgm:pt>
    <dgm:pt modelId="{8708A4DC-5E05-4D63-9182-1B00D04927FD}" type="pres">
      <dgm:prSet presAssocID="{7A7A5CB8-D524-4E19-8764-AFB51D051543}" presName="horz1" presStyleCnt="0"/>
      <dgm:spPr/>
    </dgm:pt>
    <dgm:pt modelId="{D7908B12-02C9-4683-AE1C-1C93D43C0EAE}" type="pres">
      <dgm:prSet presAssocID="{7A7A5CB8-D524-4E19-8764-AFB51D051543}" presName="tx1" presStyleLbl="revTx" presStyleIdx="0" presStyleCnt="5"/>
      <dgm:spPr/>
    </dgm:pt>
    <dgm:pt modelId="{324A7B40-5381-4D9A-8437-38DE8E5D0B56}" type="pres">
      <dgm:prSet presAssocID="{7A7A5CB8-D524-4E19-8764-AFB51D051543}" presName="vert1" presStyleCnt="0"/>
      <dgm:spPr/>
    </dgm:pt>
    <dgm:pt modelId="{D3ECDFBB-EC6F-44F6-8771-ACFA53879744}" type="pres">
      <dgm:prSet presAssocID="{BAADD279-FAC7-4FF4-82B3-BCEF1639EF9F}" presName="thickLine" presStyleLbl="alignNode1" presStyleIdx="1" presStyleCnt="5"/>
      <dgm:spPr/>
    </dgm:pt>
    <dgm:pt modelId="{BC757EBB-E185-43E6-ADB6-88BD7EC73597}" type="pres">
      <dgm:prSet presAssocID="{BAADD279-FAC7-4FF4-82B3-BCEF1639EF9F}" presName="horz1" presStyleCnt="0"/>
      <dgm:spPr/>
    </dgm:pt>
    <dgm:pt modelId="{83CBD12B-D62F-49E9-AD6E-B333066788B2}" type="pres">
      <dgm:prSet presAssocID="{BAADD279-FAC7-4FF4-82B3-BCEF1639EF9F}" presName="tx1" presStyleLbl="revTx" presStyleIdx="1" presStyleCnt="5"/>
      <dgm:spPr/>
    </dgm:pt>
    <dgm:pt modelId="{18755F70-95A7-4DC2-882C-97E760083EE0}" type="pres">
      <dgm:prSet presAssocID="{BAADD279-FAC7-4FF4-82B3-BCEF1639EF9F}" presName="vert1" presStyleCnt="0"/>
      <dgm:spPr/>
    </dgm:pt>
    <dgm:pt modelId="{4118FE02-E301-4498-A8EA-C018DEE85C8D}" type="pres">
      <dgm:prSet presAssocID="{2B41C803-7683-480B-9873-1F78F59C2BFB}" presName="thickLine" presStyleLbl="alignNode1" presStyleIdx="2" presStyleCnt="5"/>
      <dgm:spPr/>
    </dgm:pt>
    <dgm:pt modelId="{BC2EC5E5-7DAB-4B2C-8203-9CC62B0DA26C}" type="pres">
      <dgm:prSet presAssocID="{2B41C803-7683-480B-9873-1F78F59C2BFB}" presName="horz1" presStyleCnt="0"/>
      <dgm:spPr/>
    </dgm:pt>
    <dgm:pt modelId="{0C7D6C0A-1B36-452C-9554-93A7773DBE66}" type="pres">
      <dgm:prSet presAssocID="{2B41C803-7683-480B-9873-1F78F59C2BFB}" presName="tx1" presStyleLbl="revTx" presStyleIdx="2" presStyleCnt="5"/>
      <dgm:spPr/>
    </dgm:pt>
    <dgm:pt modelId="{EDBF8CE4-CAEA-4D62-963F-ACF71A27DFA7}" type="pres">
      <dgm:prSet presAssocID="{2B41C803-7683-480B-9873-1F78F59C2BFB}" presName="vert1" presStyleCnt="0"/>
      <dgm:spPr/>
    </dgm:pt>
    <dgm:pt modelId="{139E5AC2-6FDB-4E1E-9C69-C5F6709F2AF4}" type="pres">
      <dgm:prSet presAssocID="{A711ED19-7C5B-489E-B28E-7DF4E8987801}" presName="thickLine" presStyleLbl="alignNode1" presStyleIdx="3" presStyleCnt="5"/>
      <dgm:spPr/>
    </dgm:pt>
    <dgm:pt modelId="{44BF479E-456A-477B-89B3-B31E3F531CFC}" type="pres">
      <dgm:prSet presAssocID="{A711ED19-7C5B-489E-B28E-7DF4E8987801}" presName="horz1" presStyleCnt="0"/>
      <dgm:spPr/>
    </dgm:pt>
    <dgm:pt modelId="{58D9E37F-4EAA-4705-BCC6-AC787C99075A}" type="pres">
      <dgm:prSet presAssocID="{A711ED19-7C5B-489E-B28E-7DF4E8987801}" presName="tx1" presStyleLbl="revTx" presStyleIdx="3" presStyleCnt="5"/>
      <dgm:spPr/>
    </dgm:pt>
    <dgm:pt modelId="{49FA85AC-AFCD-4999-9A3B-DFDE7E30CFF9}" type="pres">
      <dgm:prSet presAssocID="{A711ED19-7C5B-489E-B28E-7DF4E8987801}" presName="vert1" presStyleCnt="0"/>
      <dgm:spPr/>
    </dgm:pt>
    <dgm:pt modelId="{B6B61E40-2625-471A-AEC7-86CA20B5B95E}" type="pres">
      <dgm:prSet presAssocID="{89EC867A-9138-4E5E-A790-CAF3022A6234}" presName="thickLine" presStyleLbl="alignNode1" presStyleIdx="4" presStyleCnt="5"/>
      <dgm:spPr/>
    </dgm:pt>
    <dgm:pt modelId="{F25F40D6-9373-4F91-86DD-C1DA415071FC}" type="pres">
      <dgm:prSet presAssocID="{89EC867A-9138-4E5E-A790-CAF3022A6234}" presName="horz1" presStyleCnt="0"/>
      <dgm:spPr/>
    </dgm:pt>
    <dgm:pt modelId="{25487BAF-4D9C-40F3-9154-AF4B3DFD4A87}" type="pres">
      <dgm:prSet presAssocID="{89EC867A-9138-4E5E-A790-CAF3022A6234}" presName="tx1" presStyleLbl="revTx" presStyleIdx="4" presStyleCnt="5"/>
      <dgm:spPr/>
    </dgm:pt>
    <dgm:pt modelId="{0913DA1C-8D79-4F7C-B068-06F0309989CB}" type="pres">
      <dgm:prSet presAssocID="{89EC867A-9138-4E5E-A790-CAF3022A6234}" presName="vert1" presStyleCnt="0"/>
      <dgm:spPr/>
    </dgm:pt>
  </dgm:ptLst>
  <dgm:cxnLst>
    <dgm:cxn modelId="{D05A9930-18D1-481D-9214-5C452F2DFFD7}" srcId="{449DB552-0BFE-47B4-82E8-22068DE09DFF}" destId="{2B41C803-7683-480B-9873-1F78F59C2BFB}" srcOrd="2" destOrd="0" parTransId="{2029CD7A-5B1C-4FBE-9EAE-5DE9B78226F0}" sibTransId="{792399F6-154D-4E75-805A-39993B38EEF4}"/>
    <dgm:cxn modelId="{BFE9FF30-5570-4E9E-956A-D251200AF5E0}" type="presOf" srcId="{2B41C803-7683-480B-9873-1F78F59C2BFB}" destId="{0C7D6C0A-1B36-452C-9554-93A7773DBE66}" srcOrd="0" destOrd="0" presId="urn:microsoft.com/office/officeart/2008/layout/LinedList"/>
    <dgm:cxn modelId="{BABE6537-5A75-4ACA-B500-7054EAE1CD28}" type="presOf" srcId="{449DB552-0BFE-47B4-82E8-22068DE09DFF}" destId="{9BD7593C-9542-406B-88FC-C26E9DF0EE01}" srcOrd="0" destOrd="0" presId="urn:microsoft.com/office/officeart/2008/layout/LinedList"/>
    <dgm:cxn modelId="{DE4A3741-DAE7-49F3-B558-B65138D80910}" type="presOf" srcId="{7A7A5CB8-D524-4E19-8764-AFB51D051543}" destId="{D7908B12-02C9-4683-AE1C-1C93D43C0EAE}" srcOrd="0" destOrd="0" presId="urn:microsoft.com/office/officeart/2008/layout/LinedList"/>
    <dgm:cxn modelId="{2540DB97-3036-4725-BD04-0E8BF963BED8}" srcId="{449DB552-0BFE-47B4-82E8-22068DE09DFF}" destId="{89EC867A-9138-4E5E-A790-CAF3022A6234}" srcOrd="4" destOrd="0" parTransId="{6286CF10-1C96-4E47-86F1-40F8E1DDC3B8}" sibTransId="{5E8FF483-7680-49C7-9E31-506245341717}"/>
    <dgm:cxn modelId="{9FCF1E9C-3685-4947-8956-27D6E40E8565}" type="presOf" srcId="{A711ED19-7C5B-489E-B28E-7DF4E8987801}" destId="{58D9E37F-4EAA-4705-BCC6-AC787C99075A}" srcOrd="0" destOrd="0" presId="urn:microsoft.com/office/officeart/2008/layout/LinedList"/>
    <dgm:cxn modelId="{F948C79F-8B6C-4A68-9E98-CAC9A9825A7F}" type="presOf" srcId="{BAADD279-FAC7-4FF4-82B3-BCEF1639EF9F}" destId="{83CBD12B-D62F-49E9-AD6E-B333066788B2}" srcOrd="0" destOrd="0" presId="urn:microsoft.com/office/officeart/2008/layout/LinedList"/>
    <dgm:cxn modelId="{F36167AC-4AF7-4584-83D3-79FBB1826216}" type="presOf" srcId="{89EC867A-9138-4E5E-A790-CAF3022A6234}" destId="{25487BAF-4D9C-40F3-9154-AF4B3DFD4A87}" srcOrd="0" destOrd="0" presId="urn:microsoft.com/office/officeart/2008/layout/LinedList"/>
    <dgm:cxn modelId="{79FCC8D2-BE88-4389-B1E8-E68C81D841A6}" srcId="{449DB552-0BFE-47B4-82E8-22068DE09DFF}" destId="{7A7A5CB8-D524-4E19-8764-AFB51D051543}" srcOrd="0" destOrd="0" parTransId="{7C15416D-8CFD-4B61-B00A-729DAAFBA148}" sibTransId="{42D0E9D4-33BE-491B-BCF0-EBD90D32771C}"/>
    <dgm:cxn modelId="{9E5C40E5-C3CF-4631-AE3A-1AC78F474839}" srcId="{449DB552-0BFE-47B4-82E8-22068DE09DFF}" destId="{BAADD279-FAC7-4FF4-82B3-BCEF1639EF9F}" srcOrd="1" destOrd="0" parTransId="{564266BE-550C-4ECB-B14A-D8EE6E74E5F9}" sibTransId="{49648B38-3C64-49E3-8963-7BB2B923884D}"/>
    <dgm:cxn modelId="{E7A561E8-CADD-4F24-846D-25B327FEAF1D}" srcId="{449DB552-0BFE-47B4-82E8-22068DE09DFF}" destId="{A711ED19-7C5B-489E-B28E-7DF4E8987801}" srcOrd="3" destOrd="0" parTransId="{3188D3CF-31C8-44BE-AAAD-AACF1AAA97B9}" sibTransId="{CB3F734F-D5C1-424E-A193-0328353FC65C}"/>
    <dgm:cxn modelId="{EEDF0CFA-032F-4FF1-8F9E-738FA90EF86A}" type="presParOf" srcId="{9BD7593C-9542-406B-88FC-C26E9DF0EE01}" destId="{F1F2665F-96EC-49A6-ACDD-3496CD3BDBB6}" srcOrd="0" destOrd="0" presId="urn:microsoft.com/office/officeart/2008/layout/LinedList"/>
    <dgm:cxn modelId="{F286650C-3329-496A-AEA2-BC6B10FB1CEA}" type="presParOf" srcId="{9BD7593C-9542-406B-88FC-C26E9DF0EE01}" destId="{8708A4DC-5E05-4D63-9182-1B00D04927FD}" srcOrd="1" destOrd="0" presId="urn:microsoft.com/office/officeart/2008/layout/LinedList"/>
    <dgm:cxn modelId="{5CF1523B-0F3D-4DDF-A106-13B4C355912D}" type="presParOf" srcId="{8708A4DC-5E05-4D63-9182-1B00D04927FD}" destId="{D7908B12-02C9-4683-AE1C-1C93D43C0EAE}" srcOrd="0" destOrd="0" presId="urn:microsoft.com/office/officeart/2008/layout/LinedList"/>
    <dgm:cxn modelId="{5B8D50A1-2D69-4E92-85E3-AE858900D2B8}" type="presParOf" srcId="{8708A4DC-5E05-4D63-9182-1B00D04927FD}" destId="{324A7B40-5381-4D9A-8437-38DE8E5D0B56}" srcOrd="1" destOrd="0" presId="urn:microsoft.com/office/officeart/2008/layout/LinedList"/>
    <dgm:cxn modelId="{6CAAE4FD-4B2D-4A50-9DB3-31C6857BA383}" type="presParOf" srcId="{9BD7593C-9542-406B-88FC-C26E9DF0EE01}" destId="{D3ECDFBB-EC6F-44F6-8771-ACFA53879744}" srcOrd="2" destOrd="0" presId="urn:microsoft.com/office/officeart/2008/layout/LinedList"/>
    <dgm:cxn modelId="{0DC19745-9750-448C-9DA9-D5880AF07A3C}" type="presParOf" srcId="{9BD7593C-9542-406B-88FC-C26E9DF0EE01}" destId="{BC757EBB-E185-43E6-ADB6-88BD7EC73597}" srcOrd="3" destOrd="0" presId="urn:microsoft.com/office/officeart/2008/layout/LinedList"/>
    <dgm:cxn modelId="{7298C8BA-E58E-4FB0-9C67-90E1258E3F74}" type="presParOf" srcId="{BC757EBB-E185-43E6-ADB6-88BD7EC73597}" destId="{83CBD12B-D62F-49E9-AD6E-B333066788B2}" srcOrd="0" destOrd="0" presId="urn:microsoft.com/office/officeart/2008/layout/LinedList"/>
    <dgm:cxn modelId="{3A40062E-159B-4CA3-A06D-46A2D9B4F03D}" type="presParOf" srcId="{BC757EBB-E185-43E6-ADB6-88BD7EC73597}" destId="{18755F70-95A7-4DC2-882C-97E760083EE0}" srcOrd="1" destOrd="0" presId="urn:microsoft.com/office/officeart/2008/layout/LinedList"/>
    <dgm:cxn modelId="{9DC6202B-D476-4F52-825F-72412396A086}" type="presParOf" srcId="{9BD7593C-9542-406B-88FC-C26E9DF0EE01}" destId="{4118FE02-E301-4498-A8EA-C018DEE85C8D}" srcOrd="4" destOrd="0" presId="urn:microsoft.com/office/officeart/2008/layout/LinedList"/>
    <dgm:cxn modelId="{31D288E3-0373-4308-AE5B-5811F64D09FD}" type="presParOf" srcId="{9BD7593C-9542-406B-88FC-C26E9DF0EE01}" destId="{BC2EC5E5-7DAB-4B2C-8203-9CC62B0DA26C}" srcOrd="5" destOrd="0" presId="urn:microsoft.com/office/officeart/2008/layout/LinedList"/>
    <dgm:cxn modelId="{01C17FB7-C8FA-4687-8DD2-5D95128AE228}" type="presParOf" srcId="{BC2EC5E5-7DAB-4B2C-8203-9CC62B0DA26C}" destId="{0C7D6C0A-1B36-452C-9554-93A7773DBE66}" srcOrd="0" destOrd="0" presId="urn:microsoft.com/office/officeart/2008/layout/LinedList"/>
    <dgm:cxn modelId="{B408656E-0678-4743-B1DC-EEC2DFF7D627}" type="presParOf" srcId="{BC2EC5E5-7DAB-4B2C-8203-9CC62B0DA26C}" destId="{EDBF8CE4-CAEA-4D62-963F-ACF71A27DFA7}" srcOrd="1" destOrd="0" presId="urn:microsoft.com/office/officeart/2008/layout/LinedList"/>
    <dgm:cxn modelId="{D0E379E3-9CC2-4ECB-9449-7B7B264F3DF7}" type="presParOf" srcId="{9BD7593C-9542-406B-88FC-C26E9DF0EE01}" destId="{139E5AC2-6FDB-4E1E-9C69-C5F6709F2AF4}" srcOrd="6" destOrd="0" presId="urn:microsoft.com/office/officeart/2008/layout/LinedList"/>
    <dgm:cxn modelId="{978BE332-69B4-44BF-960F-405764A6559E}" type="presParOf" srcId="{9BD7593C-9542-406B-88FC-C26E9DF0EE01}" destId="{44BF479E-456A-477B-89B3-B31E3F531CFC}" srcOrd="7" destOrd="0" presId="urn:microsoft.com/office/officeart/2008/layout/LinedList"/>
    <dgm:cxn modelId="{170220A9-92B3-4A26-9354-3595AC298D72}" type="presParOf" srcId="{44BF479E-456A-477B-89B3-B31E3F531CFC}" destId="{58D9E37F-4EAA-4705-BCC6-AC787C99075A}" srcOrd="0" destOrd="0" presId="urn:microsoft.com/office/officeart/2008/layout/LinedList"/>
    <dgm:cxn modelId="{31F2F896-A511-4A17-A34D-7D6F8CAD5C18}" type="presParOf" srcId="{44BF479E-456A-477B-89B3-B31E3F531CFC}" destId="{49FA85AC-AFCD-4999-9A3B-DFDE7E30CFF9}" srcOrd="1" destOrd="0" presId="urn:microsoft.com/office/officeart/2008/layout/LinedList"/>
    <dgm:cxn modelId="{6615AA2D-BD4C-4C4D-8467-3800A0CF7876}" type="presParOf" srcId="{9BD7593C-9542-406B-88FC-C26E9DF0EE01}" destId="{B6B61E40-2625-471A-AEC7-86CA20B5B95E}" srcOrd="8" destOrd="0" presId="urn:microsoft.com/office/officeart/2008/layout/LinedList"/>
    <dgm:cxn modelId="{E7206241-7102-40B4-9BA1-310FA1A6FD10}" type="presParOf" srcId="{9BD7593C-9542-406B-88FC-C26E9DF0EE01}" destId="{F25F40D6-9373-4F91-86DD-C1DA415071FC}" srcOrd="9" destOrd="0" presId="urn:microsoft.com/office/officeart/2008/layout/LinedList"/>
    <dgm:cxn modelId="{9009C75E-615C-4D99-8B6D-077ECADD8A4D}" type="presParOf" srcId="{F25F40D6-9373-4F91-86DD-C1DA415071FC}" destId="{25487BAF-4D9C-40F3-9154-AF4B3DFD4A87}" srcOrd="0" destOrd="0" presId="urn:microsoft.com/office/officeart/2008/layout/LinedList"/>
    <dgm:cxn modelId="{00D21899-D190-43D9-937A-D3F7113F73AC}" type="presParOf" srcId="{F25F40D6-9373-4F91-86DD-C1DA415071FC}" destId="{0913DA1C-8D79-4F7C-B068-06F0309989C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DF52C52-57C9-4A29-AFFD-530F938E1D2A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45E2915-114B-4A7E-934F-CB76C032F9D2}">
      <dgm:prSet/>
      <dgm:spPr/>
      <dgm:t>
        <a:bodyPr/>
        <a:lstStyle/>
        <a:p>
          <a:r>
            <a:rPr lang="el-GR"/>
            <a:t>Βραδιές κοινού</a:t>
          </a:r>
          <a:endParaRPr lang="en-US"/>
        </a:p>
      </dgm:t>
    </dgm:pt>
    <dgm:pt modelId="{BA937592-9408-48A2-8B0B-B1B4218EC658}" type="parTrans" cxnId="{3B4C6D7B-8C92-4B43-B8A1-F6CF13B8021B}">
      <dgm:prSet/>
      <dgm:spPr/>
      <dgm:t>
        <a:bodyPr/>
        <a:lstStyle/>
        <a:p>
          <a:endParaRPr lang="en-US"/>
        </a:p>
      </dgm:t>
    </dgm:pt>
    <dgm:pt modelId="{5C9C3596-F382-49EC-BAA6-BACC4414C8B0}" type="sibTrans" cxnId="{3B4C6D7B-8C92-4B43-B8A1-F6CF13B8021B}">
      <dgm:prSet/>
      <dgm:spPr/>
      <dgm:t>
        <a:bodyPr/>
        <a:lstStyle/>
        <a:p>
          <a:endParaRPr lang="en-US"/>
        </a:p>
      </dgm:t>
    </dgm:pt>
    <dgm:pt modelId="{8B98CFCF-92B9-4C64-B24C-2A2C52FD3CE0}">
      <dgm:prSet/>
      <dgm:spPr/>
      <dgm:t>
        <a:bodyPr/>
        <a:lstStyle/>
        <a:p>
          <a:r>
            <a:rPr lang="el-GR"/>
            <a:t>Αστροπάρτυ</a:t>
          </a:r>
          <a:endParaRPr lang="en-US"/>
        </a:p>
      </dgm:t>
    </dgm:pt>
    <dgm:pt modelId="{5905F709-C80B-4A0D-83CA-8E407A2B2EF7}" type="parTrans" cxnId="{F0052C37-F271-418D-90B9-79566510762E}">
      <dgm:prSet/>
      <dgm:spPr/>
      <dgm:t>
        <a:bodyPr/>
        <a:lstStyle/>
        <a:p>
          <a:endParaRPr lang="en-US"/>
        </a:p>
      </dgm:t>
    </dgm:pt>
    <dgm:pt modelId="{733CE82B-D5D0-41C8-8EE3-749DE8284F7F}" type="sibTrans" cxnId="{F0052C37-F271-418D-90B9-79566510762E}">
      <dgm:prSet/>
      <dgm:spPr/>
      <dgm:t>
        <a:bodyPr/>
        <a:lstStyle/>
        <a:p>
          <a:endParaRPr lang="en-US"/>
        </a:p>
      </dgm:t>
    </dgm:pt>
    <dgm:pt modelId="{2F658045-C49C-4FC0-A057-B36137524205}">
      <dgm:prSet/>
      <dgm:spPr/>
      <dgm:t>
        <a:bodyPr/>
        <a:lstStyle/>
        <a:p>
          <a:r>
            <a:rPr lang="el-GR"/>
            <a:t>Επιστημονικά καφέ</a:t>
          </a:r>
          <a:endParaRPr lang="en-US"/>
        </a:p>
      </dgm:t>
    </dgm:pt>
    <dgm:pt modelId="{3FF63E3C-8108-42B8-BAEA-F389C8D61B91}" type="parTrans" cxnId="{82EDD329-D795-413C-B567-911CCE98D156}">
      <dgm:prSet/>
      <dgm:spPr/>
      <dgm:t>
        <a:bodyPr/>
        <a:lstStyle/>
        <a:p>
          <a:endParaRPr lang="en-US"/>
        </a:p>
      </dgm:t>
    </dgm:pt>
    <dgm:pt modelId="{D9EB2FC3-C5C6-4EE3-80E8-D1423AADF70E}" type="sibTrans" cxnId="{82EDD329-D795-413C-B567-911CCE98D156}">
      <dgm:prSet/>
      <dgm:spPr/>
      <dgm:t>
        <a:bodyPr/>
        <a:lstStyle/>
        <a:p>
          <a:endParaRPr lang="en-US"/>
        </a:p>
      </dgm:t>
    </dgm:pt>
    <dgm:pt modelId="{7B3079B2-7F4A-4EF9-8580-B38B5DF615E4}">
      <dgm:prSet/>
      <dgm:spPr/>
      <dgm:t>
        <a:bodyPr/>
        <a:lstStyle/>
        <a:p>
          <a:r>
            <a:rPr lang="el-GR"/>
            <a:t>Παρατήρηση με τηλεσκόπιο</a:t>
          </a:r>
          <a:endParaRPr lang="en-US"/>
        </a:p>
      </dgm:t>
    </dgm:pt>
    <dgm:pt modelId="{2A5F4FCA-4200-4CAC-A8AD-75205F546C89}" type="parTrans" cxnId="{B18921C8-60A8-45C3-A538-E13C2A5CD161}">
      <dgm:prSet/>
      <dgm:spPr/>
      <dgm:t>
        <a:bodyPr/>
        <a:lstStyle/>
        <a:p>
          <a:endParaRPr lang="en-US"/>
        </a:p>
      </dgm:t>
    </dgm:pt>
    <dgm:pt modelId="{E0B3C721-7D42-4859-A3F1-BBEB1678B806}" type="sibTrans" cxnId="{B18921C8-60A8-45C3-A538-E13C2A5CD161}">
      <dgm:prSet/>
      <dgm:spPr/>
      <dgm:t>
        <a:bodyPr/>
        <a:lstStyle/>
        <a:p>
          <a:endParaRPr lang="en-US"/>
        </a:p>
      </dgm:t>
    </dgm:pt>
    <dgm:pt modelId="{A0A3B723-DA7A-4828-B5B8-68BF617B6076}">
      <dgm:prSet/>
      <dgm:spPr/>
      <dgm:t>
        <a:bodyPr/>
        <a:lstStyle/>
        <a:p>
          <a:r>
            <a:rPr lang="el-GR"/>
            <a:t>Ουρανογραφία</a:t>
          </a:r>
          <a:endParaRPr lang="en-US"/>
        </a:p>
      </dgm:t>
    </dgm:pt>
    <dgm:pt modelId="{956F0820-5BBB-4E89-9BFE-8DA44A5EA89E}" type="parTrans" cxnId="{44F2B035-EE69-4DE4-8543-285865731F53}">
      <dgm:prSet/>
      <dgm:spPr/>
      <dgm:t>
        <a:bodyPr/>
        <a:lstStyle/>
        <a:p>
          <a:endParaRPr lang="en-US"/>
        </a:p>
      </dgm:t>
    </dgm:pt>
    <dgm:pt modelId="{128BBDD2-6DB2-4862-8F73-CF47711AA00A}" type="sibTrans" cxnId="{44F2B035-EE69-4DE4-8543-285865731F53}">
      <dgm:prSet/>
      <dgm:spPr/>
      <dgm:t>
        <a:bodyPr/>
        <a:lstStyle/>
        <a:p>
          <a:endParaRPr lang="en-US"/>
        </a:p>
      </dgm:t>
    </dgm:pt>
    <dgm:pt modelId="{2E4DF02E-78C9-4AE0-8088-793820EF2A47}">
      <dgm:prSet/>
      <dgm:spPr/>
      <dgm:t>
        <a:bodyPr/>
        <a:lstStyle/>
        <a:p>
          <a:r>
            <a:rPr lang="el-GR"/>
            <a:t>Εξ αποστάσεως παρατήρηση μέσω ενός ρομποτικού τηλεσκοπίου</a:t>
          </a:r>
          <a:endParaRPr lang="en-US"/>
        </a:p>
      </dgm:t>
    </dgm:pt>
    <dgm:pt modelId="{45FF3A5B-28BA-46A2-A9D2-FF2332AE8529}" type="parTrans" cxnId="{AC7A055C-F769-4453-A879-0D5A926CE899}">
      <dgm:prSet/>
      <dgm:spPr/>
      <dgm:t>
        <a:bodyPr/>
        <a:lstStyle/>
        <a:p>
          <a:endParaRPr lang="en-US"/>
        </a:p>
      </dgm:t>
    </dgm:pt>
    <dgm:pt modelId="{B5201F8B-63CA-423F-A061-EC91B159F6CE}" type="sibTrans" cxnId="{AC7A055C-F769-4453-A879-0D5A926CE899}">
      <dgm:prSet/>
      <dgm:spPr/>
      <dgm:t>
        <a:bodyPr/>
        <a:lstStyle/>
        <a:p>
          <a:endParaRPr lang="en-US"/>
        </a:p>
      </dgm:t>
    </dgm:pt>
    <dgm:pt modelId="{28CB56C6-9460-4168-9F8F-AA361F9AC39C}">
      <dgm:prSet/>
      <dgm:spPr/>
      <dgm:t>
        <a:bodyPr/>
        <a:lstStyle/>
        <a:p>
          <a:r>
            <a:rPr lang="el-GR"/>
            <a:t>Συζήτηση με ή παρουσίαση από Αστρονόμο ή Αστροφυσικό</a:t>
          </a:r>
          <a:endParaRPr lang="en-US"/>
        </a:p>
      </dgm:t>
    </dgm:pt>
    <dgm:pt modelId="{A6A339EB-393E-4E14-A418-E4597174C45F}" type="parTrans" cxnId="{EF2BBA9B-AFB8-4AE8-9DC4-1496C7C6044D}">
      <dgm:prSet/>
      <dgm:spPr/>
      <dgm:t>
        <a:bodyPr/>
        <a:lstStyle/>
        <a:p>
          <a:endParaRPr lang="en-US"/>
        </a:p>
      </dgm:t>
    </dgm:pt>
    <dgm:pt modelId="{96A686C1-3F56-4D43-A3CA-A6B1210025D8}" type="sibTrans" cxnId="{EF2BBA9B-AFB8-4AE8-9DC4-1496C7C6044D}">
      <dgm:prSet/>
      <dgm:spPr/>
      <dgm:t>
        <a:bodyPr/>
        <a:lstStyle/>
        <a:p>
          <a:endParaRPr lang="en-US"/>
        </a:p>
      </dgm:t>
    </dgm:pt>
    <dgm:pt modelId="{FBD3AD54-B56C-4840-8919-0E9D001B7172}">
      <dgm:prSet/>
      <dgm:spPr/>
      <dgm:t>
        <a:bodyPr/>
        <a:lstStyle/>
        <a:p>
          <a:r>
            <a:rPr lang="el-GR"/>
            <a:t>Παρουσίαση από μαθητές</a:t>
          </a:r>
          <a:endParaRPr lang="en-US"/>
        </a:p>
      </dgm:t>
    </dgm:pt>
    <dgm:pt modelId="{E2BFB2B7-A7CA-461F-A37A-2D7E56865E98}" type="parTrans" cxnId="{B0D452C1-E95F-46A3-A457-7815B287B358}">
      <dgm:prSet/>
      <dgm:spPr/>
      <dgm:t>
        <a:bodyPr/>
        <a:lstStyle/>
        <a:p>
          <a:endParaRPr lang="en-US"/>
        </a:p>
      </dgm:t>
    </dgm:pt>
    <dgm:pt modelId="{0EDCF1D6-9A9E-4C6A-AFC0-E9B7F97D40A7}" type="sibTrans" cxnId="{B0D452C1-E95F-46A3-A457-7815B287B358}">
      <dgm:prSet/>
      <dgm:spPr/>
      <dgm:t>
        <a:bodyPr/>
        <a:lstStyle/>
        <a:p>
          <a:endParaRPr lang="en-US"/>
        </a:p>
      </dgm:t>
    </dgm:pt>
    <dgm:pt modelId="{0F5735ED-381D-4F80-95E8-623738A2AD94}">
      <dgm:prSet/>
      <dgm:spPr/>
      <dgm:t>
        <a:bodyPr/>
        <a:lstStyle/>
        <a:p>
          <a:r>
            <a:rPr lang="el-GR"/>
            <a:t>Παιχνίδια Αστρονομίας</a:t>
          </a:r>
          <a:endParaRPr lang="en-US"/>
        </a:p>
      </dgm:t>
    </dgm:pt>
    <dgm:pt modelId="{FB762DDF-680D-40CA-8C70-86337C3B34F6}" type="parTrans" cxnId="{35E789A3-0502-4AD9-BDDE-CC3FC75A3136}">
      <dgm:prSet/>
      <dgm:spPr/>
      <dgm:t>
        <a:bodyPr/>
        <a:lstStyle/>
        <a:p>
          <a:endParaRPr lang="en-US"/>
        </a:p>
      </dgm:t>
    </dgm:pt>
    <dgm:pt modelId="{A1ABA56D-25EE-46F2-909D-8B71D7DF36A0}" type="sibTrans" cxnId="{35E789A3-0502-4AD9-BDDE-CC3FC75A3136}">
      <dgm:prSet/>
      <dgm:spPr/>
      <dgm:t>
        <a:bodyPr/>
        <a:lstStyle/>
        <a:p>
          <a:endParaRPr lang="en-US"/>
        </a:p>
      </dgm:t>
    </dgm:pt>
    <dgm:pt modelId="{D0D579D8-3F65-4712-B143-D8CB31251ACD}" type="pres">
      <dgm:prSet presAssocID="{CDF52C52-57C9-4A29-AFFD-530F938E1D2A}" presName="linear" presStyleCnt="0">
        <dgm:presLayoutVars>
          <dgm:animLvl val="lvl"/>
          <dgm:resizeHandles val="exact"/>
        </dgm:presLayoutVars>
      </dgm:prSet>
      <dgm:spPr/>
    </dgm:pt>
    <dgm:pt modelId="{3E7FE7BF-D42C-4304-977B-FBA77DFC40F6}" type="pres">
      <dgm:prSet presAssocID="{E45E2915-114B-4A7E-934F-CB76C032F9D2}" presName="parentText" presStyleLbl="node1" presStyleIdx="0" presStyleCnt="9">
        <dgm:presLayoutVars>
          <dgm:chMax val="0"/>
          <dgm:bulletEnabled val="1"/>
        </dgm:presLayoutVars>
      </dgm:prSet>
      <dgm:spPr/>
    </dgm:pt>
    <dgm:pt modelId="{263A66E2-0459-48FA-8B04-49CACFAE6907}" type="pres">
      <dgm:prSet presAssocID="{5C9C3596-F382-49EC-BAA6-BACC4414C8B0}" presName="spacer" presStyleCnt="0"/>
      <dgm:spPr/>
    </dgm:pt>
    <dgm:pt modelId="{347A374F-1C99-4B5D-ACB3-2ED4F724F8AF}" type="pres">
      <dgm:prSet presAssocID="{8B98CFCF-92B9-4C64-B24C-2A2C52FD3CE0}" presName="parentText" presStyleLbl="node1" presStyleIdx="1" presStyleCnt="9">
        <dgm:presLayoutVars>
          <dgm:chMax val="0"/>
          <dgm:bulletEnabled val="1"/>
        </dgm:presLayoutVars>
      </dgm:prSet>
      <dgm:spPr/>
    </dgm:pt>
    <dgm:pt modelId="{5BE0C11C-2A18-402C-9955-41FC7FE50DD0}" type="pres">
      <dgm:prSet presAssocID="{733CE82B-D5D0-41C8-8EE3-749DE8284F7F}" presName="spacer" presStyleCnt="0"/>
      <dgm:spPr/>
    </dgm:pt>
    <dgm:pt modelId="{19BF95D9-785A-4B51-A2BD-29E144D29379}" type="pres">
      <dgm:prSet presAssocID="{2F658045-C49C-4FC0-A057-B36137524205}" presName="parentText" presStyleLbl="node1" presStyleIdx="2" presStyleCnt="9">
        <dgm:presLayoutVars>
          <dgm:chMax val="0"/>
          <dgm:bulletEnabled val="1"/>
        </dgm:presLayoutVars>
      </dgm:prSet>
      <dgm:spPr/>
    </dgm:pt>
    <dgm:pt modelId="{5E944244-2A55-4D4A-91D8-3BCD790098CF}" type="pres">
      <dgm:prSet presAssocID="{D9EB2FC3-C5C6-4EE3-80E8-D1423AADF70E}" presName="spacer" presStyleCnt="0"/>
      <dgm:spPr/>
    </dgm:pt>
    <dgm:pt modelId="{E8B54851-E360-47D2-AD3A-E9F3C6A54B68}" type="pres">
      <dgm:prSet presAssocID="{7B3079B2-7F4A-4EF9-8580-B38B5DF615E4}" presName="parentText" presStyleLbl="node1" presStyleIdx="3" presStyleCnt="9">
        <dgm:presLayoutVars>
          <dgm:chMax val="0"/>
          <dgm:bulletEnabled val="1"/>
        </dgm:presLayoutVars>
      </dgm:prSet>
      <dgm:spPr/>
    </dgm:pt>
    <dgm:pt modelId="{A581BA8C-2D29-4BD4-A797-5B4351A1FB9C}" type="pres">
      <dgm:prSet presAssocID="{E0B3C721-7D42-4859-A3F1-BBEB1678B806}" presName="spacer" presStyleCnt="0"/>
      <dgm:spPr/>
    </dgm:pt>
    <dgm:pt modelId="{53BB1543-9E6C-406B-AA07-F3EC9BD6BAEC}" type="pres">
      <dgm:prSet presAssocID="{A0A3B723-DA7A-4828-B5B8-68BF617B6076}" presName="parentText" presStyleLbl="node1" presStyleIdx="4" presStyleCnt="9">
        <dgm:presLayoutVars>
          <dgm:chMax val="0"/>
          <dgm:bulletEnabled val="1"/>
        </dgm:presLayoutVars>
      </dgm:prSet>
      <dgm:spPr/>
    </dgm:pt>
    <dgm:pt modelId="{CA2A3FD8-C9F0-4CFC-9D85-EF180716CBED}" type="pres">
      <dgm:prSet presAssocID="{128BBDD2-6DB2-4862-8F73-CF47711AA00A}" presName="spacer" presStyleCnt="0"/>
      <dgm:spPr/>
    </dgm:pt>
    <dgm:pt modelId="{424D5843-8261-4E7E-B536-6E20A37B505F}" type="pres">
      <dgm:prSet presAssocID="{2E4DF02E-78C9-4AE0-8088-793820EF2A47}" presName="parentText" presStyleLbl="node1" presStyleIdx="5" presStyleCnt="9">
        <dgm:presLayoutVars>
          <dgm:chMax val="0"/>
          <dgm:bulletEnabled val="1"/>
        </dgm:presLayoutVars>
      </dgm:prSet>
      <dgm:spPr/>
    </dgm:pt>
    <dgm:pt modelId="{C612BA4B-55C2-4327-BE5C-8E4EC0730803}" type="pres">
      <dgm:prSet presAssocID="{B5201F8B-63CA-423F-A061-EC91B159F6CE}" presName="spacer" presStyleCnt="0"/>
      <dgm:spPr/>
    </dgm:pt>
    <dgm:pt modelId="{FE61E4A3-3C54-4A8D-AB75-A2819BA86F1B}" type="pres">
      <dgm:prSet presAssocID="{28CB56C6-9460-4168-9F8F-AA361F9AC39C}" presName="parentText" presStyleLbl="node1" presStyleIdx="6" presStyleCnt="9">
        <dgm:presLayoutVars>
          <dgm:chMax val="0"/>
          <dgm:bulletEnabled val="1"/>
        </dgm:presLayoutVars>
      </dgm:prSet>
      <dgm:spPr/>
    </dgm:pt>
    <dgm:pt modelId="{81571298-8A23-4440-A1AD-57BA9AC98030}" type="pres">
      <dgm:prSet presAssocID="{96A686C1-3F56-4D43-A3CA-A6B1210025D8}" presName="spacer" presStyleCnt="0"/>
      <dgm:spPr/>
    </dgm:pt>
    <dgm:pt modelId="{C9D3CA5F-0356-47D3-9D57-EE29B7E3F7CB}" type="pres">
      <dgm:prSet presAssocID="{FBD3AD54-B56C-4840-8919-0E9D001B7172}" presName="parentText" presStyleLbl="node1" presStyleIdx="7" presStyleCnt="9">
        <dgm:presLayoutVars>
          <dgm:chMax val="0"/>
          <dgm:bulletEnabled val="1"/>
        </dgm:presLayoutVars>
      </dgm:prSet>
      <dgm:spPr/>
    </dgm:pt>
    <dgm:pt modelId="{36810245-3A03-45D1-AD0A-F783D973D639}" type="pres">
      <dgm:prSet presAssocID="{0EDCF1D6-9A9E-4C6A-AFC0-E9B7F97D40A7}" presName="spacer" presStyleCnt="0"/>
      <dgm:spPr/>
    </dgm:pt>
    <dgm:pt modelId="{7DF8CF2C-2A2A-4DDC-9F74-BB398A149740}" type="pres">
      <dgm:prSet presAssocID="{0F5735ED-381D-4F80-95E8-623738A2AD94}" presName="parentText" presStyleLbl="node1" presStyleIdx="8" presStyleCnt="9">
        <dgm:presLayoutVars>
          <dgm:chMax val="0"/>
          <dgm:bulletEnabled val="1"/>
        </dgm:presLayoutVars>
      </dgm:prSet>
      <dgm:spPr/>
    </dgm:pt>
  </dgm:ptLst>
  <dgm:cxnLst>
    <dgm:cxn modelId="{82EDD329-D795-413C-B567-911CCE98D156}" srcId="{CDF52C52-57C9-4A29-AFFD-530F938E1D2A}" destId="{2F658045-C49C-4FC0-A057-B36137524205}" srcOrd="2" destOrd="0" parTransId="{3FF63E3C-8108-42B8-BAEA-F389C8D61B91}" sibTransId="{D9EB2FC3-C5C6-4EE3-80E8-D1423AADF70E}"/>
    <dgm:cxn modelId="{44F2B035-EE69-4DE4-8543-285865731F53}" srcId="{CDF52C52-57C9-4A29-AFFD-530F938E1D2A}" destId="{A0A3B723-DA7A-4828-B5B8-68BF617B6076}" srcOrd="4" destOrd="0" parTransId="{956F0820-5BBB-4E89-9BFE-8DA44A5EA89E}" sibTransId="{128BBDD2-6DB2-4862-8F73-CF47711AA00A}"/>
    <dgm:cxn modelId="{F0052C37-F271-418D-90B9-79566510762E}" srcId="{CDF52C52-57C9-4A29-AFFD-530F938E1D2A}" destId="{8B98CFCF-92B9-4C64-B24C-2A2C52FD3CE0}" srcOrd="1" destOrd="0" parTransId="{5905F709-C80B-4A0D-83CA-8E407A2B2EF7}" sibTransId="{733CE82B-D5D0-41C8-8EE3-749DE8284F7F}"/>
    <dgm:cxn modelId="{FF742F3F-2FB3-437D-8459-6B4A013B98E5}" type="presOf" srcId="{7B3079B2-7F4A-4EF9-8580-B38B5DF615E4}" destId="{E8B54851-E360-47D2-AD3A-E9F3C6A54B68}" srcOrd="0" destOrd="0" presId="urn:microsoft.com/office/officeart/2005/8/layout/vList2"/>
    <dgm:cxn modelId="{AC7A055C-F769-4453-A879-0D5A926CE899}" srcId="{CDF52C52-57C9-4A29-AFFD-530F938E1D2A}" destId="{2E4DF02E-78C9-4AE0-8088-793820EF2A47}" srcOrd="5" destOrd="0" parTransId="{45FF3A5B-28BA-46A2-A9D2-FF2332AE8529}" sibTransId="{B5201F8B-63CA-423F-A061-EC91B159F6CE}"/>
    <dgm:cxn modelId="{EE75F943-4998-47D1-8228-D04AD7856428}" type="presOf" srcId="{E45E2915-114B-4A7E-934F-CB76C032F9D2}" destId="{3E7FE7BF-D42C-4304-977B-FBA77DFC40F6}" srcOrd="0" destOrd="0" presId="urn:microsoft.com/office/officeart/2005/8/layout/vList2"/>
    <dgm:cxn modelId="{0F0C8668-BFC5-4AE2-B7E8-130394272D1C}" type="presOf" srcId="{0F5735ED-381D-4F80-95E8-623738A2AD94}" destId="{7DF8CF2C-2A2A-4DDC-9F74-BB398A149740}" srcOrd="0" destOrd="0" presId="urn:microsoft.com/office/officeart/2005/8/layout/vList2"/>
    <dgm:cxn modelId="{4D665277-43B7-46AF-99E1-461E6C752743}" type="presOf" srcId="{CDF52C52-57C9-4A29-AFFD-530F938E1D2A}" destId="{D0D579D8-3F65-4712-B143-D8CB31251ACD}" srcOrd="0" destOrd="0" presId="urn:microsoft.com/office/officeart/2005/8/layout/vList2"/>
    <dgm:cxn modelId="{3B4C6D7B-8C92-4B43-B8A1-F6CF13B8021B}" srcId="{CDF52C52-57C9-4A29-AFFD-530F938E1D2A}" destId="{E45E2915-114B-4A7E-934F-CB76C032F9D2}" srcOrd="0" destOrd="0" parTransId="{BA937592-9408-48A2-8B0B-B1B4218EC658}" sibTransId="{5C9C3596-F382-49EC-BAA6-BACC4414C8B0}"/>
    <dgm:cxn modelId="{5338D08A-FE4C-4386-A78F-549D9BECE7F9}" type="presOf" srcId="{A0A3B723-DA7A-4828-B5B8-68BF617B6076}" destId="{53BB1543-9E6C-406B-AA07-F3EC9BD6BAEC}" srcOrd="0" destOrd="0" presId="urn:microsoft.com/office/officeart/2005/8/layout/vList2"/>
    <dgm:cxn modelId="{EF2BBA9B-AFB8-4AE8-9DC4-1496C7C6044D}" srcId="{CDF52C52-57C9-4A29-AFFD-530F938E1D2A}" destId="{28CB56C6-9460-4168-9F8F-AA361F9AC39C}" srcOrd="6" destOrd="0" parTransId="{A6A339EB-393E-4E14-A418-E4597174C45F}" sibTransId="{96A686C1-3F56-4D43-A3CA-A6B1210025D8}"/>
    <dgm:cxn modelId="{3F72FF9F-ECDB-4EC5-B3FE-AEB0477C862A}" type="presOf" srcId="{FBD3AD54-B56C-4840-8919-0E9D001B7172}" destId="{C9D3CA5F-0356-47D3-9D57-EE29B7E3F7CB}" srcOrd="0" destOrd="0" presId="urn:microsoft.com/office/officeart/2005/8/layout/vList2"/>
    <dgm:cxn modelId="{35E789A3-0502-4AD9-BDDE-CC3FC75A3136}" srcId="{CDF52C52-57C9-4A29-AFFD-530F938E1D2A}" destId="{0F5735ED-381D-4F80-95E8-623738A2AD94}" srcOrd="8" destOrd="0" parTransId="{FB762DDF-680D-40CA-8C70-86337C3B34F6}" sibTransId="{A1ABA56D-25EE-46F2-909D-8B71D7DF36A0}"/>
    <dgm:cxn modelId="{B0D452C1-E95F-46A3-A457-7815B287B358}" srcId="{CDF52C52-57C9-4A29-AFFD-530F938E1D2A}" destId="{FBD3AD54-B56C-4840-8919-0E9D001B7172}" srcOrd="7" destOrd="0" parTransId="{E2BFB2B7-A7CA-461F-A37A-2D7E56865E98}" sibTransId="{0EDCF1D6-9A9E-4C6A-AFC0-E9B7F97D40A7}"/>
    <dgm:cxn modelId="{B18921C8-60A8-45C3-A538-E13C2A5CD161}" srcId="{CDF52C52-57C9-4A29-AFFD-530F938E1D2A}" destId="{7B3079B2-7F4A-4EF9-8580-B38B5DF615E4}" srcOrd="3" destOrd="0" parTransId="{2A5F4FCA-4200-4CAC-A8AD-75205F546C89}" sibTransId="{E0B3C721-7D42-4859-A3F1-BBEB1678B806}"/>
    <dgm:cxn modelId="{D77B9ED9-1DB2-46CA-8226-F73E94EBB135}" type="presOf" srcId="{8B98CFCF-92B9-4C64-B24C-2A2C52FD3CE0}" destId="{347A374F-1C99-4B5D-ACB3-2ED4F724F8AF}" srcOrd="0" destOrd="0" presId="urn:microsoft.com/office/officeart/2005/8/layout/vList2"/>
    <dgm:cxn modelId="{7B0290DE-0C04-4A5F-92F8-995E2A479077}" type="presOf" srcId="{2F658045-C49C-4FC0-A057-B36137524205}" destId="{19BF95D9-785A-4B51-A2BD-29E144D29379}" srcOrd="0" destOrd="0" presId="urn:microsoft.com/office/officeart/2005/8/layout/vList2"/>
    <dgm:cxn modelId="{63091FFC-307C-4106-A7F9-45EA378E26CB}" type="presOf" srcId="{28CB56C6-9460-4168-9F8F-AA361F9AC39C}" destId="{FE61E4A3-3C54-4A8D-AB75-A2819BA86F1B}" srcOrd="0" destOrd="0" presId="urn:microsoft.com/office/officeart/2005/8/layout/vList2"/>
    <dgm:cxn modelId="{3FD88CFF-46B4-4626-9EEB-2EDC9E15C291}" type="presOf" srcId="{2E4DF02E-78C9-4AE0-8088-793820EF2A47}" destId="{424D5843-8261-4E7E-B536-6E20A37B505F}" srcOrd="0" destOrd="0" presId="urn:microsoft.com/office/officeart/2005/8/layout/vList2"/>
    <dgm:cxn modelId="{F3F473F5-B70C-4882-93FD-8D80AC1DFDDC}" type="presParOf" srcId="{D0D579D8-3F65-4712-B143-D8CB31251ACD}" destId="{3E7FE7BF-D42C-4304-977B-FBA77DFC40F6}" srcOrd="0" destOrd="0" presId="urn:microsoft.com/office/officeart/2005/8/layout/vList2"/>
    <dgm:cxn modelId="{80C5E4BD-7045-4107-94C4-7864B2A1B344}" type="presParOf" srcId="{D0D579D8-3F65-4712-B143-D8CB31251ACD}" destId="{263A66E2-0459-48FA-8B04-49CACFAE6907}" srcOrd="1" destOrd="0" presId="urn:microsoft.com/office/officeart/2005/8/layout/vList2"/>
    <dgm:cxn modelId="{CCDEFA13-253C-495A-BF20-346F107340A6}" type="presParOf" srcId="{D0D579D8-3F65-4712-B143-D8CB31251ACD}" destId="{347A374F-1C99-4B5D-ACB3-2ED4F724F8AF}" srcOrd="2" destOrd="0" presId="urn:microsoft.com/office/officeart/2005/8/layout/vList2"/>
    <dgm:cxn modelId="{2835D32B-B674-4E16-A771-61AA93BAA932}" type="presParOf" srcId="{D0D579D8-3F65-4712-B143-D8CB31251ACD}" destId="{5BE0C11C-2A18-402C-9955-41FC7FE50DD0}" srcOrd="3" destOrd="0" presId="urn:microsoft.com/office/officeart/2005/8/layout/vList2"/>
    <dgm:cxn modelId="{218BD167-21FD-4D0C-9578-4351E60F9389}" type="presParOf" srcId="{D0D579D8-3F65-4712-B143-D8CB31251ACD}" destId="{19BF95D9-785A-4B51-A2BD-29E144D29379}" srcOrd="4" destOrd="0" presId="urn:microsoft.com/office/officeart/2005/8/layout/vList2"/>
    <dgm:cxn modelId="{089EA0DB-7CC1-4852-A475-80CCD570341D}" type="presParOf" srcId="{D0D579D8-3F65-4712-B143-D8CB31251ACD}" destId="{5E944244-2A55-4D4A-91D8-3BCD790098CF}" srcOrd="5" destOrd="0" presId="urn:microsoft.com/office/officeart/2005/8/layout/vList2"/>
    <dgm:cxn modelId="{F4B3BFC0-BE97-4E3C-8C38-275222003FA3}" type="presParOf" srcId="{D0D579D8-3F65-4712-B143-D8CB31251ACD}" destId="{E8B54851-E360-47D2-AD3A-E9F3C6A54B68}" srcOrd="6" destOrd="0" presId="urn:microsoft.com/office/officeart/2005/8/layout/vList2"/>
    <dgm:cxn modelId="{56F5AE6F-4E40-4E69-93E0-8DD4AC28CB41}" type="presParOf" srcId="{D0D579D8-3F65-4712-B143-D8CB31251ACD}" destId="{A581BA8C-2D29-4BD4-A797-5B4351A1FB9C}" srcOrd="7" destOrd="0" presId="urn:microsoft.com/office/officeart/2005/8/layout/vList2"/>
    <dgm:cxn modelId="{F2D2E643-ADAB-4BEC-B3F4-5A28D402644A}" type="presParOf" srcId="{D0D579D8-3F65-4712-B143-D8CB31251ACD}" destId="{53BB1543-9E6C-406B-AA07-F3EC9BD6BAEC}" srcOrd="8" destOrd="0" presId="urn:microsoft.com/office/officeart/2005/8/layout/vList2"/>
    <dgm:cxn modelId="{9F2B4590-8E2E-4510-B7E8-69D42C32E837}" type="presParOf" srcId="{D0D579D8-3F65-4712-B143-D8CB31251ACD}" destId="{CA2A3FD8-C9F0-4CFC-9D85-EF180716CBED}" srcOrd="9" destOrd="0" presId="urn:microsoft.com/office/officeart/2005/8/layout/vList2"/>
    <dgm:cxn modelId="{ECF99303-1036-4D1D-8444-9A40DC1C31DA}" type="presParOf" srcId="{D0D579D8-3F65-4712-B143-D8CB31251ACD}" destId="{424D5843-8261-4E7E-B536-6E20A37B505F}" srcOrd="10" destOrd="0" presId="urn:microsoft.com/office/officeart/2005/8/layout/vList2"/>
    <dgm:cxn modelId="{786418A4-426A-4F25-A0C2-E80CBB193FFD}" type="presParOf" srcId="{D0D579D8-3F65-4712-B143-D8CB31251ACD}" destId="{C612BA4B-55C2-4327-BE5C-8E4EC0730803}" srcOrd="11" destOrd="0" presId="urn:microsoft.com/office/officeart/2005/8/layout/vList2"/>
    <dgm:cxn modelId="{5C663821-9514-47A7-AA1B-AA7AE04A595B}" type="presParOf" srcId="{D0D579D8-3F65-4712-B143-D8CB31251ACD}" destId="{FE61E4A3-3C54-4A8D-AB75-A2819BA86F1B}" srcOrd="12" destOrd="0" presId="urn:microsoft.com/office/officeart/2005/8/layout/vList2"/>
    <dgm:cxn modelId="{2D8C8A60-BC6F-4CAA-A0EC-17EBCF1558E0}" type="presParOf" srcId="{D0D579D8-3F65-4712-B143-D8CB31251ACD}" destId="{81571298-8A23-4440-A1AD-57BA9AC98030}" srcOrd="13" destOrd="0" presId="urn:microsoft.com/office/officeart/2005/8/layout/vList2"/>
    <dgm:cxn modelId="{E985F519-6E9E-4030-BF71-8C8EFF7FFA93}" type="presParOf" srcId="{D0D579D8-3F65-4712-B143-D8CB31251ACD}" destId="{C9D3CA5F-0356-47D3-9D57-EE29B7E3F7CB}" srcOrd="14" destOrd="0" presId="urn:microsoft.com/office/officeart/2005/8/layout/vList2"/>
    <dgm:cxn modelId="{7F0AE50E-454B-4E77-96F6-26C8834F9C56}" type="presParOf" srcId="{D0D579D8-3F65-4712-B143-D8CB31251ACD}" destId="{36810245-3A03-45D1-AD0A-F783D973D639}" srcOrd="15" destOrd="0" presId="urn:microsoft.com/office/officeart/2005/8/layout/vList2"/>
    <dgm:cxn modelId="{388439DF-2620-43C5-A672-681795052686}" type="presParOf" srcId="{D0D579D8-3F65-4712-B143-D8CB31251ACD}" destId="{7DF8CF2C-2A2A-4DDC-9F74-BB398A149740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F2665F-96EC-49A6-ACDD-3496CD3BDBB6}">
      <dsp:nvSpPr>
        <dsp:cNvPr id="0" name=""/>
        <dsp:cNvSpPr/>
      </dsp:nvSpPr>
      <dsp:spPr>
        <a:xfrm>
          <a:off x="0" y="623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908B12-02C9-4683-AE1C-1C93D43C0EAE}">
      <dsp:nvSpPr>
        <dsp:cNvPr id="0" name=""/>
        <dsp:cNvSpPr/>
      </dsp:nvSpPr>
      <dsp:spPr>
        <a:xfrm>
          <a:off x="0" y="623"/>
          <a:ext cx="6492875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070" tIns="179070" rIns="179070" bIns="179070" numCol="1" spcCol="1270" anchor="t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4700" kern="1200"/>
            <a:t>1 διοπτρικό τηλεσκόπιο </a:t>
          </a:r>
          <a:endParaRPr lang="en-US" sz="4700" kern="1200"/>
        </a:p>
      </dsp:txBody>
      <dsp:txXfrm>
        <a:off x="0" y="623"/>
        <a:ext cx="6492875" cy="1020830"/>
      </dsp:txXfrm>
    </dsp:sp>
    <dsp:sp modelId="{D3ECDFBB-EC6F-44F6-8771-ACFA53879744}">
      <dsp:nvSpPr>
        <dsp:cNvPr id="0" name=""/>
        <dsp:cNvSpPr/>
      </dsp:nvSpPr>
      <dsp:spPr>
        <a:xfrm>
          <a:off x="0" y="1021453"/>
          <a:ext cx="6492875" cy="0"/>
        </a:xfrm>
        <a:prstGeom prst="line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CBD12B-D62F-49E9-AD6E-B333066788B2}">
      <dsp:nvSpPr>
        <dsp:cNvPr id="0" name=""/>
        <dsp:cNvSpPr/>
      </dsp:nvSpPr>
      <dsp:spPr>
        <a:xfrm>
          <a:off x="0" y="1021453"/>
          <a:ext cx="6492875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070" tIns="179070" rIns="179070" bIns="179070" numCol="1" spcCol="1270" anchor="t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4700" kern="1200"/>
            <a:t>Βάση</a:t>
          </a:r>
          <a:endParaRPr lang="en-US" sz="4700" kern="1200"/>
        </a:p>
      </dsp:txBody>
      <dsp:txXfrm>
        <a:off x="0" y="1021453"/>
        <a:ext cx="6492875" cy="1020830"/>
      </dsp:txXfrm>
    </dsp:sp>
    <dsp:sp modelId="{4118FE02-E301-4498-A8EA-C018DEE85C8D}">
      <dsp:nvSpPr>
        <dsp:cNvPr id="0" name=""/>
        <dsp:cNvSpPr/>
      </dsp:nvSpPr>
      <dsp:spPr>
        <a:xfrm>
          <a:off x="0" y="2042284"/>
          <a:ext cx="6492875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7D6C0A-1B36-452C-9554-93A7773DBE66}">
      <dsp:nvSpPr>
        <dsp:cNvPr id="0" name=""/>
        <dsp:cNvSpPr/>
      </dsp:nvSpPr>
      <dsp:spPr>
        <a:xfrm>
          <a:off x="0" y="2042284"/>
          <a:ext cx="6492875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070" tIns="179070" rIns="179070" bIns="179070" numCol="1" spcCol="1270" anchor="t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/>
            <a:t>2-3 </a:t>
          </a:r>
          <a:r>
            <a:rPr lang="el-GR" sz="4700" kern="1200"/>
            <a:t>προσοφθάλμιοι</a:t>
          </a:r>
          <a:endParaRPr lang="en-US" sz="4700" kern="1200"/>
        </a:p>
      </dsp:txBody>
      <dsp:txXfrm>
        <a:off x="0" y="2042284"/>
        <a:ext cx="6492875" cy="1020830"/>
      </dsp:txXfrm>
    </dsp:sp>
    <dsp:sp modelId="{139E5AC2-6FDB-4E1E-9C69-C5F6709F2AF4}">
      <dsp:nvSpPr>
        <dsp:cNvPr id="0" name=""/>
        <dsp:cNvSpPr/>
      </dsp:nvSpPr>
      <dsp:spPr>
        <a:xfrm>
          <a:off x="0" y="3063115"/>
          <a:ext cx="6492875" cy="0"/>
        </a:xfrm>
        <a:prstGeom prst="line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D9E37F-4EAA-4705-BCC6-AC787C99075A}">
      <dsp:nvSpPr>
        <dsp:cNvPr id="0" name=""/>
        <dsp:cNvSpPr/>
      </dsp:nvSpPr>
      <dsp:spPr>
        <a:xfrm>
          <a:off x="0" y="3063115"/>
          <a:ext cx="6492875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070" tIns="179070" rIns="179070" bIns="179070" numCol="1" spcCol="1270" anchor="t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4700" kern="1200"/>
            <a:t>Ηλιακό φίλτρο</a:t>
          </a:r>
          <a:endParaRPr lang="en-US" sz="4700" kern="1200"/>
        </a:p>
      </dsp:txBody>
      <dsp:txXfrm>
        <a:off x="0" y="3063115"/>
        <a:ext cx="6492875" cy="1020830"/>
      </dsp:txXfrm>
    </dsp:sp>
    <dsp:sp modelId="{B6B61E40-2625-471A-AEC7-86CA20B5B95E}">
      <dsp:nvSpPr>
        <dsp:cNvPr id="0" name=""/>
        <dsp:cNvSpPr/>
      </dsp:nvSpPr>
      <dsp:spPr>
        <a:xfrm>
          <a:off x="0" y="4083946"/>
          <a:ext cx="6492875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487BAF-4D9C-40F3-9154-AF4B3DFD4A87}">
      <dsp:nvSpPr>
        <dsp:cNvPr id="0" name=""/>
        <dsp:cNvSpPr/>
      </dsp:nvSpPr>
      <dsp:spPr>
        <a:xfrm>
          <a:off x="0" y="4083946"/>
          <a:ext cx="6492875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070" tIns="179070" rIns="179070" bIns="179070" numCol="1" spcCol="1270" anchor="t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/>
            <a:t>Laser</a:t>
          </a:r>
          <a:r>
            <a:rPr lang="el-GR" sz="4700" kern="1200"/>
            <a:t> για ουρανογραφία</a:t>
          </a:r>
          <a:endParaRPr lang="en-US" sz="4700" kern="1200"/>
        </a:p>
      </dsp:txBody>
      <dsp:txXfrm>
        <a:off x="0" y="4083946"/>
        <a:ext cx="6492875" cy="10208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7FE7BF-D42C-4304-977B-FBA77DFC40F6}">
      <dsp:nvSpPr>
        <dsp:cNvPr id="0" name=""/>
        <dsp:cNvSpPr/>
      </dsp:nvSpPr>
      <dsp:spPr>
        <a:xfrm>
          <a:off x="0" y="727125"/>
          <a:ext cx="5509343" cy="35977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500" kern="1200"/>
            <a:t>Βραδιές κοινού</a:t>
          </a:r>
          <a:endParaRPr lang="en-US" sz="1500" kern="1200"/>
        </a:p>
      </dsp:txBody>
      <dsp:txXfrm>
        <a:off x="17563" y="744688"/>
        <a:ext cx="5474217" cy="324648"/>
      </dsp:txXfrm>
    </dsp:sp>
    <dsp:sp modelId="{347A374F-1C99-4B5D-ACB3-2ED4F724F8AF}">
      <dsp:nvSpPr>
        <dsp:cNvPr id="0" name=""/>
        <dsp:cNvSpPr/>
      </dsp:nvSpPr>
      <dsp:spPr>
        <a:xfrm>
          <a:off x="0" y="1130100"/>
          <a:ext cx="5509343" cy="359774"/>
        </a:xfrm>
        <a:prstGeom prst="roundRect">
          <a:avLst/>
        </a:prstGeom>
        <a:solidFill>
          <a:schemeClr val="accent2">
            <a:hueOff val="-181920"/>
            <a:satOff val="-10491"/>
            <a:lumOff val="107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500" kern="1200"/>
            <a:t>Αστροπάρτυ</a:t>
          </a:r>
          <a:endParaRPr lang="en-US" sz="1500" kern="1200"/>
        </a:p>
      </dsp:txBody>
      <dsp:txXfrm>
        <a:off x="17563" y="1147663"/>
        <a:ext cx="5474217" cy="324648"/>
      </dsp:txXfrm>
    </dsp:sp>
    <dsp:sp modelId="{19BF95D9-785A-4B51-A2BD-29E144D29379}">
      <dsp:nvSpPr>
        <dsp:cNvPr id="0" name=""/>
        <dsp:cNvSpPr/>
      </dsp:nvSpPr>
      <dsp:spPr>
        <a:xfrm>
          <a:off x="0" y="1533075"/>
          <a:ext cx="5509343" cy="359774"/>
        </a:xfrm>
        <a:prstGeom prst="round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500" kern="1200"/>
            <a:t>Επιστημονικά καφέ</a:t>
          </a:r>
          <a:endParaRPr lang="en-US" sz="1500" kern="1200"/>
        </a:p>
      </dsp:txBody>
      <dsp:txXfrm>
        <a:off x="17563" y="1550638"/>
        <a:ext cx="5474217" cy="324648"/>
      </dsp:txXfrm>
    </dsp:sp>
    <dsp:sp modelId="{E8B54851-E360-47D2-AD3A-E9F3C6A54B68}">
      <dsp:nvSpPr>
        <dsp:cNvPr id="0" name=""/>
        <dsp:cNvSpPr/>
      </dsp:nvSpPr>
      <dsp:spPr>
        <a:xfrm>
          <a:off x="0" y="1936050"/>
          <a:ext cx="5509343" cy="359774"/>
        </a:xfrm>
        <a:prstGeom prst="roundRect">
          <a:avLst/>
        </a:prstGeom>
        <a:solidFill>
          <a:schemeClr val="accent2">
            <a:hueOff val="-545761"/>
            <a:satOff val="-31473"/>
            <a:lumOff val="32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500" kern="1200"/>
            <a:t>Παρατήρηση με τηλεσκόπιο</a:t>
          </a:r>
          <a:endParaRPr lang="en-US" sz="1500" kern="1200"/>
        </a:p>
      </dsp:txBody>
      <dsp:txXfrm>
        <a:off x="17563" y="1953613"/>
        <a:ext cx="5474217" cy="324648"/>
      </dsp:txXfrm>
    </dsp:sp>
    <dsp:sp modelId="{53BB1543-9E6C-406B-AA07-F3EC9BD6BAEC}">
      <dsp:nvSpPr>
        <dsp:cNvPr id="0" name=""/>
        <dsp:cNvSpPr/>
      </dsp:nvSpPr>
      <dsp:spPr>
        <a:xfrm>
          <a:off x="0" y="2339025"/>
          <a:ext cx="5509343" cy="359774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500" kern="1200"/>
            <a:t>Ουρανογραφία</a:t>
          </a:r>
          <a:endParaRPr lang="en-US" sz="1500" kern="1200"/>
        </a:p>
      </dsp:txBody>
      <dsp:txXfrm>
        <a:off x="17563" y="2356588"/>
        <a:ext cx="5474217" cy="324648"/>
      </dsp:txXfrm>
    </dsp:sp>
    <dsp:sp modelId="{424D5843-8261-4E7E-B536-6E20A37B505F}">
      <dsp:nvSpPr>
        <dsp:cNvPr id="0" name=""/>
        <dsp:cNvSpPr/>
      </dsp:nvSpPr>
      <dsp:spPr>
        <a:xfrm>
          <a:off x="0" y="2742000"/>
          <a:ext cx="5509343" cy="359774"/>
        </a:xfrm>
        <a:prstGeom prst="roundRect">
          <a:avLst/>
        </a:prstGeom>
        <a:solidFill>
          <a:schemeClr val="accent2">
            <a:hueOff val="-909602"/>
            <a:satOff val="-52455"/>
            <a:lumOff val="53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500" kern="1200"/>
            <a:t>Εξ αποστάσεως παρατήρηση μέσω ενός ρομποτικού τηλεσκοπίου</a:t>
          </a:r>
          <a:endParaRPr lang="en-US" sz="1500" kern="1200"/>
        </a:p>
      </dsp:txBody>
      <dsp:txXfrm>
        <a:off x="17563" y="2759563"/>
        <a:ext cx="5474217" cy="324648"/>
      </dsp:txXfrm>
    </dsp:sp>
    <dsp:sp modelId="{FE61E4A3-3C54-4A8D-AB75-A2819BA86F1B}">
      <dsp:nvSpPr>
        <dsp:cNvPr id="0" name=""/>
        <dsp:cNvSpPr/>
      </dsp:nvSpPr>
      <dsp:spPr>
        <a:xfrm>
          <a:off x="0" y="3144975"/>
          <a:ext cx="5509343" cy="359774"/>
        </a:xfrm>
        <a:prstGeom prst="round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500" kern="1200"/>
            <a:t>Συζήτηση με ή παρουσίαση από Αστρονόμο ή Αστροφυσικό</a:t>
          </a:r>
          <a:endParaRPr lang="en-US" sz="1500" kern="1200"/>
        </a:p>
      </dsp:txBody>
      <dsp:txXfrm>
        <a:off x="17563" y="3162538"/>
        <a:ext cx="5474217" cy="324648"/>
      </dsp:txXfrm>
    </dsp:sp>
    <dsp:sp modelId="{C9D3CA5F-0356-47D3-9D57-EE29B7E3F7CB}">
      <dsp:nvSpPr>
        <dsp:cNvPr id="0" name=""/>
        <dsp:cNvSpPr/>
      </dsp:nvSpPr>
      <dsp:spPr>
        <a:xfrm>
          <a:off x="0" y="3547950"/>
          <a:ext cx="5509343" cy="359774"/>
        </a:xfrm>
        <a:prstGeom prst="roundRect">
          <a:avLst/>
        </a:prstGeom>
        <a:solidFill>
          <a:schemeClr val="accent2">
            <a:hueOff val="-1273443"/>
            <a:satOff val="-73437"/>
            <a:lumOff val="75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500" kern="1200"/>
            <a:t>Παρουσίαση από μαθητές</a:t>
          </a:r>
          <a:endParaRPr lang="en-US" sz="1500" kern="1200"/>
        </a:p>
      </dsp:txBody>
      <dsp:txXfrm>
        <a:off x="17563" y="3565513"/>
        <a:ext cx="5474217" cy="324648"/>
      </dsp:txXfrm>
    </dsp:sp>
    <dsp:sp modelId="{7DF8CF2C-2A2A-4DDC-9F74-BB398A149740}">
      <dsp:nvSpPr>
        <dsp:cNvPr id="0" name=""/>
        <dsp:cNvSpPr/>
      </dsp:nvSpPr>
      <dsp:spPr>
        <a:xfrm>
          <a:off x="0" y="3950925"/>
          <a:ext cx="5509343" cy="359774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500" kern="1200"/>
            <a:t>Παιχνίδια Αστρονομίας</a:t>
          </a:r>
          <a:endParaRPr lang="en-US" sz="1500" kern="1200"/>
        </a:p>
      </dsp:txBody>
      <dsp:txXfrm>
        <a:off x="17563" y="3968488"/>
        <a:ext cx="5474217" cy="3246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BAADF3A-ED3A-D179-217C-63F4054562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E656DEAD-2C91-5524-F6C8-EB6EF6E174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61098B9-1A58-E83A-B0E5-D61B551ED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3ACCD-0A06-4E4B-8395-3E9F7C18190B}" type="datetimeFigureOut">
              <a:rPr lang="el-GR" smtClean="0"/>
              <a:t>7/7/2022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93D144B-8FA7-514C-EC34-AE0DD88CF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5C3F765-0C83-39F7-E50F-7742A7ED8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70D10-979A-40B9-99C7-C71B0A399B5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02435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2982EB8-AFEC-2904-4C45-90EC53BDC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D2F7C480-5427-762B-D760-704D0B5EB6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D29DF4B-AB0A-C9E3-3335-1858F5C48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3ACCD-0A06-4E4B-8395-3E9F7C18190B}" type="datetimeFigureOut">
              <a:rPr lang="el-GR" smtClean="0"/>
              <a:t>7/7/2022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94582B3-2B80-1EF3-DE1E-700CDA897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43DAA6B-4823-441C-8CDD-D4BC1B7B2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70D10-979A-40B9-99C7-C71B0A399B5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46951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12EBC939-48FB-D4C3-781F-7886DEDCEF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C58D2C1D-2217-013E-2EA9-87C1835960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109A726-E71A-395B-B34B-934825C8A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3ACCD-0A06-4E4B-8395-3E9F7C18190B}" type="datetimeFigureOut">
              <a:rPr lang="el-GR" smtClean="0"/>
              <a:t>7/7/2022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0C2EFDA-FD67-B508-2942-48C363F2D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78D15D7-1601-9C15-F65B-A344DE796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70D10-979A-40B9-99C7-C71B0A399B5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40782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9825D44-FA88-3BDA-C8CB-11D5C48C9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5D08B9B-597A-B02F-6769-A3810CC6BE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EC6FE15-6D46-C5CF-364D-661189E9F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3ACCD-0A06-4E4B-8395-3E9F7C18190B}" type="datetimeFigureOut">
              <a:rPr lang="el-GR" smtClean="0"/>
              <a:t>7/7/2022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EF03730-B9A2-7292-A1F8-857B4D45C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55EA9CB-E020-A6D9-DD7C-0B904FD3D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70D10-979A-40B9-99C7-C71B0A399B5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37018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AB1B699-C23A-0F67-FF4E-736695757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5FEE452D-7ACF-08AC-E92B-29270AC62E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8798DE0-3861-95AA-0851-8B26794F1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3ACCD-0A06-4E4B-8395-3E9F7C18190B}" type="datetimeFigureOut">
              <a:rPr lang="el-GR" smtClean="0"/>
              <a:t>7/7/2022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4D61582-490F-4A97-D9A1-6AF350908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F109478-98FD-DD7F-8253-82AF8F33D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70D10-979A-40B9-99C7-C71B0A399B5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00638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F19291C-E3AF-2D03-52BB-B2AFAD741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D662540-1E2D-CB6C-30DF-B98E6D15B3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5B1D0298-CD6D-110C-EF24-48F7559155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D45F077B-811E-20DD-9803-C9BAFB91F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3ACCD-0A06-4E4B-8395-3E9F7C18190B}" type="datetimeFigureOut">
              <a:rPr lang="el-GR" smtClean="0"/>
              <a:t>7/7/2022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C92699BB-8E13-0214-10F5-4642134BE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CC7FB381-0B49-4830-E112-445994FF0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70D10-979A-40B9-99C7-C71B0A399B5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12965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2F59BB6-6AA4-E96B-ED4A-4EDE2F032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457D948E-DEB3-84F5-7B2D-EE37BA894F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4AEF478-65E6-0C37-2D63-86A94D4D78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8EF9D9E0-38AC-DD5F-0780-11624E6238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12F3B369-7F61-0745-A51D-AD47AA402D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45D2ED7E-8C95-C921-7836-747650501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3ACCD-0A06-4E4B-8395-3E9F7C18190B}" type="datetimeFigureOut">
              <a:rPr lang="el-GR" smtClean="0"/>
              <a:t>7/7/2022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0D2BF974-DBE7-9772-470A-E50634918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2370E68B-5223-63B7-8A06-AC9CC27F0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70D10-979A-40B9-99C7-C71B0A399B5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4324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D8819FE-E1A0-5821-0F7F-B917BBCB3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7481BA1A-B617-44EB-1FD2-6A22FE09E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3ACCD-0A06-4E4B-8395-3E9F7C18190B}" type="datetimeFigureOut">
              <a:rPr lang="el-GR" smtClean="0"/>
              <a:t>7/7/2022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77C29BDF-64F2-EA68-4573-EE340A1CB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8C7A219C-142D-76A8-19B9-73001FCC4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70D10-979A-40B9-99C7-C71B0A399B5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25773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3126C726-D16B-9F2D-1749-E45307E0E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3ACCD-0A06-4E4B-8395-3E9F7C18190B}" type="datetimeFigureOut">
              <a:rPr lang="el-GR" smtClean="0"/>
              <a:t>7/7/2022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2C19BE04-9D84-BA84-425D-3A5DC1D1F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42666E45-18BB-B6F2-60DD-F7B8021A7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70D10-979A-40B9-99C7-C71B0A399B5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40503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0ECB807-9CE0-9041-5B44-75ED2FB80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CA94F37-7194-03A7-FE4D-89E63D4F0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E14DF5A-B839-31AB-88A5-84AF88BE02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A28D085F-28FD-F1D5-81D2-F2EF9C834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3ACCD-0A06-4E4B-8395-3E9F7C18190B}" type="datetimeFigureOut">
              <a:rPr lang="el-GR" smtClean="0"/>
              <a:t>7/7/2022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F11D2C38-C4B7-8BB7-9378-2FF0735B8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3BE2C91D-A7F1-B0C8-C30C-4844F2474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70D10-979A-40B9-99C7-C71B0A399B5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42522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8D1A61C-B52D-7757-44AE-75827703B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BDAB190E-08EA-53AF-4045-BEC2B62044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60BFC8D6-C417-A5C3-84D5-65E63F24E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35EE7E79-C782-6390-4128-6F035C1EC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3ACCD-0A06-4E4B-8395-3E9F7C18190B}" type="datetimeFigureOut">
              <a:rPr lang="el-GR" smtClean="0"/>
              <a:t>7/7/2022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03385A25-671C-B3A1-8800-5585A0317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0FE53F22-5A50-8582-6B5C-ADBC2E159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70D10-979A-40B9-99C7-C71B0A399B5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61803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2FEFB02D-B79E-707D-B37F-E2BCF3C0D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59863A8B-3DC1-AA2E-B918-7283CCCD4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6702EE8-0201-7C4A-5697-94BD7CC1FE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3ACCD-0A06-4E4B-8395-3E9F7C18190B}" type="datetimeFigureOut">
              <a:rPr lang="el-GR" smtClean="0"/>
              <a:t>7/7/2022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3A4309A-F5E7-7AD9-2ADD-251C0A69C2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6FF3811-45B8-83EF-73A9-9DF62E2135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70D10-979A-40B9-99C7-C71B0A399B5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39856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pevangelop@ia.forth.gr" TargetMode="External"/><Relationship Id="rId5" Type="http://schemas.openxmlformats.org/officeDocument/2006/relationships/hyperlink" Target="mailto:mariapanago@ea.gr" TargetMode="Externa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Βίντεο 4" descr="Εικόνα που περιέχει υπαίθριος, νύχτα, σκούρος, νυχτερινός ουρανός&#10;&#10;Περιγραφή που δημιουργήθηκε αυτόματα">
            <a:extLst>
              <a:ext uri="{FF2B5EF4-FFF2-40B4-BE49-F238E27FC236}">
                <a16:creationId xmlns:a16="http://schemas.microsoft.com/office/drawing/2014/main" id="{3E178EAB-44A0-8335-243C-50BF97A968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7EDB7E71-95C6-23A9-4C86-A306E43820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216019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l-GR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Πλάνο για την επόμενη σχολική χρονιά</a:t>
            </a:r>
            <a:r>
              <a:rPr 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:</a:t>
            </a:r>
            <a:r>
              <a:rPr lang="el-GR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επόμενα βήματα και στόχοι</a:t>
            </a:r>
            <a:endParaRPr lang="el-GR" sz="52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71BF6240-0D01-D634-2301-7B55854BC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7280" y="3581939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l-GR" dirty="0">
                <a:solidFill>
                  <a:srgbClr val="FFFFFF"/>
                </a:solidFill>
              </a:rPr>
              <a:t>Μαρία Παναγοπούλου, Φυσικός</a:t>
            </a:r>
          </a:p>
          <a:p>
            <a:r>
              <a:rPr lang="el-GR" dirty="0">
                <a:solidFill>
                  <a:srgbClr val="FFFFFF"/>
                </a:solidFill>
              </a:rPr>
              <a:t>Τμήμα Έρευνας και Ανάπτυξης, Ελληνογερμανική Αγωγή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D747FA-C6D7-E914-7CA1-A1DDD48D3B7E}"/>
              </a:ext>
            </a:extLst>
          </p:cNvPr>
          <p:cNvSpPr txBox="1"/>
          <p:nvPr/>
        </p:nvSpPr>
        <p:spPr>
          <a:xfrm>
            <a:off x="2496022" y="6287481"/>
            <a:ext cx="97152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l-GR" sz="1400" b="1" dirty="0">
                <a:solidFill>
                  <a:srgbClr val="990000"/>
                </a:solidFill>
                <a:effectLst/>
              </a:rPr>
              <a:t>Το έργο υποστηρίχτηκε από το Ελληνικό Ίδρυμα Έρευνας και Καινοτομίας (ΕΛ.ΙΔ.Ε.Κ.) στο πλαίσιο της 3ης Προκήρυξης της Δράσης «Επιστήμη και Κοινωνία» με τίτλο «Κόμβοι Έρευνας, Καινοτομίας και Διάχυσης» (Αριθμός Έργου: 02181)</a:t>
            </a:r>
            <a:endParaRPr lang="el-GR" sz="1400" dirty="0">
              <a:solidFill>
                <a:srgbClr val="990000"/>
              </a:solidFill>
              <a:effectLst/>
            </a:endParaRPr>
          </a:p>
        </p:txBody>
      </p:sp>
      <p:pic>
        <p:nvPicPr>
          <p:cNvPr id="8" name="Picture 2" descr="Πρόσκληση για την επιλογή μέλους του Επιστημονικού Συμβουλίου του ΕΛΙΔΕΚ |  Alfavita">
            <a:extLst>
              <a:ext uri="{FF2B5EF4-FFF2-40B4-BE49-F238E27FC236}">
                <a16:creationId xmlns:a16="http://schemas.microsoft.com/office/drawing/2014/main" id="{32E464B8-7C46-E6EB-6EB8-F8D1AB316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5" y="5876881"/>
            <a:ext cx="2638332" cy="115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Εικόνα 9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AC198ED3-0444-AD5A-8F88-5951E826D98F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780" y="4635719"/>
            <a:ext cx="1803400" cy="962957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7FF2E8F7-570D-EE78-9CC6-3942C8786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9" y="68094"/>
            <a:ext cx="1658259" cy="141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Πρόσκληση για την επιλογή μέλους του Επιστημονικού Συμβουλίου του ΕΛΙΔΕΚ |  Alfavita">
            <a:extLst>
              <a:ext uri="{FF2B5EF4-FFF2-40B4-BE49-F238E27FC236}">
                <a16:creationId xmlns:a16="http://schemas.microsoft.com/office/drawing/2014/main" id="{8E86977C-33AB-7263-BF9F-C6EFA50CD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4" y="5854682"/>
            <a:ext cx="2638332" cy="115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A8E87A4F-0295-3A16-8BF8-02A603041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0" y="45895"/>
            <a:ext cx="1658259" cy="141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36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Τίτλος 1">
            <a:extLst>
              <a:ext uri="{FF2B5EF4-FFF2-40B4-BE49-F238E27FC236}">
                <a16:creationId xmlns:a16="http://schemas.microsoft.com/office/drawing/2014/main" id="{20B7CC2A-A311-8FB2-A8FD-7C47BAF90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el-GR" sz="4000">
                <a:solidFill>
                  <a:srgbClr val="FFFFFF"/>
                </a:solidFill>
              </a:rPr>
              <a:t>Εξοπλισμός των κόμβων (πρόταση ανά κόμβο)</a:t>
            </a:r>
          </a:p>
        </p:txBody>
      </p:sp>
      <p:graphicFrame>
        <p:nvGraphicFramePr>
          <p:cNvPr id="5" name="Θέση περιεχομένου 2">
            <a:extLst>
              <a:ext uri="{FF2B5EF4-FFF2-40B4-BE49-F238E27FC236}">
                <a16:creationId xmlns:a16="http://schemas.microsoft.com/office/drawing/2014/main" id="{FE511512-67EE-5491-8465-429A033D22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3425605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8" name="Picture 2" descr="Πρόσκληση για την επιλογή μέλους του Επιστημονικού Συμβουλίου του ΕΛΙΔΕΚ |  Alfavita">
            <a:extLst>
              <a:ext uri="{FF2B5EF4-FFF2-40B4-BE49-F238E27FC236}">
                <a16:creationId xmlns:a16="http://schemas.microsoft.com/office/drawing/2014/main" id="{8AEA1496-16C5-E5BA-75E1-EAA3F925F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5" y="5820080"/>
            <a:ext cx="2638332" cy="115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B31D7449-46CC-6AAE-CF7F-C024C1F07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0" y="112570"/>
            <a:ext cx="1658259" cy="141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226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6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1A87E6DA-5278-2244-3015-DFA59F2BE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10520702" cy="1325563"/>
          </a:xfrm>
        </p:spPr>
        <p:txBody>
          <a:bodyPr>
            <a:normAutofit/>
          </a:bodyPr>
          <a:lstStyle/>
          <a:p>
            <a:r>
              <a:rPr lang="el-GR">
                <a:solidFill>
                  <a:srgbClr val="FFFFFF"/>
                </a:solidFill>
              </a:rPr>
              <a:t>Υλοποίηση διδακτικών σεναρίων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0072871-442B-57AF-29DE-50B0C7B40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22601"/>
            <a:ext cx="10515598" cy="4154361"/>
          </a:xfrm>
        </p:spPr>
        <p:txBody>
          <a:bodyPr>
            <a:normAutofit/>
          </a:bodyPr>
          <a:lstStyle/>
          <a:p>
            <a:r>
              <a:rPr lang="el-GR" sz="2000">
                <a:solidFill>
                  <a:srgbClr val="FFFFFF"/>
                </a:solidFill>
              </a:rPr>
              <a:t>Εκπαιδευτικά σενάρια που σχεδιάστηκαν στο πλαίσιο του θερινού σχολείου </a:t>
            </a:r>
          </a:p>
          <a:p>
            <a:r>
              <a:rPr lang="el-GR" sz="2000">
                <a:solidFill>
                  <a:srgbClr val="FFFFFF"/>
                </a:solidFill>
              </a:rPr>
              <a:t>Σχεδιασμός περεταίρω διδακτικών παρεμβάσεων</a:t>
            </a:r>
          </a:p>
          <a:p>
            <a:r>
              <a:rPr lang="el-GR" sz="2000">
                <a:solidFill>
                  <a:srgbClr val="FFFFFF"/>
                </a:solidFill>
              </a:rPr>
              <a:t>Αναδιαμόρφωση και προσαρμογή σεναρίων στις ανάγκες των μαθητών και στο Αναλυτικό Πρόγραμμα του μαθήματος του εκάστοτε διδάσκοντα</a:t>
            </a:r>
          </a:p>
        </p:txBody>
      </p:sp>
      <p:pic>
        <p:nvPicPr>
          <p:cNvPr id="14" name="Picture 2" descr="Πρόσκληση για την επιλογή μέλους του Επιστημονικού Συμβουλίου του ΕΛΙΔΕΚ |  Alfavita">
            <a:extLst>
              <a:ext uri="{FF2B5EF4-FFF2-40B4-BE49-F238E27FC236}">
                <a16:creationId xmlns:a16="http://schemas.microsoft.com/office/drawing/2014/main" id="{27971370-0A75-8A2B-C0A1-F3EC7D435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5" y="5820080"/>
            <a:ext cx="2638332" cy="115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7E718E07-8619-2608-47CA-DF17B2BAF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3741" y="169720"/>
            <a:ext cx="1658259" cy="141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9968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1DEB374-A1D0-48A1-B178-959E6F243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-478"/>
            <a:ext cx="6378162" cy="6858478"/>
          </a:xfrm>
          <a:custGeom>
            <a:avLst/>
            <a:gdLst>
              <a:gd name="connsiteX0" fmla="*/ 0 w 6378162"/>
              <a:gd name="connsiteY0" fmla="*/ 6858478 h 6858478"/>
              <a:gd name="connsiteX1" fmla="*/ 6378162 w 6378162"/>
              <a:gd name="connsiteY1" fmla="*/ 6858478 h 6858478"/>
              <a:gd name="connsiteX2" fmla="*/ 3201787 w 6378162"/>
              <a:gd name="connsiteY2" fmla="*/ 0 h 6858478"/>
              <a:gd name="connsiteX3" fmla="*/ 3196210 w 6378162"/>
              <a:gd name="connsiteY3" fmla="*/ 0 h 6858478"/>
              <a:gd name="connsiteX4" fmla="*/ 2129982 w 6378162"/>
              <a:gd name="connsiteY4" fmla="*/ 0 h 6858478"/>
              <a:gd name="connsiteX5" fmla="*/ 0 w 6378162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78162" h="6858478">
                <a:moveTo>
                  <a:pt x="0" y="6858478"/>
                </a:moveTo>
                <a:lnTo>
                  <a:pt x="6378162" y="6858478"/>
                </a:lnTo>
                <a:lnTo>
                  <a:pt x="3201787" y="0"/>
                </a:lnTo>
                <a:lnTo>
                  <a:pt x="3196210" y="0"/>
                </a:lnTo>
                <a:lnTo>
                  <a:pt x="2129982" y="0"/>
                </a:lnTo>
                <a:lnTo>
                  <a:pt x="0" y="0"/>
                </a:lnTo>
                <a:close/>
              </a:path>
            </a:pathLst>
          </a:custGeom>
          <a:solidFill>
            <a:sysClr val="windowText" lastClr="000000">
              <a:lumMod val="85000"/>
              <a:lumOff val="15000"/>
              <a:alpha val="7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D92A3ED-9854-4AD9-88FB-0EC89C939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-478"/>
            <a:ext cx="5972343" cy="6858478"/>
          </a:xfrm>
          <a:custGeom>
            <a:avLst/>
            <a:gdLst>
              <a:gd name="connsiteX0" fmla="*/ 0 w 5972343"/>
              <a:gd name="connsiteY0" fmla="*/ 6858478 h 6858478"/>
              <a:gd name="connsiteX1" fmla="*/ 5972343 w 5972343"/>
              <a:gd name="connsiteY1" fmla="*/ 6858478 h 6858478"/>
              <a:gd name="connsiteX2" fmla="*/ 2795968 w 5972343"/>
              <a:gd name="connsiteY2" fmla="*/ 0 h 6858478"/>
              <a:gd name="connsiteX3" fmla="*/ 2790391 w 5972343"/>
              <a:gd name="connsiteY3" fmla="*/ 0 h 6858478"/>
              <a:gd name="connsiteX4" fmla="*/ 1724163 w 5972343"/>
              <a:gd name="connsiteY4" fmla="*/ 0 h 6858478"/>
              <a:gd name="connsiteX5" fmla="*/ 0 w 5972343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2343" h="6858478">
                <a:moveTo>
                  <a:pt x="0" y="6858478"/>
                </a:moveTo>
                <a:lnTo>
                  <a:pt x="5972343" y="6858478"/>
                </a:lnTo>
                <a:lnTo>
                  <a:pt x="2795968" y="0"/>
                </a:lnTo>
                <a:lnTo>
                  <a:pt x="2790391" y="0"/>
                </a:lnTo>
                <a:lnTo>
                  <a:pt x="1724163" y="0"/>
                </a:lnTo>
                <a:lnTo>
                  <a:pt x="0" y="0"/>
                </a:lnTo>
                <a:close/>
              </a:path>
            </a:pathLst>
          </a:custGeom>
          <a:solidFill>
            <a:sysClr val="windowText" lastClr="000000">
              <a:lumMod val="85000"/>
              <a:lumOff val="1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3CE2D9A6-718F-2225-BEAA-B2C2F034E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191773"/>
            <a:ext cx="3276601" cy="3028051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Διοργάνωση δράσεων για το ευρύ κοινό</a:t>
            </a:r>
          </a:p>
        </p:txBody>
      </p:sp>
      <p:graphicFrame>
        <p:nvGraphicFramePr>
          <p:cNvPr id="5" name="Θέση περιεχομένου 2">
            <a:extLst>
              <a:ext uri="{FF2B5EF4-FFF2-40B4-BE49-F238E27FC236}">
                <a16:creationId xmlns:a16="http://schemas.microsoft.com/office/drawing/2014/main" id="{D5376F51-21B0-31B7-50FF-11DFDCCA1D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8138093"/>
              </p:ext>
            </p:extLst>
          </p:nvPr>
        </p:nvGraphicFramePr>
        <p:xfrm>
          <a:off x="5972340" y="405442"/>
          <a:ext cx="5509344" cy="5037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2" descr="Πρόσκληση για την επιλογή μέλους του Επιστημονικού Συμβουλίου του ΕΛΙΔΕΚ |  Alfavita">
            <a:extLst>
              <a:ext uri="{FF2B5EF4-FFF2-40B4-BE49-F238E27FC236}">
                <a16:creationId xmlns:a16="http://schemas.microsoft.com/office/drawing/2014/main" id="{6C207E7B-D5D2-163E-44D0-C0BE595DE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375" y="5805695"/>
            <a:ext cx="2638332" cy="115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C5F7B5DC-EB12-81B7-7043-ADB107E59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0" y="112570"/>
            <a:ext cx="1658259" cy="141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402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E214AA7-F028-4A0D-8698-61AEC754D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159834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76181A99-2825-121A-96A9-8EB5800FB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933" y="995318"/>
            <a:ext cx="9872134" cy="1193968"/>
          </a:xfrm>
          <a:solidFill>
            <a:srgbClr val="FFFFFF"/>
          </a:solidFill>
          <a:ln w="38100">
            <a:solidFill>
              <a:srgbClr val="7F7F7F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3F3F3F"/>
                </a:solidFill>
                <a:latin typeface="+mj-lt"/>
                <a:ea typeface="+mj-ea"/>
                <a:cs typeface="+mj-cs"/>
              </a:rPr>
              <a:t>Επιμόρφωση άλλων εκπαιδευτικών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C242E89-8ED1-7ADB-1CFF-6BCEC6B8D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6915" y="2888250"/>
            <a:ext cx="4297351" cy="29597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/>
              <a:t>Παρουσίαση των δράσεων και εκδηλώσεων του κόμβου</a:t>
            </a:r>
          </a:p>
          <a:p>
            <a:r>
              <a:rPr lang="en-US" sz="2000"/>
              <a:t>Επιμόρφωση στο τρόπο χειρισμού ενός τηλεσκοπίου</a:t>
            </a:r>
          </a:p>
          <a:p>
            <a:r>
              <a:rPr lang="en-US" sz="2000"/>
              <a:t>Καθοδήγηση στον σχεδιασμό σεναρίων συνδεδεμένων με το Αναλυτικό Πρόγραμμα</a:t>
            </a:r>
          </a:p>
          <a:p>
            <a:endParaRPr lang="en-US" sz="200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6206FDC-2777-4D7F-AF9C-73413DA66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2888250"/>
            <a:ext cx="0" cy="2769135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12580D4-B332-070D-BA98-A20F2D859472}"/>
              </a:ext>
            </a:extLst>
          </p:cNvPr>
          <p:cNvSpPr txBox="1"/>
          <p:nvPr/>
        </p:nvSpPr>
        <p:spPr>
          <a:xfrm>
            <a:off x="6417731" y="2888250"/>
            <a:ext cx="4292594" cy="29597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Διδακτικά σενάρια από επιμορφούμενους εκπαιδευτικούς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Προέκταση κόμβων και ένταξη συνεργαζόμενων εκπαιδευτικών και σχολείων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</p:txBody>
      </p:sp>
      <p:pic>
        <p:nvPicPr>
          <p:cNvPr id="7" name="Picture 2" descr="Πρόσκληση για την επιλογή μέλους του Επιστημονικού Συμβουλίου του ΕΛΙΔΕΚ |  Alfavita">
            <a:extLst>
              <a:ext uri="{FF2B5EF4-FFF2-40B4-BE49-F238E27FC236}">
                <a16:creationId xmlns:a16="http://schemas.microsoft.com/office/drawing/2014/main" id="{84E584DE-3644-E799-FB97-692FF3E4A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91505"/>
            <a:ext cx="2638332" cy="115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24B6598C-2E53-6CC3-0DDF-5F9F76A32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3" y="129088"/>
            <a:ext cx="1401372" cy="119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098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4FB28F55-029F-FA42-22A4-B83B45F8C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>
                <a:solidFill>
                  <a:schemeClr val="bg1">
                    <a:lumMod val="95000"/>
                    <a:lumOff val="5000"/>
                  </a:schemeClr>
                </a:solidFill>
              </a:rPr>
              <a:t>Συνεργασία των κόμβων για τη διεξαγωγή μεγαλύτερων εκδηλώσεων</a:t>
            </a:r>
          </a:p>
        </p:txBody>
      </p:sp>
      <p:pic>
        <p:nvPicPr>
          <p:cNvPr id="6" name="Picture 2" descr="Πρόσκληση για την επιλογή μέλους του Επιστημονικού Συμβουλίου του ΕΛΙΔΕΚ |  Alfavita">
            <a:extLst>
              <a:ext uri="{FF2B5EF4-FFF2-40B4-BE49-F238E27FC236}">
                <a16:creationId xmlns:a16="http://schemas.microsoft.com/office/drawing/2014/main" id="{B9A18923-81D9-631D-D603-0D36DDCA8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668" y="5853232"/>
            <a:ext cx="2638332" cy="115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1D80BD6A-ACBF-0D98-2612-279564CF6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0" y="112570"/>
            <a:ext cx="1658259" cy="141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6285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82EE72E-7E8F-4034-A2DE-8B01C7227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8426302" cy="6857999"/>
          </a:xfrm>
          <a:custGeom>
            <a:avLst/>
            <a:gdLst>
              <a:gd name="connsiteX0" fmla="*/ 8426302 w 8426302"/>
              <a:gd name="connsiteY0" fmla="*/ 0 h 6857999"/>
              <a:gd name="connsiteX1" fmla="*/ 2456308 w 8426302"/>
              <a:gd name="connsiteY1" fmla="*/ 0 h 6857999"/>
              <a:gd name="connsiteX2" fmla="*/ 2348172 w 8426302"/>
              <a:gd name="connsiteY2" fmla="*/ 84455 h 6857999"/>
              <a:gd name="connsiteX3" fmla="*/ 0 w 8426302"/>
              <a:gd name="connsiteY3" fmla="*/ 5102588 h 6857999"/>
              <a:gd name="connsiteX4" fmla="*/ 205759 w 8426302"/>
              <a:gd name="connsiteY4" fmla="*/ 6735939 h 6857999"/>
              <a:gd name="connsiteX5" fmla="*/ 241239 w 8426302"/>
              <a:gd name="connsiteY5" fmla="*/ 6857999 h 6857999"/>
              <a:gd name="connsiteX6" fmla="*/ 8426302 w 8426302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26302" h="6857999">
                <a:moveTo>
                  <a:pt x="8426302" y="0"/>
                </a:moveTo>
                <a:lnTo>
                  <a:pt x="2456308" y="0"/>
                </a:lnTo>
                <a:lnTo>
                  <a:pt x="2348172" y="84455"/>
                </a:lnTo>
                <a:cubicBezTo>
                  <a:pt x="913021" y="1283327"/>
                  <a:pt x="0" y="3086334"/>
                  <a:pt x="0" y="5102588"/>
                </a:cubicBezTo>
                <a:cubicBezTo>
                  <a:pt x="0" y="5666575"/>
                  <a:pt x="71438" y="6213877"/>
                  <a:pt x="205759" y="6735939"/>
                </a:cubicBezTo>
                <a:lnTo>
                  <a:pt x="241239" y="6857999"/>
                </a:lnTo>
                <a:lnTo>
                  <a:pt x="8426302" y="6857999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2EDC4CB-FA76-4333-89CF-8A2D4F27C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8174932" cy="6857999"/>
          </a:xfrm>
          <a:custGeom>
            <a:avLst/>
            <a:gdLst>
              <a:gd name="connsiteX0" fmla="*/ 8174932 w 8174932"/>
              <a:gd name="connsiteY0" fmla="*/ 0 h 6857999"/>
              <a:gd name="connsiteX1" fmla="*/ 2617360 w 8174932"/>
              <a:gd name="connsiteY1" fmla="*/ 0 h 6857999"/>
              <a:gd name="connsiteX2" fmla="*/ 2286881 w 8174932"/>
              <a:gd name="connsiteY2" fmla="*/ 253363 h 6857999"/>
              <a:gd name="connsiteX3" fmla="*/ 0 w 8174932"/>
              <a:gd name="connsiteY3" fmla="*/ 5102588 h 6857999"/>
              <a:gd name="connsiteX4" fmla="*/ 197846 w 8174932"/>
              <a:gd name="connsiteY4" fmla="*/ 6673117 h 6857999"/>
              <a:gd name="connsiteX5" fmla="*/ 251586 w 8174932"/>
              <a:gd name="connsiteY5" fmla="*/ 6857999 h 6857999"/>
              <a:gd name="connsiteX6" fmla="*/ 8174932 w 8174932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74932" h="6857999">
                <a:moveTo>
                  <a:pt x="8174932" y="0"/>
                </a:moveTo>
                <a:lnTo>
                  <a:pt x="2617360" y="0"/>
                </a:lnTo>
                <a:lnTo>
                  <a:pt x="2286881" y="253363"/>
                </a:lnTo>
                <a:cubicBezTo>
                  <a:pt x="890226" y="1405985"/>
                  <a:pt x="0" y="3150325"/>
                  <a:pt x="0" y="5102588"/>
                </a:cubicBezTo>
                <a:cubicBezTo>
                  <a:pt x="0" y="5644883"/>
                  <a:pt x="68691" y="6171135"/>
                  <a:pt x="197846" y="6673117"/>
                </a:cubicBezTo>
                <a:lnTo>
                  <a:pt x="251586" y="6857999"/>
                </a:lnTo>
                <a:lnTo>
                  <a:pt x="8174932" y="6857999"/>
                </a:ln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B5A4729B-1A01-308D-4A16-37873ACB8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2743052"/>
            <a:ext cx="6074592" cy="315035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7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Συμμετοχή σε άλλες διοργανώσεις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77EF58E-5654-4C05-91E1-051658CCC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734645" y="0"/>
            <a:ext cx="3457354" cy="3047506"/>
          </a:xfrm>
          <a:custGeom>
            <a:avLst/>
            <a:gdLst>
              <a:gd name="connsiteX0" fmla="*/ 67910 w 3457354"/>
              <a:gd name="connsiteY0" fmla="*/ 3047506 h 3047506"/>
              <a:gd name="connsiteX1" fmla="*/ 3457354 w 3457354"/>
              <a:gd name="connsiteY1" fmla="*/ 3047506 h 3047506"/>
              <a:gd name="connsiteX2" fmla="*/ 3457354 w 3457354"/>
              <a:gd name="connsiteY2" fmla="*/ 200864 h 3047506"/>
              <a:gd name="connsiteX3" fmla="*/ 3390429 w 3457354"/>
              <a:gd name="connsiteY3" fmla="*/ 172076 h 3047506"/>
              <a:gd name="connsiteX4" fmla="*/ 2480787 w 3457354"/>
              <a:gd name="connsiteY4" fmla="*/ 0 h 3047506"/>
              <a:gd name="connsiteX5" fmla="*/ 0 w 3457354"/>
              <a:gd name="connsiteY5" fmla="*/ 2480787 h 3047506"/>
              <a:gd name="connsiteX6" fmla="*/ 19931 w 3457354"/>
              <a:gd name="connsiteY6" fmla="*/ 2796748 h 30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7354" h="3047506">
                <a:moveTo>
                  <a:pt x="67910" y="3047506"/>
                </a:moveTo>
                <a:lnTo>
                  <a:pt x="3457354" y="3047506"/>
                </a:lnTo>
                <a:lnTo>
                  <a:pt x="3457354" y="200864"/>
                </a:lnTo>
                <a:lnTo>
                  <a:pt x="3390429" y="172076"/>
                </a:lnTo>
                <a:cubicBezTo>
                  <a:pt x="3108771" y="61012"/>
                  <a:pt x="2801904" y="0"/>
                  <a:pt x="2480787" y="0"/>
                </a:cubicBezTo>
                <a:cubicBezTo>
                  <a:pt x="1110686" y="0"/>
                  <a:pt x="0" y="1110686"/>
                  <a:pt x="0" y="2480787"/>
                </a:cubicBezTo>
                <a:cubicBezTo>
                  <a:pt x="0" y="2587826"/>
                  <a:pt x="6779" y="2693282"/>
                  <a:pt x="19931" y="2796748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F0486BD-9355-4C9F-B84E-29D308A26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965594" y="0"/>
            <a:ext cx="3226405" cy="2802444"/>
          </a:xfrm>
          <a:custGeom>
            <a:avLst/>
            <a:gdLst>
              <a:gd name="connsiteX0" fmla="*/ 62951 w 3226405"/>
              <a:gd name="connsiteY0" fmla="*/ 2802444 h 2802444"/>
              <a:gd name="connsiteX1" fmla="*/ 3226405 w 3226405"/>
              <a:gd name="connsiteY1" fmla="*/ 2802444 h 2802444"/>
              <a:gd name="connsiteX2" fmla="*/ 3226405 w 3226405"/>
              <a:gd name="connsiteY2" fmla="*/ 206780 h 2802444"/>
              <a:gd name="connsiteX3" fmla="*/ 3191405 w 3226405"/>
              <a:gd name="connsiteY3" fmla="*/ 190048 h 2802444"/>
              <a:gd name="connsiteX4" fmla="*/ 2278881 w 3226405"/>
              <a:gd name="connsiteY4" fmla="*/ 0 h 2802444"/>
              <a:gd name="connsiteX5" fmla="*/ 0 w 3226405"/>
              <a:gd name="connsiteY5" fmla="*/ 2278880 h 2802444"/>
              <a:gd name="connsiteX6" fmla="*/ 18309 w 3226405"/>
              <a:gd name="connsiteY6" fmla="*/ 2569126 h 2802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26405" h="2802444">
                <a:moveTo>
                  <a:pt x="62951" y="2802444"/>
                </a:moveTo>
                <a:lnTo>
                  <a:pt x="3226405" y="2802444"/>
                </a:lnTo>
                <a:lnTo>
                  <a:pt x="3226405" y="206780"/>
                </a:lnTo>
                <a:lnTo>
                  <a:pt x="3191405" y="190048"/>
                </a:lnTo>
                <a:cubicBezTo>
                  <a:pt x="2912003" y="67816"/>
                  <a:pt x="2603362" y="0"/>
                  <a:pt x="2278881" y="0"/>
                </a:cubicBezTo>
                <a:cubicBezTo>
                  <a:pt x="1020290" y="0"/>
                  <a:pt x="0" y="1020290"/>
                  <a:pt x="0" y="2278880"/>
                </a:cubicBezTo>
                <a:cubicBezTo>
                  <a:pt x="0" y="2377208"/>
                  <a:pt x="6227" y="2474081"/>
                  <a:pt x="18309" y="25691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1440359-9D97-4CE1-8BD3-19308E040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00208" y="4700046"/>
            <a:ext cx="2591791" cy="2157954"/>
          </a:xfrm>
          <a:custGeom>
            <a:avLst/>
            <a:gdLst>
              <a:gd name="connsiteX0" fmla="*/ 816638 w 2591791"/>
              <a:gd name="connsiteY0" fmla="*/ 0 h 2157954"/>
              <a:gd name="connsiteX1" fmla="*/ 47036 w 2591791"/>
              <a:gd name="connsiteY1" fmla="*/ 175050 h 2157954"/>
              <a:gd name="connsiteX2" fmla="*/ 0 w 2591791"/>
              <a:gd name="connsiteY2" fmla="*/ 202085 h 2157954"/>
              <a:gd name="connsiteX3" fmla="*/ 0 w 2591791"/>
              <a:gd name="connsiteY3" fmla="*/ 2157954 h 2157954"/>
              <a:gd name="connsiteX4" fmla="*/ 2549286 w 2591791"/>
              <a:gd name="connsiteY4" fmla="*/ 2157954 h 2157954"/>
              <a:gd name="connsiteX5" fmla="*/ 2555727 w 2591791"/>
              <a:gd name="connsiteY5" fmla="*/ 2132909 h 2157954"/>
              <a:gd name="connsiteX6" fmla="*/ 2591791 w 2591791"/>
              <a:gd name="connsiteY6" fmla="*/ 1775153 h 2157954"/>
              <a:gd name="connsiteX7" fmla="*/ 816638 w 2591791"/>
              <a:gd name="connsiteY7" fmla="*/ 0 h 2157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91791" h="2157954">
                <a:moveTo>
                  <a:pt x="816638" y="0"/>
                </a:moveTo>
                <a:cubicBezTo>
                  <a:pt x="540903" y="0"/>
                  <a:pt x="279852" y="62867"/>
                  <a:pt x="47036" y="175050"/>
                </a:cubicBezTo>
                <a:lnTo>
                  <a:pt x="0" y="202085"/>
                </a:lnTo>
                <a:lnTo>
                  <a:pt x="0" y="2157954"/>
                </a:lnTo>
                <a:lnTo>
                  <a:pt x="2549286" y="2157954"/>
                </a:lnTo>
                <a:lnTo>
                  <a:pt x="2555727" y="2132909"/>
                </a:lnTo>
                <a:cubicBezTo>
                  <a:pt x="2579373" y="2017351"/>
                  <a:pt x="2591791" y="1897702"/>
                  <a:pt x="2591791" y="1775153"/>
                </a:cubicBezTo>
                <a:cubicBezTo>
                  <a:pt x="2591791" y="794763"/>
                  <a:pt x="1797028" y="0"/>
                  <a:pt x="816638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C7F9830-10E7-405D-AA27-19575930F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809717" y="4870796"/>
            <a:ext cx="2382282" cy="1987204"/>
          </a:xfrm>
          <a:custGeom>
            <a:avLst/>
            <a:gdLst>
              <a:gd name="connsiteX0" fmla="*/ 761443 w 2382282"/>
              <a:gd name="connsiteY0" fmla="*/ 0 h 1987204"/>
              <a:gd name="connsiteX1" fmla="*/ 76517 w 2382282"/>
              <a:gd name="connsiteY1" fmla="*/ 151402 h 1987204"/>
              <a:gd name="connsiteX2" fmla="*/ 0 w 2382282"/>
              <a:gd name="connsiteY2" fmla="*/ 191175 h 1987204"/>
              <a:gd name="connsiteX3" fmla="*/ 0 w 2382282"/>
              <a:gd name="connsiteY3" fmla="*/ 1987204 h 1987204"/>
              <a:gd name="connsiteX4" fmla="*/ 2339143 w 2382282"/>
              <a:gd name="connsiteY4" fmla="*/ 1987204 h 1987204"/>
              <a:gd name="connsiteX5" fmla="*/ 2349353 w 2382282"/>
              <a:gd name="connsiteY5" fmla="*/ 1947496 h 1987204"/>
              <a:gd name="connsiteX6" fmla="*/ 2382282 w 2382282"/>
              <a:gd name="connsiteY6" fmla="*/ 1620840 h 1987204"/>
              <a:gd name="connsiteX7" fmla="*/ 761443 w 2382282"/>
              <a:gd name="connsiteY7" fmla="*/ 0 h 1987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82282" h="1987204">
                <a:moveTo>
                  <a:pt x="761443" y="0"/>
                </a:moveTo>
                <a:cubicBezTo>
                  <a:pt x="516672" y="0"/>
                  <a:pt x="284573" y="54258"/>
                  <a:pt x="76517" y="151402"/>
                </a:cubicBezTo>
                <a:lnTo>
                  <a:pt x="0" y="191175"/>
                </a:lnTo>
                <a:lnTo>
                  <a:pt x="0" y="1987204"/>
                </a:lnTo>
                <a:lnTo>
                  <a:pt x="2339143" y="1987204"/>
                </a:lnTo>
                <a:lnTo>
                  <a:pt x="2349353" y="1947496"/>
                </a:lnTo>
                <a:cubicBezTo>
                  <a:pt x="2370943" y="1841983"/>
                  <a:pt x="2382282" y="1732735"/>
                  <a:pt x="2382282" y="1620840"/>
                </a:cubicBezTo>
                <a:cubicBezTo>
                  <a:pt x="2382282" y="725675"/>
                  <a:pt x="1656608" y="0"/>
                  <a:pt x="76144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Picture 2" descr="Πρόσκληση για την επιλογή μέλους του Επιστημονικού Συμβουλίου του ΕΛΙΔΕΚ |  Alfavita">
            <a:extLst>
              <a:ext uri="{FF2B5EF4-FFF2-40B4-BE49-F238E27FC236}">
                <a16:creationId xmlns:a16="http://schemas.microsoft.com/office/drawing/2014/main" id="{3647AB29-A66E-E27F-E7AC-BC05D6DE8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692" y="5893408"/>
            <a:ext cx="2638332" cy="115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5248C932-A7B0-0537-D750-066521943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0" y="62073"/>
            <a:ext cx="1658259" cy="141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7268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D2B641C-FFCF-B5A4-51B5-4AF63CE4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519" y="1007707"/>
            <a:ext cx="4256314" cy="45190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/>
              <a:t>Διαφήμιση για κάθε δράση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55FFF17-D3D5-4F58-BA56-54EA901CE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40404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2" descr="Πρόσκληση για την επιλογή μέλους του Επιστημονικού Συμβουλίου του ΕΛΙΔΕΚ |  Alfavita">
            <a:extLst>
              <a:ext uri="{FF2B5EF4-FFF2-40B4-BE49-F238E27FC236}">
                <a16:creationId xmlns:a16="http://schemas.microsoft.com/office/drawing/2014/main" id="{99660A9C-3E89-B50E-5DA9-B7B063B97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750" y="5850293"/>
            <a:ext cx="2638332" cy="115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23F6E1D1-DDD6-2B1D-DAD4-1A910CC65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75" y="179245"/>
            <a:ext cx="1658259" cy="141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95D454-1ED6-617E-2CE3-04308F6984E8}"/>
              </a:ext>
            </a:extLst>
          </p:cNvPr>
          <p:cNvSpPr txBox="1"/>
          <p:nvPr/>
        </p:nvSpPr>
        <p:spPr>
          <a:xfrm>
            <a:off x="1574918" y="1410145"/>
            <a:ext cx="41462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chemeClr val="bg1"/>
                </a:solidFill>
              </a:rPr>
              <a:t>Ιστοσελίδα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chemeClr val="bg1"/>
                </a:solidFill>
              </a:rPr>
              <a:t>Μέσα Κοινωνικής Δικτύωσης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Logo </a:t>
            </a:r>
            <a:r>
              <a:rPr lang="el-GR" sz="2000" dirty="0">
                <a:solidFill>
                  <a:schemeClr val="bg1"/>
                </a:solidFill>
              </a:rPr>
              <a:t>και </a:t>
            </a:r>
            <a:r>
              <a:rPr lang="en-US" sz="2000" dirty="0">
                <a:solidFill>
                  <a:schemeClr val="bg1"/>
                </a:solidFill>
              </a:rPr>
              <a:t>disclaimer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chemeClr val="bg1"/>
                </a:solidFill>
              </a:rPr>
              <a:t>Φόρμες συμμετεχόντων και φωτογραφίες</a:t>
            </a:r>
          </a:p>
        </p:txBody>
      </p:sp>
    </p:spTree>
    <p:extLst>
      <p:ext uri="{BB962C8B-B14F-4D97-AF65-F5344CB8AC3E}">
        <p14:creationId xmlns:p14="http://schemas.microsoft.com/office/powerpoint/2010/main" val="3233526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B55AA586-2E18-B47B-6F07-555289C88C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2" t="-6322" r="32990" b="11627"/>
          <a:stretch/>
        </p:blipFill>
        <p:spPr>
          <a:xfrm>
            <a:off x="2593670" y="-457199"/>
            <a:ext cx="9629274" cy="6857999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928DD85-BB99-450D-A702-2683E0296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40E5BD2-4019-4012-A1AA-628900E65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D6946CDA-DF9C-3992-8226-5A64F0634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149" y="2167894"/>
            <a:ext cx="3879232" cy="22481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dirty="0" err="1"/>
              <a:t>Συνεχή</a:t>
            </a:r>
            <a:r>
              <a:rPr lang="en-US" sz="3800" dirty="0"/>
              <a:t> </a:t>
            </a:r>
            <a:r>
              <a:rPr lang="en-US" sz="3800" dirty="0" err="1"/>
              <a:t>ενημέρωση</a:t>
            </a:r>
            <a:r>
              <a:rPr lang="en-US" sz="3800" dirty="0"/>
              <a:t> και </a:t>
            </a:r>
            <a:r>
              <a:rPr lang="en-US" sz="3800" dirty="0" err="1"/>
              <a:t>εμ</a:t>
            </a:r>
            <a:r>
              <a:rPr lang="en-US" sz="3800" dirty="0"/>
              <a:t>πλουτισμός ιστοσελίδας</a:t>
            </a:r>
          </a:p>
        </p:txBody>
      </p:sp>
      <p:pic>
        <p:nvPicPr>
          <p:cNvPr id="11" name="Picture 2" descr="Πρόσκληση για την επιλογή μέλους του Επιστημονικού Συμβουλίου του ΕΛΙΔΕΚ |  Alfavita">
            <a:extLst>
              <a:ext uri="{FF2B5EF4-FFF2-40B4-BE49-F238E27FC236}">
                <a16:creationId xmlns:a16="http://schemas.microsoft.com/office/drawing/2014/main" id="{E168871A-02EF-ED78-0E1E-1E9D08068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5" y="5820080"/>
            <a:ext cx="2638332" cy="115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307C8857-F0AA-420C-9CB4-2F4FEFAE4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0" y="112570"/>
            <a:ext cx="1658259" cy="141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2A0C78-2BB9-E909-B8B7-4FE589127529}"/>
              </a:ext>
            </a:extLst>
          </p:cNvPr>
          <p:cNvSpPr txBox="1"/>
          <p:nvPr/>
        </p:nvSpPr>
        <p:spPr>
          <a:xfrm>
            <a:off x="230149" y="4416016"/>
            <a:ext cx="24439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https://d-space.gr/</a:t>
            </a:r>
          </a:p>
          <a:p>
            <a:endParaRPr lang="en-US" dirty="0">
              <a:hlinkClick r:id="rId5"/>
            </a:endParaRPr>
          </a:p>
          <a:p>
            <a:r>
              <a:rPr lang="en-US" dirty="0">
                <a:hlinkClick r:id="rId5"/>
              </a:rPr>
              <a:t>mariapanago@ea.gr</a:t>
            </a:r>
            <a:endParaRPr lang="en-US" dirty="0"/>
          </a:p>
          <a:p>
            <a:r>
              <a:rPr lang="en-US" dirty="0">
                <a:hlinkClick r:id="rId6"/>
              </a:rPr>
              <a:t>pevangelop@ia.forth.gr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618611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</TotalTime>
  <Words>244</Words>
  <Application>Microsoft Office PowerPoint</Application>
  <PresentationFormat>Ευρεία οθόνη</PresentationFormat>
  <Paragraphs>42</Paragraphs>
  <Slides>9</Slides>
  <Notes>0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Θέμα του Office</vt:lpstr>
      <vt:lpstr>Πλάνο για την επόμενη σχολική χρονιά: επόμενα βήματα και στόχοι</vt:lpstr>
      <vt:lpstr>Εξοπλισμός των κόμβων (πρόταση ανά κόμβο)</vt:lpstr>
      <vt:lpstr>Υλοποίηση διδακτικών σεναρίων</vt:lpstr>
      <vt:lpstr>Διοργάνωση δράσεων για το ευρύ κοινό</vt:lpstr>
      <vt:lpstr>Επιμόρφωση άλλων εκπαιδευτικών</vt:lpstr>
      <vt:lpstr>Συνεργασία των κόμβων για τη διεξαγωγή μεγαλύτερων εκδηλώσεων</vt:lpstr>
      <vt:lpstr>Συμμετοχή σε άλλες διοργανώσεις</vt:lpstr>
      <vt:lpstr>Διαφήμιση για κάθε δράση</vt:lpstr>
      <vt:lpstr>Συνεχή ενημέρωση και εμπλουτισμός ιστοσελίδας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Πλάνο για την επόμενη σχολική χρονιά: επόμενα βήματα και στόχοι</dc:title>
  <dc:creator>Maria Panagopoulou</dc:creator>
  <cp:lastModifiedBy>Maria Panagopoulou</cp:lastModifiedBy>
  <cp:revision>2</cp:revision>
  <dcterms:created xsi:type="dcterms:W3CDTF">2022-07-07T09:17:49Z</dcterms:created>
  <dcterms:modified xsi:type="dcterms:W3CDTF">2022-07-07T20:37:32Z</dcterms:modified>
</cp:coreProperties>
</file>