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9" r:id="rId3"/>
    <p:sldId id="260" r:id="rId4"/>
    <p:sldId id="261" r:id="rId5"/>
    <p:sldId id="263" r:id="rId6"/>
    <p:sldId id="262" r:id="rId7"/>
    <p:sldId id="257" r:id="rId8"/>
    <p:sldId id="258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#1">
  <dgm:title val=""/>
  <dgm:desc val=""/>
  <dgm:catLst>
    <dgm:cat type="colorful" pri="10300"/>
  </dgm:catLst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67A212-0048-4EF7-9798-94200DFDB0CB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2C22F25-0880-49CF-B766-F668536C0789}">
      <dgm:prSet/>
      <dgm:spPr/>
      <dgm:t>
        <a:bodyPr/>
        <a:lstStyle/>
        <a:p>
          <a:r>
            <a:rPr lang="el-GR"/>
            <a:t>Προσανατολισμός</a:t>
          </a:r>
          <a:endParaRPr lang="en-US"/>
        </a:p>
      </dgm:t>
    </dgm:pt>
    <dgm:pt modelId="{55962843-2CC0-4919-B22B-ED46025CCCEA}" type="parTrans" cxnId="{C75E2ABB-8095-41AA-AE47-5538151B7805}">
      <dgm:prSet/>
      <dgm:spPr/>
      <dgm:t>
        <a:bodyPr/>
        <a:lstStyle/>
        <a:p>
          <a:endParaRPr lang="en-US"/>
        </a:p>
      </dgm:t>
    </dgm:pt>
    <dgm:pt modelId="{CEC4D09B-B00F-4936-A782-23CFCBAF312A}" type="sibTrans" cxnId="{C75E2ABB-8095-41AA-AE47-5538151B7805}">
      <dgm:prSet/>
      <dgm:spPr/>
      <dgm:t>
        <a:bodyPr/>
        <a:lstStyle/>
        <a:p>
          <a:endParaRPr lang="en-US"/>
        </a:p>
      </dgm:t>
    </dgm:pt>
    <dgm:pt modelId="{DB3CF568-CE79-4DC5-96B2-8561BB8F08AE}">
      <dgm:prSet/>
      <dgm:spPr/>
      <dgm:t>
        <a:bodyPr/>
        <a:lstStyle/>
        <a:p>
          <a:r>
            <a:rPr lang="el-GR"/>
            <a:t>Ανάδειξη ιδεών</a:t>
          </a:r>
          <a:endParaRPr lang="en-US"/>
        </a:p>
      </dgm:t>
    </dgm:pt>
    <dgm:pt modelId="{91B90BEF-76EA-425F-9FE7-18434D89E6EC}" type="parTrans" cxnId="{9426C078-0F94-4A80-9492-96FDF264CFF4}">
      <dgm:prSet/>
      <dgm:spPr/>
      <dgm:t>
        <a:bodyPr/>
        <a:lstStyle/>
        <a:p>
          <a:endParaRPr lang="en-US"/>
        </a:p>
      </dgm:t>
    </dgm:pt>
    <dgm:pt modelId="{B327E99A-B8E5-43E7-A7FC-648E407CAD6B}" type="sibTrans" cxnId="{9426C078-0F94-4A80-9492-96FDF264CFF4}">
      <dgm:prSet/>
      <dgm:spPr/>
      <dgm:t>
        <a:bodyPr/>
        <a:lstStyle/>
        <a:p>
          <a:endParaRPr lang="en-US"/>
        </a:p>
      </dgm:t>
    </dgm:pt>
    <dgm:pt modelId="{99F3F0D6-C7BF-4917-BEDA-36728303663A}">
      <dgm:prSet/>
      <dgm:spPr/>
      <dgm:t>
        <a:bodyPr/>
        <a:lstStyle/>
        <a:p>
          <a:r>
            <a:rPr lang="el-GR"/>
            <a:t>Αναδόμηση ιδεών</a:t>
          </a:r>
          <a:endParaRPr lang="en-US"/>
        </a:p>
      </dgm:t>
    </dgm:pt>
    <dgm:pt modelId="{4EBA8BF7-89C8-43AA-88FC-FC270CBA8063}" type="parTrans" cxnId="{5E872604-B433-49B4-886D-2D3F364608D5}">
      <dgm:prSet/>
      <dgm:spPr/>
      <dgm:t>
        <a:bodyPr/>
        <a:lstStyle/>
        <a:p>
          <a:endParaRPr lang="en-US"/>
        </a:p>
      </dgm:t>
    </dgm:pt>
    <dgm:pt modelId="{94FC889A-69B8-4508-A550-CDF8EA5A0672}" type="sibTrans" cxnId="{5E872604-B433-49B4-886D-2D3F364608D5}">
      <dgm:prSet/>
      <dgm:spPr/>
      <dgm:t>
        <a:bodyPr/>
        <a:lstStyle/>
        <a:p>
          <a:endParaRPr lang="en-US"/>
        </a:p>
      </dgm:t>
    </dgm:pt>
    <dgm:pt modelId="{3FAD4C35-AB20-4695-82E5-3144F0437829}">
      <dgm:prSet/>
      <dgm:spPr/>
      <dgm:t>
        <a:bodyPr/>
        <a:lstStyle/>
        <a:p>
          <a:r>
            <a:rPr lang="el-GR"/>
            <a:t>Εφαρμογή νέας γνώσης</a:t>
          </a:r>
          <a:endParaRPr lang="en-US"/>
        </a:p>
      </dgm:t>
    </dgm:pt>
    <dgm:pt modelId="{8F1656F3-B1BD-4CDE-BD19-1BC636635D8A}" type="parTrans" cxnId="{DEDF5E49-2F22-41EB-BAA2-0FEE4CC13001}">
      <dgm:prSet/>
      <dgm:spPr/>
      <dgm:t>
        <a:bodyPr/>
        <a:lstStyle/>
        <a:p>
          <a:endParaRPr lang="en-US"/>
        </a:p>
      </dgm:t>
    </dgm:pt>
    <dgm:pt modelId="{E982196E-CBD1-4060-A272-455DE557F501}" type="sibTrans" cxnId="{DEDF5E49-2F22-41EB-BAA2-0FEE4CC13001}">
      <dgm:prSet/>
      <dgm:spPr/>
      <dgm:t>
        <a:bodyPr/>
        <a:lstStyle/>
        <a:p>
          <a:endParaRPr lang="en-US"/>
        </a:p>
      </dgm:t>
    </dgm:pt>
    <dgm:pt modelId="{976065F0-A664-4809-88DE-B22C8AE968C1}">
      <dgm:prSet/>
      <dgm:spPr/>
      <dgm:t>
        <a:bodyPr/>
        <a:lstStyle/>
        <a:p>
          <a:r>
            <a:rPr lang="el-GR"/>
            <a:t>Ανασκόπηση</a:t>
          </a:r>
          <a:endParaRPr lang="en-US"/>
        </a:p>
      </dgm:t>
    </dgm:pt>
    <dgm:pt modelId="{044991F8-8050-474B-A838-0D9182157763}" type="parTrans" cxnId="{8167F6A5-E6F5-435C-880C-4A9CFB006A3B}">
      <dgm:prSet/>
      <dgm:spPr/>
      <dgm:t>
        <a:bodyPr/>
        <a:lstStyle/>
        <a:p>
          <a:endParaRPr lang="en-US"/>
        </a:p>
      </dgm:t>
    </dgm:pt>
    <dgm:pt modelId="{D2B0E751-7FD7-456E-8C63-9B1D769F3912}" type="sibTrans" cxnId="{8167F6A5-E6F5-435C-880C-4A9CFB006A3B}">
      <dgm:prSet/>
      <dgm:spPr/>
      <dgm:t>
        <a:bodyPr/>
        <a:lstStyle/>
        <a:p>
          <a:endParaRPr lang="en-US"/>
        </a:p>
      </dgm:t>
    </dgm:pt>
    <dgm:pt modelId="{123C3E7F-7955-45A7-8B00-02E62E11A28D}" type="pres">
      <dgm:prSet presAssocID="{0D67A212-0048-4EF7-9798-94200DFDB0CB}" presName="diagram" presStyleCnt="0">
        <dgm:presLayoutVars>
          <dgm:dir/>
          <dgm:resizeHandles val="exact"/>
        </dgm:presLayoutVars>
      </dgm:prSet>
      <dgm:spPr/>
    </dgm:pt>
    <dgm:pt modelId="{D55881C8-44D8-4B29-878D-3D5D94C9D77F}" type="pres">
      <dgm:prSet presAssocID="{22C22F25-0880-49CF-B766-F668536C0789}" presName="node" presStyleLbl="node1" presStyleIdx="0" presStyleCnt="5">
        <dgm:presLayoutVars>
          <dgm:bulletEnabled val="1"/>
        </dgm:presLayoutVars>
      </dgm:prSet>
      <dgm:spPr/>
    </dgm:pt>
    <dgm:pt modelId="{67A659AF-E009-448F-9CE6-0F3570F6D8B7}" type="pres">
      <dgm:prSet presAssocID="{CEC4D09B-B00F-4936-A782-23CFCBAF312A}" presName="sibTrans" presStyleLbl="sibTrans2D1" presStyleIdx="0" presStyleCnt="4"/>
      <dgm:spPr/>
    </dgm:pt>
    <dgm:pt modelId="{C873D9D3-9B88-4B11-BC25-4483850F0819}" type="pres">
      <dgm:prSet presAssocID="{CEC4D09B-B00F-4936-A782-23CFCBAF312A}" presName="connectorText" presStyleLbl="sibTrans2D1" presStyleIdx="0" presStyleCnt="4"/>
      <dgm:spPr/>
    </dgm:pt>
    <dgm:pt modelId="{8DD923CF-3A6E-473D-9003-012A37BE6E58}" type="pres">
      <dgm:prSet presAssocID="{DB3CF568-CE79-4DC5-96B2-8561BB8F08AE}" presName="node" presStyleLbl="node1" presStyleIdx="1" presStyleCnt="5">
        <dgm:presLayoutVars>
          <dgm:bulletEnabled val="1"/>
        </dgm:presLayoutVars>
      </dgm:prSet>
      <dgm:spPr/>
    </dgm:pt>
    <dgm:pt modelId="{C182134F-962F-429C-A269-16AD0E39021B}" type="pres">
      <dgm:prSet presAssocID="{B327E99A-B8E5-43E7-A7FC-648E407CAD6B}" presName="sibTrans" presStyleLbl="sibTrans2D1" presStyleIdx="1" presStyleCnt="4"/>
      <dgm:spPr/>
    </dgm:pt>
    <dgm:pt modelId="{501633B0-A4FE-45A6-A939-177F9D16E4A7}" type="pres">
      <dgm:prSet presAssocID="{B327E99A-B8E5-43E7-A7FC-648E407CAD6B}" presName="connectorText" presStyleLbl="sibTrans2D1" presStyleIdx="1" presStyleCnt="4"/>
      <dgm:spPr/>
    </dgm:pt>
    <dgm:pt modelId="{29D1D28C-F07D-4779-8AC5-993C33D84D8C}" type="pres">
      <dgm:prSet presAssocID="{99F3F0D6-C7BF-4917-BEDA-36728303663A}" presName="node" presStyleLbl="node1" presStyleIdx="2" presStyleCnt="5">
        <dgm:presLayoutVars>
          <dgm:bulletEnabled val="1"/>
        </dgm:presLayoutVars>
      </dgm:prSet>
      <dgm:spPr/>
    </dgm:pt>
    <dgm:pt modelId="{40C1E2C4-DC40-4649-8DA2-315663DEC692}" type="pres">
      <dgm:prSet presAssocID="{94FC889A-69B8-4508-A550-CDF8EA5A0672}" presName="sibTrans" presStyleLbl="sibTrans2D1" presStyleIdx="2" presStyleCnt="4"/>
      <dgm:spPr/>
    </dgm:pt>
    <dgm:pt modelId="{991FFAEF-8C68-4ED6-B296-D41D2935C2AD}" type="pres">
      <dgm:prSet presAssocID="{94FC889A-69B8-4508-A550-CDF8EA5A0672}" presName="connectorText" presStyleLbl="sibTrans2D1" presStyleIdx="2" presStyleCnt="4"/>
      <dgm:spPr/>
    </dgm:pt>
    <dgm:pt modelId="{0E909066-FBFC-4E0B-964D-A3D71FC9CECB}" type="pres">
      <dgm:prSet presAssocID="{3FAD4C35-AB20-4695-82E5-3144F0437829}" presName="node" presStyleLbl="node1" presStyleIdx="3" presStyleCnt="5">
        <dgm:presLayoutVars>
          <dgm:bulletEnabled val="1"/>
        </dgm:presLayoutVars>
      </dgm:prSet>
      <dgm:spPr/>
    </dgm:pt>
    <dgm:pt modelId="{D5892A72-B318-4405-ADCC-C91C68CE4073}" type="pres">
      <dgm:prSet presAssocID="{E982196E-CBD1-4060-A272-455DE557F501}" presName="sibTrans" presStyleLbl="sibTrans2D1" presStyleIdx="3" presStyleCnt="4"/>
      <dgm:spPr/>
    </dgm:pt>
    <dgm:pt modelId="{B95EAC21-1645-41A3-9104-CA15D723B532}" type="pres">
      <dgm:prSet presAssocID="{E982196E-CBD1-4060-A272-455DE557F501}" presName="connectorText" presStyleLbl="sibTrans2D1" presStyleIdx="3" presStyleCnt="4"/>
      <dgm:spPr/>
    </dgm:pt>
    <dgm:pt modelId="{197DC133-08DB-4A21-86B8-FE868A79209E}" type="pres">
      <dgm:prSet presAssocID="{976065F0-A664-4809-88DE-B22C8AE968C1}" presName="node" presStyleLbl="node1" presStyleIdx="4" presStyleCnt="5">
        <dgm:presLayoutVars>
          <dgm:bulletEnabled val="1"/>
        </dgm:presLayoutVars>
      </dgm:prSet>
      <dgm:spPr/>
    </dgm:pt>
  </dgm:ptLst>
  <dgm:cxnLst>
    <dgm:cxn modelId="{A8DFDD01-5ED3-48F4-81CF-A8839739662D}" type="presOf" srcId="{94FC889A-69B8-4508-A550-CDF8EA5A0672}" destId="{991FFAEF-8C68-4ED6-B296-D41D2935C2AD}" srcOrd="1" destOrd="0" presId="urn:microsoft.com/office/officeart/2005/8/layout/process5"/>
    <dgm:cxn modelId="{5E872604-B433-49B4-886D-2D3F364608D5}" srcId="{0D67A212-0048-4EF7-9798-94200DFDB0CB}" destId="{99F3F0D6-C7BF-4917-BEDA-36728303663A}" srcOrd="2" destOrd="0" parTransId="{4EBA8BF7-89C8-43AA-88FC-FC270CBA8063}" sibTransId="{94FC889A-69B8-4508-A550-CDF8EA5A0672}"/>
    <dgm:cxn modelId="{0A2D3A15-16E5-4F02-97E2-1A3C46826E79}" type="presOf" srcId="{B327E99A-B8E5-43E7-A7FC-648E407CAD6B}" destId="{501633B0-A4FE-45A6-A939-177F9D16E4A7}" srcOrd="1" destOrd="0" presId="urn:microsoft.com/office/officeart/2005/8/layout/process5"/>
    <dgm:cxn modelId="{1F6EE42F-9FA5-4AB3-A74F-B17A16AAE1BA}" type="presOf" srcId="{0D67A212-0048-4EF7-9798-94200DFDB0CB}" destId="{123C3E7F-7955-45A7-8B00-02E62E11A28D}" srcOrd="0" destOrd="0" presId="urn:microsoft.com/office/officeart/2005/8/layout/process5"/>
    <dgm:cxn modelId="{85606541-BCDA-46ED-B88B-3357EA24ABB6}" type="presOf" srcId="{22C22F25-0880-49CF-B766-F668536C0789}" destId="{D55881C8-44D8-4B29-878D-3D5D94C9D77F}" srcOrd="0" destOrd="0" presId="urn:microsoft.com/office/officeart/2005/8/layout/process5"/>
    <dgm:cxn modelId="{DEDF5E49-2F22-41EB-BAA2-0FEE4CC13001}" srcId="{0D67A212-0048-4EF7-9798-94200DFDB0CB}" destId="{3FAD4C35-AB20-4695-82E5-3144F0437829}" srcOrd="3" destOrd="0" parTransId="{8F1656F3-B1BD-4CDE-BD19-1BC636635D8A}" sibTransId="{E982196E-CBD1-4060-A272-455DE557F501}"/>
    <dgm:cxn modelId="{D8710371-D7A3-42C8-B0F4-77F522FE0D33}" type="presOf" srcId="{E982196E-CBD1-4060-A272-455DE557F501}" destId="{D5892A72-B318-4405-ADCC-C91C68CE4073}" srcOrd="0" destOrd="0" presId="urn:microsoft.com/office/officeart/2005/8/layout/process5"/>
    <dgm:cxn modelId="{9426C078-0F94-4A80-9492-96FDF264CFF4}" srcId="{0D67A212-0048-4EF7-9798-94200DFDB0CB}" destId="{DB3CF568-CE79-4DC5-96B2-8561BB8F08AE}" srcOrd="1" destOrd="0" parTransId="{91B90BEF-76EA-425F-9FE7-18434D89E6EC}" sibTransId="{B327E99A-B8E5-43E7-A7FC-648E407CAD6B}"/>
    <dgm:cxn modelId="{70EDF77C-43B7-4A8D-AA2A-96C5A4324640}" type="presOf" srcId="{B327E99A-B8E5-43E7-A7FC-648E407CAD6B}" destId="{C182134F-962F-429C-A269-16AD0E39021B}" srcOrd="0" destOrd="0" presId="urn:microsoft.com/office/officeart/2005/8/layout/process5"/>
    <dgm:cxn modelId="{BD233C96-AF0B-4DD6-BFFF-67C5251F962C}" type="presOf" srcId="{99F3F0D6-C7BF-4917-BEDA-36728303663A}" destId="{29D1D28C-F07D-4779-8AC5-993C33D84D8C}" srcOrd="0" destOrd="0" presId="urn:microsoft.com/office/officeart/2005/8/layout/process5"/>
    <dgm:cxn modelId="{747C76A5-F80E-496D-B385-7EF178ADE508}" type="presOf" srcId="{CEC4D09B-B00F-4936-A782-23CFCBAF312A}" destId="{67A659AF-E009-448F-9CE6-0F3570F6D8B7}" srcOrd="0" destOrd="0" presId="urn:microsoft.com/office/officeart/2005/8/layout/process5"/>
    <dgm:cxn modelId="{8167F6A5-E6F5-435C-880C-4A9CFB006A3B}" srcId="{0D67A212-0048-4EF7-9798-94200DFDB0CB}" destId="{976065F0-A664-4809-88DE-B22C8AE968C1}" srcOrd="4" destOrd="0" parTransId="{044991F8-8050-474B-A838-0D9182157763}" sibTransId="{D2B0E751-7FD7-456E-8C63-9B1D769F3912}"/>
    <dgm:cxn modelId="{B68F59B4-FE11-4A8C-9671-6ED403BD9469}" type="presOf" srcId="{976065F0-A664-4809-88DE-B22C8AE968C1}" destId="{197DC133-08DB-4A21-86B8-FE868A79209E}" srcOrd="0" destOrd="0" presId="urn:microsoft.com/office/officeart/2005/8/layout/process5"/>
    <dgm:cxn modelId="{C75E2ABB-8095-41AA-AE47-5538151B7805}" srcId="{0D67A212-0048-4EF7-9798-94200DFDB0CB}" destId="{22C22F25-0880-49CF-B766-F668536C0789}" srcOrd="0" destOrd="0" parTransId="{55962843-2CC0-4919-B22B-ED46025CCCEA}" sibTransId="{CEC4D09B-B00F-4936-A782-23CFCBAF312A}"/>
    <dgm:cxn modelId="{68A048C4-D629-495D-9251-951CB18F5B5E}" type="presOf" srcId="{DB3CF568-CE79-4DC5-96B2-8561BB8F08AE}" destId="{8DD923CF-3A6E-473D-9003-012A37BE6E58}" srcOrd="0" destOrd="0" presId="urn:microsoft.com/office/officeart/2005/8/layout/process5"/>
    <dgm:cxn modelId="{ADB028CF-0B80-4297-B916-B1E3D2BCED16}" type="presOf" srcId="{3FAD4C35-AB20-4695-82E5-3144F0437829}" destId="{0E909066-FBFC-4E0B-964D-A3D71FC9CECB}" srcOrd="0" destOrd="0" presId="urn:microsoft.com/office/officeart/2005/8/layout/process5"/>
    <dgm:cxn modelId="{3C432BD2-536E-4FFB-A89F-FD2FA4F57B28}" type="presOf" srcId="{E982196E-CBD1-4060-A272-455DE557F501}" destId="{B95EAC21-1645-41A3-9104-CA15D723B532}" srcOrd="1" destOrd="0" presId="urn:microsoft.com/office/officeart/2005/8/layout/process5"/>
    <dgm:cxn modelId="{C22638D9-F024-4068-BD21-26BE83D520AD}" type="presOf" srcId="{94FC889A-69B8-4508-A550-CDF8EA5A0672}" destId="{40C1E2C4-DC40-4649-8DA2-315663DEC692}" srcOrd="0" destOrd="0" presId="urn:microsoft.com/office/officeart/2005/8/layout/process5"/>
    <dgm:cxn modelId="{D59A5EE6-8EA6-4DDF-91EA-8F95103D9227}" type="presOf" srcId="{CEC4D09B-B00F-4936-A782-23CFCBAF312A}" destId="{C873D9D3-9B88-4B11-BC25-4483850F0819}" srcOrd="1" destOrd="0" presId="urn:microsoft.com/office/officeart/2005/8/layout/process5"/>
    <dgm:cxn modelId="{A61B925C-882F-4092-8281-9BA6A845AF0E}" type="presParOf" srcId="{123C3E7F-7955-45A7-8B00-02E62E11A28D}" destId="{D55881C8-44D8-4B29-878D-3D5D94C9D77F}" srcOrd="0" destOrd="0" presId="urn:microsoft.com/office/officeart/2005/8/layout/process5"/>
    <dgm:cxn modelId="{AC73617A-130F-4823-8C6B-81B66D5AF174}" type="presParOf" srcId="{123C3E7F-7955-45A7-8B00-02E62E11A28D}" destId="{67A659AF-E009-448F-9CE6-0F3570F6D8B7}" srcOrd="1" destOrd="0" presId="urn:microsoft.com/office/officeart/2005/8/layout/process5"/>
    <dgm:cxn modelId="{78139E44-32E7-4613-A92A-0B674FE5D916}" type="presParOf" srcId="{67A659AF-E009-448F-9CE6-0F3570F6D8B7}" destId="{C873D9D3-9B88-4B11-BC25-4483850F0819}" srcOrd="0" destOrd="0" presId="urn:microsoft.com/office/officeart/2005/8/layout/process5"/>
    <dgm:cxn modelId="{10572A16-57E4-4C61-AEDA-A18F831B4EBC}" type="presParOf" srcId="{123C3E7F-7955-45A7-8B00-02E62E11A28D}" destId="{8DD923CF-3A6E-473D-9003-012A37BE6E58}" srcOrd="2" destOrd="0" presId="urn:microsoft.com/office/officeart/2005/8/layout/process5"/>
    <dgm:cxn modelId="{9B600BCA-C268-4CF0-BD3F-F8A395038823}" type="presParOf" srcId="{123C3E7F-7955-45A7-8B00-02E62E11A28D}" destId="{C182134F-962F-429C-A269-16AD0E39021B}" srcOrd="3" destOrd="0" presId="urn:microsoft.com/office/officeart/2005/8/layout/process5"/>
    <dgm:cxn modelId="{24367818-2694-4BD1-B400-FCB8DE9BA1FB}" type="presParOf" srcId="{C182134F-962F-429C-A269-16AD0E39021B}" destId="{501633B0-A4FE-45A6-A939-177F9D16E4A7}" srcOrd="0" destOrd="0" presId="urn:microsoft.com/office/officeart/2005/8/layout/process5"/>
    <dgm:cxn modelId="{EB1F0F77-567C-4964-B423-54CAF31E446B}" type="presParOf" srcId="{123C3E7F-7955-45A7-8B00-02E62E11A28D}" destId="{29D1D28C-F07D-4779-8AC5-993C33D84D8C}" srcOrd="4" destOrd="0" presId="urn:microsoft.com/office/officeart/2005/8/layout/process5"/>
    <dgm:cxn modelId="{D49E0D98-535D-4444-BE07-0D9B1CFDCDEB}" type="presParOf" srcId="{123C3E7F-7955-45A7-8B00-02E62E11A28D}" destId="{40C1E2C4-DC40-4649-8DA2-315663DEC692}" srcOrd="5" destOrd="0" presId="urn:microsoft.com/office/officeart/2005/8/layout/process5"/>
    <dgm:cxn modelId="{CF8DEFF1-B655-41C7-A383-080608C2B02D}" type="presParOf" srcId="{40C1E2C4-DC40-4649-8DA2-315663DEC692}" destId="{991FFAEF-8C68-4ED6-B296-D41D2935C2AD}" srcOrd="0" destOrd="0" presId="urn:microsoft.com/office/officeart/2005/8/layout/process5"/>
    <dgm:cxn modelId="{CC94B455-F97A-4623-9E96-99C1872F6435}" type="presParOf" srcId="{123C3E7F-7955-45A7-8B00-02E62E11A28D}" destId="{0E909066-FBFC-4E0B-964D-A3D71FC9CECB}" srcOrd="6" destOrd="0" presId="urn:microsoft.com/office/officeart/2005/8/layout/process5"/>
    <dgm:cxn modelId="{EBC355F2-CC76-428F-985A-3C041F2F9704}" type="presParOf" srcId="{123C3E7F-7955-45A7-8B00-02E62E11A28D}" destId="{D5892A72-B318-4405-ADCC-C91C68CE4073}" srcOrd="7" destOrd="0" presId="urn:microsoft.com/office/officeart/2005/8/layout/process5"/>
    <dgm:cxn modelId="{8E3FC8AF-92F6-4E4E-98B0-6D5BDFFA76BC}" type="presParOf" srcId="{D5892A72-B318-4405-ADCC-C91C68CE4073}" destId="{B95EAC21-1645-41A3-9104-CA15D723B532}" srcOrd="0" destOrd="0" presId="urn:microsoft.com/office/officeart/2005/8/layout/process5"/>
    <dgm:cxn modelId="{2753B86E-535C-4A9E-9C80-7E1BF0F89BBA}" type="presParOf" srcId="{123C3E7F-7955-45A7-8B00-02E62E11A28D}" destId="{197DC133-08DB-4A21-86B8-FE868A79209E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C665C6-AD3D-407F-A199-090F8D7AA848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67D08AFA-2945-4441-A7D2-D616D7E75D26}">
      <dgm:prSet phldrT="[Κείμενο]"/>
      <dgm:spPr/>
      <dgm:t>
        <a:bodyPr/>
        <a:lstStyle/>
        <a:p>
          <a:r>
            <a:rPr lang="el-GR"/>
            <a:t>Εμπλοκή</a:t>
          </a:r>
        </a:p>
      </dgm:t>
    </dgm:pt>
    <dgm:pt modelId="{D1F26363-97D0-4819-A7F7-E165E9F24BAC}" type="parTrans" cxnId="{E72DFD41-2B72-4015-B5B7-973C6DCCAD58}">
      <dgm:prSet/>
      <dgm:spPr/>
      <dgm:t>
        <a:bodyPr/>
        <a:lstStyle/>
        <a:p>
          <a:endParaRPr lang="el-GR"/>
        </a:p>
      </dgm:t>
    </dgm:pt>
    <dgm:pt modelId="{1064E419-A0C4-43D4-AA71-17C6E65C0095}" type="sibTrans" cxnId="{E72DFD41-2B72-4015-B5B7-973C6DCCAD58}">
      <dgm:prSet/>
      <dgm:spPr/>
      <dgm:t>
        <a:bodyPr/>
        <a:lstStyle/>
        <a:p>
          <a:endParaRPr lang="el-GR"/>
        </a:p>
      </dgm:t>
    </dgm:pt>
    <dgm:pt modelId="{7AD51640-4B38-4104-86B4-34B1F9386101}">
      <dgm:prSet phldrT="[Κείμενο]"/>
      <dgm:spPr/>
      <dgm:t>
        <a:bodyPr/>
        <a:lstStyle/>
        <a:p>
          <a:r>
            <a:rPr lang="el-GR"/>
            <a:t>Εξερεύνηση</a:t>
          </a:r>
        </a:p>
      </dgm:t>
    </dgm:pt>
    <dgm:pt modelId="{3160520F-02AA-47A4-B00C-2CD9B8FDB9F8}" type="parTrans" cxnId="{85FA5B3A-EE34-4363-99D8-04BE32F66881}">
      <dgm:prSet/>
      <dgm:spPr/>
      <dgm:t>
        <a:bodyPr/>
        <a:lstStyle/>
        <a:p>
          <a:endParaRPr lang="el-GR"/>
        </a:p>
      </dgm:t>
    </dgm:pt>
    <dgm:pt modelId="{E8756AAC-A043-40F9-AABA-1F83B61A7DDF}" type="sibTrans" cxnId="{85FA5B3A-EE34-4363-99D8-04BE32F66881}">
      <dgm:prSet/>
      <dgm:spPr/>
      <dgm:t>
        <a:bodyPr/>
        <a:lstStyle/>
        <a:p>
          <a:endParaRPr lang="el-GR"/>
        </a:p>
      </dgm:t>
    </dgm:pt>
    <dgm:pt modelId="{F086E2F0-AFB0-4A80-B467-D3C254575CAD}">
      <dgm:prSet phldrT="[Κείμενο]"/>
      <dgm:spPr/>
      <dgm:t>
        <a:bodyPr/>
        <a:lstStyle/>
        <a:p>
          <a:r>
            <a:rPr lang="el-GR"/>
            <a:t>Επεξήγηση</a:t>
          </a:r>
        </a:p>
      </dgm:t>
    </dgm:pt>
    <dgm:pt modelId="{8843DB99-66C5-402A-8F2B-50333169D7DB}" type="parTrans" cxnId="{96DC889A-2C99-4C39-BDE8-129946236EB2}">
      <dgm:prSet/>
      <dgm:spPr/>
      <dgm:t>
        <a:bodyPr/>
        <a:lstStyle/>
        <a:p>
          <a:endParaRPr lang="el-GR"/>
        </a:p>
      </dgm:t>
    </dgm:pt>
    <dgm:pt modelId="{579BCA73-344C-4D84-B4D3-F4D9A948CEBA}" type="sibTrans" cxnId="{96DC889A-2C99-4C39-BDE8-129946236EB2}">
      <dgm:prSet/>
      <dgm:spPr/>
      <dgm:t>
        <a:bodyPr/>
        <a:lstStyle/>
        <a:p>
          <a:endParaRPr lang="el-GR"/>
        </a:p>
      </dgm:t>
    </dgm:pt>
    <dgm:pt modelId="{9F5BBE13-EC23-4040-BA59-7BAB481E6972}">
      <dgm:prSet phldrT="[Κείμενο]"/>
      <dgm:spPr/>
      <dgm:t>
        <a:bodyPr/>
        <a:lstStyle/>
        <a:p>
          <a:r>
            <a:rPr lang="el-GR"/>
            <a:t>Επεξεργασία</a:t>
          </a:r>
        </a:p>
      </dgm:t>
    </dgm:pt>
    <dgm:pt modelId="{00973A1E-E465-470A-867E-AB0B8CD937F3}" type="parTrans" cxnId="{AE3EA686-B802-4664-8BC0-D881263A9BC9}">
      <dgm:prSet/>
      <dgm:spPr/>
      <dgm:t>
        <a:bodyPr/>
        <a:lstStyle/>
        <a:p>
          <a:endParaRPr lang="el-GR"/>
        </a:p>
      </dgm:t>
    </dgm:pt>
    <dgm:pt modelId="{D31D7114-E2CD-46E9-ADBB-4954BCF7F53F}" type="sibTrans" cxnId="{AE3EA686-B802-4664-8BC0-D881263A9BC9}">
      <dgm:prSet/>
      <dgm:spPr/>
      <dgm:t>
        <a:bodyPr/>
        <a:lstStyle/>
        <a:p>
          <a:endParaRPr lang="el-GR"/>
        </a:p>
      </dgm:t>
    </dgm:pt>
    <dgm:pt modelId="{8F99A9C8-6E14-4F6D-BD67-428F4CB4E245}">
      <dgm:prSet phldrT="[Κείμενο]"/>
      <dgm:spPr/>
      <dgm:t>
        <a:bodyPr/>
        <a:lstStyle/>
        <a:p>
          <a:r>
            <a:rPr lang="el-GR"/>
            <a:t>Εκτίμηση</a:t>
          </a:r>
        </a:p>
      </dgm:t>
    </dgm:pt>
    <dgm:pt modelId="{8EB1A86A-6C74-4A9D-A6BD-39E1B8041102}" type="parTrans" cxnId="{60D3CBF8-C5E5-476E-8CA6-28F62A397725}">
      <dgm:prSet/>
      <dgm:spPr/>
      <dgm:t>
        <a:bodyPr/>
        <a:lstStyle/>
        <a:p>
          <a:endParaRPr lang="el-GR"/>
        </a:p>
      </dgm:t>
    </dgm:pt>
    <dgm:pt modelId="{54906694-107F-49F2-8232-3ABA1BE3E62A}" type="sibTrans" cxnId="{60D3CBF8-C5E5-476E-8CA6-28F62A397725}">
      <dgm:prSet/>
      <dgm:spPr/>
      <dgm:t>
        <a:bodyPr/>
        <a:lstStyle/>
        <a:p>
          <a:endParaRPr lang="el-GR"/>
        </a:p>
      </dgm:t>
    </dgm:pt>
    <dgm:pt modelId="{E382EFAB-7DE6-4CEC-A894-F42C23E11BE6}" type="pres">
      <dgm:prSet presAssocID="{7BC665C6-AD3D-407F-A199-090F8D7AA848}" presName="cycle" presStyleCnt="0">
        <dgm:presLayoutVars>
          <dgm:dir/>
          <dgm:resizeHandles val="exact"/>
        </dgm:presLayoutVars>
      </dgm:prSet>
      <dgm:spPr/>
    </dgm:pt>
    <dgm:pt modelId="{6DBEDF14-3F99-4AD6-A76E-1F3AA7533126}" type="pres">
      <dgm:prSet presAssocID="{67D08AFA-2945-4441-A7D2-D616D7E75D26}" presName="node" presStyleLbl="node1" presStyleIdx="0" presStyleCnt="5">
        <dgm:presLayoutVars>
          <dgm:bulletEnabled val="1"/>
        </dgm:presLayoutVars>
      </dgm:prSet>
      <dgm:spPr/>
    </dgm:pt>
    <dgm:pt modelId="{C877B0EB-7578-41F6-86CE-8974C4D8E814}" type="pres">
      <dgm:prSet presAssocID="{67D08AFA-2945-4441-A7D2-D616D7E75D26}" presName="spNode" presStyleCnt="0"/>
      <dgm:spPr/>
    </dgm:pt>
    <dgm:pt modelId="{EE83D852-281E-4FF8-9331-6F0A1C264EFA}" type="pres">
      <dgm:prSet presAssocID="{1064E419-A0C4-43D4-AA71-17C6E65C0095}" presName="sibTrans" presStyleLbl="sibTrans1D1" presStyleIdx="0" presStyleCnt="5"/>
      <dgm:spPr/>
    </dgm:pt>
    <dgm:pt modelId="{DF464FAB-4209-4E19-AFED-A3FDB3E8C557}" type="pres">
      <dgm:prSet presAssocID="{7AD51640-4B38-4104-86B4-34B1F9386101}" presName="node" presStyleLbl="node1" presStyleIdx="1" presStyleCnt="5">
        <dgm:presLayoutVars>
          <dgm:bulletEnabled val="1"/>
        </dgm:presLayoutVars>
      </dgm:prSet>
      <dgm:spPr/>
    </dgm:pt>
    <dgm:pt modelId="{48C4EEFB-BC8D-4A0D-900D-E40CD249E1EE}" type="pres">
      <dgm:prSet presAssocID="{7AD51640-4B38-4104-86B4-34B1F9386101}" presName="spNode" presStyleCnt="0"/>
      <dgm:spPr/>
    </dgm:pt>
    <dgm:pt modelId="{E6130C1B-58ED-461E-9EB5-C4E38FB3E45C}" type="pres">
      <dgm:prSet presAssocID="{E8756AAC-A043-40F9-AABA-1F83B61A7DDF}" presName="sibTrans" presStyleLbl="sibTrans1D1" presStyleIdx="1" presStyleCnt="5"/>
      <dgm:spPr/>
    </dgm:pt>
    <dgm:pt modelId="{A08431EC-6A41-48E9-9D03-44A836CADEC1}" type="pres">
      <dgm:prSet presAssocID="{F086E2F0-AFB0-4A80-B467-D3C254575CAD}" presName="node" presStyleLbl="node1" presStyleIdx="2" presStyleCnt="5">
        <dgm:presLayoutVars>
          <dgm:bulletEnabled val="1"/>
        </dgm:presLayoutVars>
      </dgm:prSet>
      <dgm:spPr/>
    </dgm:pt>
    <dgm:pt modelId="{6CDDD31A-9CC1-43BA-A0B3-CC5266724CBA}" type="pres">
      <dgm:prSet presAssocID="{F086E2F0-AFB0-4A80-B467-D3C254575CAD}" presName="spNode" presStyleCnt="0"/>
      <dgm:spPr/>
    </dgm:pt>
    <dgm:pt modelId="{7A44BA94-2E33-4B0A-B0E8-10BE7F5702A2}" type="pres">
      <dgm:prSet presAssocID="{579BCA73-344C-4D84-B4D3-F4D9A948CEBA}" presName="sibTrans" presStyleLbl="sibTrans1D1" presStyleIdx="2" presStyleCnt="5"/>
      <dgm:spPr/>
    </dgm:pt>
    <dgm:pt modelId="{A84B219A-DA89-4468-B1BF-4109A18353C3}" type="pres">
      <dgm:prSet presAssocID="{9F5BBE13-EC23-4040-BA59-7BAB481E6972}" presName="node" presStyleLbl="node1" presStyleIdx="3" presStyleCnt="5">
        <dgm:presLayoutVars>
          <dgm:bulletEnabled val="1"/>
        </dgm:presLayoutVars>
      </dgm:prSet>
      <dgm:spPr/>
    </dgm:pt>
    <dgm:pt modelId="{E897589D-9F7F-4D45-A494-6216FE3D5446}" type="pres">
      <dgm:prSet presAssocID="{9F5BBE13-EC23-4040-BA59-7BAB481E6972}" presName="spNode" presStyleCnt="0"/>
      <dgm:spPr/>
    </dgm:pt>
    <dgm:pt modelId="{4542E7DE-5181-43FE-813B-92FDE0676F05}" type="pres">
      <dgm:prSet presAssocID="{D31D7114-E2CD-46E9-ADBB-4954BCF7F53F}" presName="sibTrans" presStyleLbl="sibTrans1D1" presStyleIdx="3" presStyleCnt="5"/>
      <dgm:spPr/>
    </dgm:pt>
    <dgm:pt modelId="{A6987F56-91F3-4141-A9A6-1556BF9498A3}" type="pres">
      <dgm:prSet presAssocID="{8F99A9C8-6E14-4F6D-BD67-428F4CB4E245}" presName="node" presStyleLbl="node1" presStyleIdx="4" presStyleCnt="5">
        <dgm:presLayoutVars>
          <dgm:bulletEnabled val="1"/>
        </dgm:presLayoutVars>
      </dgm:prSet>
      <dgm:spPr/>
    </dgm:pt>
    <dgm:pt modelId="{C2682BF0-81F0-4D55-B2F5-388A2D28EB48}" type="pres">
      <dgm:prSet presAssocID="{8F99A9C8-6E14-4F6D-BD67-428F4CB4E245}" presName="spNode" presStyleCnt="0"/>
      <dgm:spPr/>
    </dgm:pt>
    <dgm:pt modelId="{9149C1DC-FB91-4258-BD55-43AC5D056066}" type="pres">
      <dgm:prSet presAssocID="{54906694-107F-49F2-8232-3ABA1BE3E62A}" presName="sibTrans" presStyleLbl="sibTrans1D1" presStyleIdx="4" presStyleCnt="5"/>
      <dgm:spPr/>
    </dgm:pt>
  </dgm:ptLst>
  <dgm:cxnLst>
    <dgm:cxn modelId="{80DB7114-5CA2-4085-8B90-B5AF75414CA1}" type="presOf" srcId="{8F99A9C8-6E14-4F6D-BD67-428F4CB4E245}" destId="{A6987F56-91F3-4141-A9A6-1556BF9498A3}" srcOrd="0" destOrd="0" presId="urn:microsoft.com/office/officeart/2005/8/layout/cycle5"/>
    <dgm:cxn modelId="{9AC3FD1B-915F-4B64-B386-12F990F23E96}" type="presOf" srcId="{67D08AFA-2945-4441-A7D2-D616D7E75D26}" destId="{6DBEDF14-3F99-4AD6-A76E-1F3AA7533126}" srcOrd="0" destOrd="0" presId="urn:microsoft.com/office/officeart/2005/8/layout/cycle5"/>
    <dgm:cxn modelId="{AF7E1637-5811-4CCC-8B9B-E7A2CAFDC25D}" type="presOf" srcId="{7BC665C6-AD3D-407F-A199-090F8D7AA848}" destId="{E382EFAB-7DE6-4CEC-A894-F42C23E11BE6}" srcOrd="0" destOrd="0" presId="urn:microsoft.com/office/officeart/2005/8/layout/cycle5"/>
    <dgm:cxn modelId="{85FA5B3A-EE34-4363-99D8-04BE32F66881}" srcId="{7BC665C6-AD3D-407F-A199-090F8D7AA848}" destId="{7AD51640-4B38-4104-86B4-34B1F9386101}" srcOrd="1" destOrd="0" parTransId="{3160520F-02AA-47A4-B00C-2CD9B8FDB9F8}" sibTransId="{E8756AAC-A043-40F9-AABA-1F83B61A7DDF}"/>
    <dgm:cxn modelId="{B842573B-5152-4104-8DCE-21713F4FE8C6}" type="presOf" srcId="{9F5BBE13-EC23-4040-BA59-7BAB481E6972}" destId="{A84B219A-DA89-4468-B1BF-4109A18353C3}" srcOrd="0" destOrd="0" presId="urn:microsoft.com/office/officeart/2005/8/layout/cycle5"/>
    <dgm:cxn modelId="{B8E8C15C-DBEC-41FE-8F88-3871518069BB}" type="presOf" srcId="{E8756AAC-A043-40F9-AABA-1F83B61A7DDF}" destId="{E6130C1B-58ED-461E-9EB5-C4E38FB3E45C}" srcOrd="0" destOrd="0" presId="urn:microsoft.com/office/officeart/2005/8/layout/cycle5"/>
    <dgm:cxn modelId="{E72DFD41-2B72-4015-B5B7-973C6DCCAD58}" srcId="{7BC665C6-AD3D-407F-A199-090F8D7AA848}" destId="{67D08AFA-2945-4441-A7D2-D616D7E75D26}" srcOrd="0" destOrd="0" parTransId="{D1F26363-97D0-4819-A7F7-E165E9F24BAC}" sibTransId="{1064E419-A0C4-43D4-AA71-17C6E65C0095}"/>
    <dgm:cxn modelId="{E59C5158-3046-436C-966F-7B27EA6642AA}" type="presOf" srcId="{579BCA73-344C-4D84-B4D3-F4D9A948CEBA}" destId="{7A44BA94-2E33-4B0A-B0E8-10BE7F5702A2}" srcOrd="0" destOrd="0" presId="urn:microsoft.com/office/officeart/2005/8/layout/cycle5"/>
    <dgm:cxn modelId="{6D2F1D59-3CA0-4AE2-B279-6CAA8DBB780D}" type="presOf" srcId="{D31D7114-E2CD-46E9-ADBB-4954BCF7F53F}" destId="{4542E7DE-5181-43FE-813B-92FDE0676F05}" srcOrd="0" destOrd="0" presId="urn:microsoft.com/office/officeart/2005/8/layout/cycle5"/>
    <dgm:cxn modelId="{AE3EA686-B802-4664-8BC0-D881263A9BC9}" srcId="{7BC665C6-AD3D-407F-A199-090F8D7AA848}" destId="{9F5BBE13-EC23-4040-BA59-7BAB481E6972}" srcOrd="3" destOrd="0" parTransId="{00973A1E-E465-470A-867E-AB0B8CD937F3}" sibTransId="{D31D7114-E2CD-46E9-ADBB-4954BCF7F53F}"/>
    <dgm:cxn modelId="{96DC889A-2C99-4C39-BDE8-129946236EB2}" srcId="{7BC665C6-AD3D-407F-A199-090F8D7AA848}" destId="{F086E2F0-AFB0-4A80-B467-D3C254575CAD}" srcOrd="2" destOrd="0" parTransId="{8843DB99-66C5-402A-8F2B-50333169D7DB}" sibTransId="{579BCA73-344C-4D84-B4D3-F4D9A948CEBA}"/>
    <dgm:cxn modelId="{0FE643C0-2AA1-4B32-8A23-FA8AF0B22AAB}" type="presOf" srcId="{54906694-107F-49F2-8232-3ABA1BE3E62A}" destId="{9149C1DC-FB91-4258-BD55-43AC5D056066}" srcOrd="0" destOrd="0" presId="urn:microsoft.com/office/officeart/2005/8/layout/cycle5"/>
    <dgm:cxn modelId="{5047CFEC-D3D0-4525-AB0A-33B53C7516B1}" type="presOf" srcId="{7AD51640-4B38-4104-86B4-34B1F9386101}" destId="{DF464FAB-4209-4E19-AFED-A3FDB3E8C557}" srcOrd="0" destOrd="0" presId="urn:microsoft.com/office/officeart/2005/8/layout/cycle5"/>
    <dgm:cxn modelId="{9F39D3F0-214C-4045-B94D-46A313A80B90}" type="presOf" srcId="{F086E2F0-AFB0-4A80-B467-D3C254575CAD}" destId="{A08431EC-6A41-48E9-9D03-44A836CADEC1}" srcOrd="0" destOrd="0" presId="urn:microsoft.com/office/officeart/2005/8/layout/cycle5"/>
    <dgm:cxn modelId="{60D3CBF8-C5E5-476E-8CA6-28F62A397725}" srcId="{7BC665C6-AD3D-407F-A199-090F8D7AA848}" destId="{8F99A9C8-6E14-4F6D-BD67-428F4CB4E245}" srcOrd="4" destOrd="0" parTransId="{8EB1A86A-6C74-4A9D-A6BD-39E1B8041102}" sibTransId="{54906694-107F-49F2-8232-3ABA1BE3E62A}"/>
    <dgm:cxn modelId="{8539D3FB-78A9-4585-BF23-40960E27DC6D}" type="presOf" srcId="{1064E419-A0C4-43D4-AA71-17C6E65C0095}" destId="{EE83D852-281E-4FF8-9331-6F0A1C264EFA}" srcOrd="0" destOrd="0" presId="urn:microsoft.com/office/officeart/2005/8/layout/cycle5"/>
    <dgm:cxn modelId="{B7FA2C1C-2DD9-4D91-89DF-A6F9C86F651A}" type="presParOf" srcId="{E382EFAB-7DE6-4CEC-A894-F42C23E11BE6}" destId="{6DBEDF14-3F99-4AD6-A76E-1F3AA7533126}" srcOrd="0" destOrd="0" presId="urn:microsoft.com/office/officeart/2005/8/layout/cycle5"/>
    <dgm:cxn modelId="{36CD0294-2437-4E40-92B7-87C58BFF6994}" type="presParOf" srcId="{E382EFAB-7DE6-4CEC-A894-F42C23E11BE6}" destId="{C877B0EB-7578-41F6-86CE-8974C4D8E814}" srcOrd="1" destOrd="0" presId="urn:microsoft.com/office/officeart/2005/8/layout/cycle5"/>
    <dgm:cxn modelId="{2630F973-EE71-4C01-A0BA-D80ADFD05836}" type="presParOf" srcId="{E382EFAB-7DE6-4CEC-A894-F42C23E11BE6}" destId="{EE83D852-281E-4FF8-9331-6F0A1C264EFA}" srcOrd="2" destOrd="0" presId="urn:microsoft.com/office/officeart/2005/8/layout/cycle5"/>
    <dgm:cxn modelId="{BCB8B09E-C483-4D84-A491-C1E9DEDDC17C}" type="presParOf" srcId="{E382EFAB-7DE6-4CEC-A894-F42C23E11BE6}" destId="{DF464FAB-4209-4E19-AFED-A3FDB3E8C557}" srcOrd="3" destOrd="0" presId="urn:microsoft.com/office/officeart/2005/8/layout/cycle5"/>
    <dgm:cxn modelId="{24D64211-6E65-471F-BFAD-18E7907EB776}" type="presParOf" srcId="{E382EFAB-7DE6-4CEC-A894-F42C23E11BE6}" destId="{48C4EEFB-BC8D-4A0D-900D-E40CD249E1EE}" srcOrd="4" destOrd="0" presId="urn:microsoft.com/office/officeart/2005/8/layout/cycle5"/>
    <dgm:cxn modelId="{D74E22DA-3212-4BB8-B277-58B87322CA4E}" type="presParOf" srcId="{E382EFAB-7DE6-4CEC-A894-F42C23E11BE6}" destId="{E6130C1B-58ED-461E-9EB5-C4E38FB3E45C}" srcOrd="5" destOrd="0" presId="urn:microsoft.com/office/officeart/2005/8/layout/cycle5"/>
    <dgm:cxn modelId="{63FEF8A8-6A9E-4845-BF75-DF88B9D62972}" type="presParOf" srcId="{E382EFAB-7DE6-4CEC-A894-F42C23E11BE6}" destId="{A08431EC-6A41-48E9-9D03-44A836CADEC1}" srcOrd="6" destOrd="0" presId="urn:microsoft.com/office/officeart/2005/8/layout/cycle5"/>
    <dgm:cxn modelId="{DC6CB7B7-9BFB-4822-AAC1-48A8205973FA}" type="presParOf" srcId="{E382EFAB-7DE6-4CEC-A894-F42C23E11BE6}" destId="{6CDDD31A-9CC1-43BA-A0B3-CC5266724CBA}" srcOrd="7" destOrd="0" presId="urn:microsoft.com/office/officeart/2005/8/layout/cycle5"/>
    <dgm:cxn modelId="{7B413292-F34A-4E30-BEDE-3B1B622469D9}" type="presParOf" srcId="{E382EFAB-7DE6-4CEC-A894-F42C23E11BE6}" destId="{7A44BA94-2E33-4B0A-B0E8-10BE7F5702A2}" srcOrd="8" destOrd="0" presId="urn:microsoft.com/office/officeart/2005/8/layout/cycle5"/>
    <dgm:cxn modelId="{83D833B2-CA6F-479F-B1D7-AB2018DD38D5}" type="presParOf" srcId="{E382EFAB-7DE6-4CEC-A894-F42C23E11BE6}" destId="{A84B219A-DA89-4468-B1BF-4109A18353C3}" srcOrd="9" destOrd="0" presId="urn:microsoft.com/office/officeart/2005/8/layout/cycle5"/>
    <dgm:cxn modelId="{C3096451-E307-4376-A3B1-AF8E7A697AF5}" type="presParOf" srcId="{E382EFAB-7DE6-4CEC-A894-F42C23E11BE6}" destId="{E897589D-9F7F-4D45-A494-6216FE3D5446}" srcOrd="10" destOrd="0" presId="urn:microsoft.com/office/officeart/2005/8/layout/cycle5"/>
    <dgm:cxn modelId="{8F543BBB-4B2F-49C9-9475-0DBE5C09FE94}" type="presParOf" srcId="{E382EFAB-7DE6-4CEC-A894-F42C23E11BE6}" destId="{4542E7DE-5181-43FE-813B-92FDE0676F05}" srcOrd="11" destOrd="0" presId="urn:microsoft.com/office/officeart/2005/8/layout/cycle5"/>
    <dgm:cxn modelId="{0C899492-8A13-489A-81D2-CD1B7E5E991F}" type="presParOf" srcId="{E382EFAB-7DE6-4CEC-A894-F42C23E11BE6}" destId="{A6987F56-91F3-4141-A9A6-1556BF9498A3}" srcOrd="12" destOrd="0" presId="urn:microsoft.com/office/officeart/2005/8/layout/cycle5"/>
    <dgm:cxn modelId="{5B160977-C5A3-4432-BB08-940256EEDD21}" type="presParOf" srcId="{E382EFAB-7DE6-4CEC-A894-F42C23E11BE6}" destId="{C2682BF0-81F0-4D55-B2F5-388A2D28EB48}" srcOrd="13" destOrd="0" presId="urn:microsoft.com/office/officeart/2005/8/layout/cycle5"/>
    <dgm:cxn modelId="{85516F4E-7457-43DC-ACDF-65DB743317E4}" type="presParOf" srcId="{E382EFAB-7DE6-4CEC-A894-F42C23E11BE6}" destId="{9149C1DC-FB91-4258-BD55-43AC5D056066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0152CE-BCA2-4EB3-A938-165B83E3DC6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D7339BC-CB20-4081-8B9F-8073D1FA7F72}">
      <dgm:prSet/>
      <dgm:spPr/>
      <dgm:t>
        <a:bodyPr/>
        <a:lstStyle/>
        <a:p>
          <a:r>
            <a:rPr lang="el-GR"/>
            <a:t>Διερευνητικό μοντέλο</a:t>
          </a:r>
          <a:endParaRPr lang="en-US"/>
        </a:p>
      </dgm:t>
    </dgm:pt>
    <dgm:pt modelId="{BC11BDE2-8496-48F9-B756-7384A566CB06}" type="parTrans" cxnId="{4AB387DD-4683-43EE-8BF7-C8C9DF5E2966}">
      <dgm:prSet/>
      <dgm:spPr/>
      <dgm:t>
        <a:bodyPr/>
        <a:lstStyle/>
        <a:p>
          <a:endParaRPr lang="en-US"/>
        </a:p>
      </dgm:t>
    </dgm:pt>
    <dgm:pt modelId="{8B2F4413-F436-4148-80EF-A074AAA063C0}" type="sibTrans" cxnId="{4AB387DD-4683-43EE-8BF7-C8C9DF5E2966}">
      <dgm:prSet/>
      <dgm:spPr/>
      <dgm:t>
        <a:bodyPr/>
        <a:lstStyle/>
        <a:p>
          <a:endParaRPr lang="en-US"/>
        </a:p>
      </dgm:t>
    </dgm:pt>
    <dgm:pt modelId="{CAF45F3F-50C5-4C0E-9BCE-CB3228D6D494}">
      <dgm:prSet/>
      <dgm:spPr/>
      <dgm:t>
        <a:bodyPr/>
        <a:lstStyle/>
        <a:p>
          <a:r>
            <a:rPr lang="el-GR"/>
            <a:t>Δομημένη διερεύνηση</a:t>
          </a:r>
          <a:endParaRPr lang="en-US"/>
        </a:p>
      </dgm:t>
    </dgm:pt>
    <dgm:pt modelId="{75BD2900-C5A2-4D53-AD0E-05EDFB69A7CF}" type="parTrans" cxnId="{83053B1E-F85B-4DA2-A636-35C47E5F3715}">
      <dgm:prSet/>
      <dgm:spPr/>
      <dgm:t>
        <a:bodyPr/>
        <a:lstStyle/>
        <a:p>
          <a:endParaRPr lang="en-US"/>
        </a:p>
      </dgm:t>
    </dgm:pt>
    <dgm:pt modelId="{D5421712-FA74-47A4-BF2C-C8A88F123589}" type="sibTrans" cxnId="{83053B1E-F85B-4DA2-A636-35C47E5F3715}">
      <dgm:prSet/>
      <dgm:spPr/>
      <dgm:t>
        <a:bodyPr/>
        <a:lstStyle/>
        <a:p>
          <a:endParaRPr lang="en-US"/>
        </a:p>
      </dgm:t>
    </dgm:pt>
    <dgm:pt modelId="{B411B3DB-D367-4064-B926-2A20483B42BC}">
      <dgm:prSet/>
      <dgm:spPr/>
      <dgm:t>
        <a:bodyPr/>
        <a:lstStyle/>
        <a:p>
          <a:r>
            <a:rPr lang="el-GR"/>
            <a:t>Καθοδηγούμενη διερεύνηση</a:t>
          </a:r>
          <a:endParaRPr lang="en-US"/>
        </a:p>
      </dgm:t>
    </dgm:pt>
    <dgm:pt modelId="{51EA9F4E-D204-4FD3-B15E-700BFCF684EF}" type="parTrans" cxnId="{56FBAA73-990D-4346-B5C9-452B3E515EDA}">
      <dgm:prSet/>
      <dgm:spPr/>
      <dgm:t>
        <a:bodyPr/>
        <a:lstStyle/>
        <a:p>
          <a:endParaRPr lang="en-US"/>
        </a:p>
      </dgm:t>
    </dgm:pt>
    <dgm:pt modelId="{BED1D7C9-D8D2-4C95-9058-01DFD340B3CD}" type="sibTrans" cxnId="{56FBAA73-990D-4346-B5C9-452B3E515EDA}">
      <dgm:prSet/>
      <dgm:spPr/>
      <dgm:t>
        <a:bodyPr/>
        <a:lstStyle/>
        <a:p>
          <a:endParaRPr lang="en-US"/>
        </a:p>
      </dgm:t>
    </dgm:pt>
    <dgm:pt modelId="{E64C6001-A992-45B5-AFA8-28A1278F6F17}">
      <dgm:prSet/>
      <dgm:spPr/>
      <dgm:t>
        <a:bodyPr/>
        <a:lstStyle/>
        <a:p>
          <a:r>
            <a:rPr lang="el-GR"/>
            <a:t>Ανοιχτή διερεύνηση</a:t>
          </a:r>
          <a:endParaRPr lang="en-US"/>
        </a:p>
      </dgm:t>
    </dgm:pt>
    <dgm:pt modelId="{B690F72A-11B5-4706-834B-70BFF7326785}" type="parTrans" cxnId="{DD4ADB79-6541-4065-A2ED-A47909D57057}">
      <dgm:prSet/>
      <dgm:spPr/>
      <dgm:t>
        <a:bodyPr/>
        <a:lstStyle/>
        <a:p>
          <a:endParaRPr lang="en-US"/>
        </a:p>
      </dgm:t>
    </dgm:pt>
    <dgm:pt modelId="{7B2B32F4-4F93-4F6D-8651-1E3E3E78DD6B}" type="sibTrans" cxnId="{DD4ADB79-6541-4065-A2ED-A47909D57057}">
      <dgm:prSet/>
      <dgm:spPr/>
      <dgm:t>
        <a:bodyPr/>
        <a:lstStyle/>
        <a:p>
          <a:endParaRPr lang="en-US"/>
        </a:p>
      </dgm:t>
    </dgm:pt>
    <dgm:pt modelId="{9AFE0F2E-9769-4E33-AAB0-8B10DF6B7438}" type="pres">
      <dgm:prSet presAssocID="{B60152CE-BCA2-4EB3-A938-165B83E3DC6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A9E8BDA-5D83-4B46-8B79-D4D094CEF5B8}" type="pres">
      <dgm:prSet presAssocID="{CD7339BC-CB20-4081-8B9F-8073D1FA7F72}" presName="hierRoot1" presStyleCnt="0"/>
      <dgm:spPr/>
    </dgm:pt>
    <dgm:pt modelId="{12F056C4-83BE-4EC6-9E25-E1FDAA6266D9}" type="pres">
      <dgm:prSet presAssocID="{CD7339BC-CB20-4081-8B9F-8073D1FA7F72}" presName="composite" presStyleCnt="0"/>
      <dgm:spPr/>
    </dgm:pt>
    <dgm:pt modelId="{5B0AA8E8-65AB-4DD4-A9C9-E133FACD9CB3}" type="pres">
      <dgm:prSet presAssocID="{CD7339BC-CB20-4081-8B9F-8073D1FA7F72}" presName="background" presStyleLbl="node0" presStyleIdx="0" presStyleCnt="1"/>
      <dgm:spPr/>
    </dgm:pt>
    <dgm:pt modelId="{6518C639-5426-4E31-9878-0943B47FB560}" type="pres">
      <dgm:prSet presAssocID="{CD7339BC-CB20-4081-8B9F-8073D1FA7F72}" presName="text" presStyleLbl="fgAcc0" presStyleIdx="0" presStyleCnt="1">
        <dgm:presLayoutVars>
          <dgm:chPref val="3"/>
        </dgm:presLayoutVars>
      </dgm:prSet>
      <dgm:spPr/>
    </dgm:pt>
    <dgm:pt modelId="{296BCCD1-61F9-4A18-B4CF-5C8C2243DFEF}" type="pres">
      <dgm:prSet presAssocID="{CD7339BC-CB20-4081-8B9F-8073D1FA7F72}" presName="hierChild2" presStyleCnt="0"/>
      <dgm:spPr/>
    </dgm:pt>
    <dgm:pt modelId="{27A48029-86FF-4FBD-B338-67AB0572C8A7}" type="pres">
      <dgm:prSet presAssocID="{75BD2900-C5A2-4D53-AD0E-05EDFB69A7CF}" presName="Name10" presStyleLbl="parChTrans1D2" presStyleIdx="0" presStyleCnt="3"/>
      <dgm:spPr/>
    </dgm:pt>
    <dgm:pt modelId="{79216018-53A9-45E6-902F-48AC707F3A31}" type="pres">
      <dgm:prSet presAssocID="{CAF45F3F-50C5-4C0E-9BCE-CB3228D6D494}" presName="hierRoot2" presStyleCnt="0"/>
      <dgm:spPr/>
    </dgm:pt>
    <dgm:pt modelId="{1BDB4AEB-5D46-4C0C-9FA8-C20EB41CF4A2}" type="pres">
      <dgm:prSet presAssocID="{CAF45F3F-50C5-4C0E-9BCE-CB3228D6D494}" presName="composite2" presStyleCnt="0"/>
      <dgm:spPr/>
    </dgm:pt>
    <dgm:pt modelId="{377EB6F3-935B-47DC-BE5A-7053C43AB54F}" type="pres">
      <dgm:prSet presAssocID="{CAF45F3F-50C5-4C0E-9BCE-CB3228D6D494}" presName="background2" presStyleLbl="node2" presStyleIdx="0" presStyleCnt="3"/>
      <dgm:spPr/>
    </dgm:pt>
    <dgm:pt modelId="{786C6BE4-0B06-44E9-983E-4E9AE6FD5DAB}" type="pres">
      <dgm:prSet presAssocID="{CAF45F3F-50C5-4C0E-9BCE-CB3228D6D494}" presName="text2" presStyleLbl="fgAcc2" presStyleIdx="0" presStyleCnt="3">
        <dgm:presLayoutVars>
          <dgm:chPref val="3"/>
        </dgm:presLayoutVars>
      </dgm:prSet>
      <dgm:spPr/>
    </dgm:pt>
    <dgm:pt modelId="{2F646EDF-F712-4673-8158-0419DFB0E67F}" type="pres">
      <dgm:prSet presAssocID="{CAF45F3F-50C5-4C0E-9BCE-CB3228D6D494}" presName="hierChild3" presStyleCnt="0"/>
      <dgm:spPr/>
    </dgm:pt>
    <dgm:pt modelId="{BE2FF63F-BA39-4D49-BB29-A4169B7BF156}" type="pres">
      <dgm:prSet presAssocID="{51EA9F4E-D204-4FD3-B15E-700BFCF684EF}" presName="Name10" presStyleLbl="parChTrans1D2" presStyleIdx="1" presStyleCnt="3"/>
      <dgm:spPr/>
    </dgm:pt>
    <dgm:pt modelId="{82A340E9-BB4F-40EE-8FAC-E6322ED15AC7}" type="pres">
      <dgm:prSet presAssocID="{B411B3DB-D367-4064-B926-2A20483B42BC}" presName="hierRoot2" presStyleCnt="0"/>
      <dgm:spPr/>
    </dgm:pt>
    <dgm:pt modelId="{EDC30AA5-D7A4-4E5A-B594-1D6FC81CC114}" type="pres">
      <dgm:prSet presAssocID="{B411B3DB-D367-4064-B926-2A20483B42BC}" presName="composite2" presStyleCnt="0"/>
      <dgm:spPr/>
    </dgm:pt>
    <dgm:pt modelId="{776A9D84-699A-42E1-9857-33A24AC21F48}" type="pres">
      <dgm:prSet presAssocID="{B411B3DB-D367-4064-B926-2A20483B42BC}" presName="background2" presStyleLbl="node2" presStyleIdx="1" presStyleCnt="3"/>
      <dgm:spPr/>
    </dgm:pt>
    <dgm:pt modelId="{8BABE23E-686A-4C02-8EA3-D6234345DEE0}" type="pres">
      <dgm:prSet presAssocID="{B411B3DB-D367-4064-B926-2A20483B42BC}" presName="text2" presStyleLbl="fgAcc2" presStyleIdx="1" presStyleCnt="3">
        <dgm:presLayoutVars>
          <dgm:chPref val="3"/>
        </dgm:presLayoutVars>
      </dgm:prSet>
      <dgm:spPr/>
    </dgm:pt>
    <dgm:pt modelId="{829E407A-8CFC-41E4-A970-A1347A8DAF7D}" type="pres">
      <dgm:prSet presAssocID="{B411B3DB-D367-4064-B926-2A20483B42BC}" presName="hierChild3" presStyleCnt="0"/>
      <dgm:spPr/>
    </dgm:pt>
    <dgm:pt modelId="{0598CF66-F93C-4919-B835-158EDBB51BE4}" type="pres">
      <dgm:prSet presAssocID="{B690F72A-11B5-4706-834B-70BFF7326785}" presName="Name10" presStyleLbl="parChTrans1D2" presStyleIdx="2" presStyleCnt="3"/>
      <dgm:spPr/>
    </dgm:pt>
    <dgm:pt modelId="{D178DBFF-D98C-46C0-8276-710445195FF0}" type="pres">
      <dgm:prSet presAssocID="{E64C6001-A992-45B5-AFA8-28A1278F6F17}" presName="hierRoot2" presStyleCnt="0"/>
      <dgm:spPr/>
    </dgm:pt>
    <dgm:pt modelId="{94AE4425-EA6C-4D94-B016-622341D7EE36}" type="pres">
      <dgm:prSet presAssocID="{E64C6001-A992-45B5-AFA8-28A1278F6F17}" presName="composite2" presStyleCnt="0"/>
      <dgm:spPr/>
    </dgm:pt>
    <dgm:pt modelId="{FD31EFB2-1FE1-4A0A-9FE1-2EE8B6546F5B}" type="pres">
      <dgm:prSet presAssocID="{E64C6001-A992-45B5-AFA8-28A1278F6F17}" presName="background2" presStyleLbl="node2" presStyleIdx="2" presStyleCnt="3"/>
      <dgm:spPr/>
    </dgm:pt>
    <dgm:pt modelId="{85A68C21-B70A-43BA-8E25-52B3F264D5B7}" type="pres">
      <dgm:prSet presAssocID="{E64C6001-A992-45B5-AFA8-28A1278F6F17}" presName="text2" presStyleLbl="fgAcc2" presStyleIdx="2" presStyleCnt="3">
        <dgm:presLayoutVars>
          <dgm:chPref val="3"/>
        </dgm:presLayoutVars>
      </dgm:prSet>
      <dgm:spPr/>
    </dgm:pt>
    <dgm:pt modelId="{88EA733B-4054-4D0B-881D-49DECAAA5597}" type="pres">
      <dgm:prSet presAssocID="{E64C6001-A992-45B5-AFA8-28A1278F6F17}" presName="hierChild3" presStyleCnt="0"/>
      <dgm:spPr/>
    </dgm:pt>
  </dgm:ptLst>
  <dgm:cxnLst>
    <dgm:cxn modelId="{83053B1E-F85B-4DA2-A636-35C47E5F3715}" srcId="{CD7339BC-CB20-4081-8B9F-8073D1FA7F72}" destId="{CAF45F3F-50C5-4C0E-9BCE-CB3228D6D494}" srcOrd="0" destOrd="0" parTransId="{75BD2900-C5A2-4D53-AD0E-05EDFB69A7CF}" sibTransId="{D5421712-FA74-47A4-BF2C-C8A88F123589}"/>
    <dgm:cxn modelId="{A5CE6427-7CF8-4430-9623-F76543F9C250}" type="presOf" srcId="{CAF45F3F-50C5-4C0E-9BCE-CB3228D6D494}" destId="{786C6BE4-0B06-44E9-983E-4E9AE6FD5DAB}" srcOrd="0" destOrd="0" presId="urn:microsoft.com/office/officeart/2005/8/layout/hierarchy1"/>
    <dgm:cxn modelId="{3BD5F14A-7DEF-44D6-833D-3BC2F4B99700}" type="presOf" srcId="{75BD2900-C5A2-4D53-AD0E-05EDFB69A7CF}" destId="{27A48029-86FF-4FBD-B338-67AB0572C8A7}" srcOrd="0" destOrd="0" presId="urn:microsoft.com/office/officeart/2005/8/layout/hierarchy1"/>
    <dgm:cxn modelId="{56FBAA73-990D-4346-B5C9-452B3E515EDA}" srcId="{CD7339BC-CB20-4081-8B9F-8073D1FA7F72}" destId="{B411B3DB-D367-4064-B926-2A20483B42BC}" srcOrd="1" destOrd="0" parTransId="{51EA9F4E-D204-4FD3-B15E-700BFCF684EF}" sibTransId="{BED1D7C9-D8D2-4C95-9058-01DFD340B3CD}"/>
    <dgm:cxn modelId="{70707156-F631-4414-A88C-483B2DB1D198}" type="presOf" srcId="{B690F72A-11B5-4706-834B-70BFF7326785}" destId="{0598CF66-F93C-4919-B835-158EDBB51BE4}" srcOrd="0" destOrd="0" presId="urn:microsoft.com/office/officeart/2005/8/layout/hierarchy1"/>
    <dgm:cxn modelId="{DD4ADB79-6541-4065-A2ED-A47909D57057}" srcId="{CD7339BC-CB20-4081-8B9F-8073D1FA7F72}" destId="{E64C6001-A992-45B5-AFA8-28A1278F6F17}" srcOrd="2" destOrd="0" parTransId="{B690F72A-11B5-4706-834B-70BFF7326785}" sibTransId="{7B2B32F4-4F93-4F6D-8651-1E3E3E78DD6B}"/>
    <dgm:cxn modelId="{19341F92-F535-4186-A91C-CE671224977C}" type="presOf" srcId="{B60152CE-BCA2-4EB3-A938-165B83E3DC6F}" destId="{9AFE0F2E-9769-4E33-AAB0-8B10DF6B7438}" srcOrd="0" destOrd="0" presId="urn:microsoft.com/office/officeart/2005/8/layout/hierarchy1"/>
    <dgm:cxn modelId="{6D07CB93-2C25-4DE8-BF4A-1FE58A422499}" type="presOf" srcId="{CD7339BC-CB20-4081-8B9F-8073D1FA7F72}" destId="{6518C639-5426-4E31-9878-0943B47FB560}" srcOrd="0" destOrd="0" presId="urn:microsoft.com/office/officeart/2005/8/layout/hierarchy1"/>
    <dgm:cxn modelId="{568DAA9D-2F90-4AB6-8E23-2070AA0143C7}" type="presOf" srcId="{E64C6001-A992-45B5-AFA8-28A1278F6F17}" destId="{85A68C21-B70A-43BA-8E25-52B3F264D5B7}" srcOrd="0" destOrd="0" presId="urn:microsoft.com/office/officeart/2005/8/layout/hierarchy1"/>
    <dgm:cxn modelId="{E26BECBB-B98F-47BE-B7A3-32054CAFAB7D}" type="presOf" srcId="{51EA9F4E-D204-4FD3-B15E-700BFCF684EF}" destId="{BE2FF63F-BA39-4D49-BB29-A4169B7BF156}" srcOrd="0" destOrd="0" presId="urn:microsoft.com/office/officeart/2005/8/layout/hierarchy1"/>
    <dgm:cxn modelId="{4AB387DD-4683-43EE-8BF7-C8C9DF5E2966}" srcId="{B60152CE-BCA2-4EB3-A938-165B83E3DC6F}" destId="{CD7339BC-CB20-4081-8B9F-8073D1FA7F72}" srcOrd="0" destOrd="0" parTransId="{BC11BDE2-8496-48F9-B756-7384A566CB06}" sibTransId="{8B2F4413-F436-4148-80EF-A074AAA063C0}"/>
    <dgm:cxn modelId="{5B8E8DF1-8B54-480F-A55E-704B7BA29C04}" type="presOf" srcId="{B411B3DB-D367-4064-B926-2A20483B42BC}" destId="{8BABE23E-686A-4C02-8EA3-D6234345DEE0}" srcOrd="0" destOrd="0" presId="urn:microsoft.com/office/officeart/2005/8/layout/hierarchy1"/>
    <dgm:cxn modelId="{E3F4091E-B2E5-41FF-A2CD-7929F012AE77}" type="presParOf" srcId="{9AFE0F2E-9769-4E33-AAB0-8B10DF6B7438}" destId="{2A9E8BDA-5D83-4B46-8B79-D4D094CEF5B8}" srcOrd="0" destOrd="0" presId="urn:microsoft.com/office/officeart/2005/8/layout/hierarchy1"/>
    <dgm:cxn modelId="{31025984-8A28-43E5-BB12-973B7C37F666}" type="presParOf" srcId="{2A9E8BDA-5D83-4B46-8B79-D4D094CEF5B8}" destId="{12F056C4-83BE-4EC6-9E25-E1FDAA6266D9}" srcOrd="0" destOrd="0" presId="urn:microsoft.com/office/officeart/2005/8/layout/hierarchy1"/>
    <dgm:cxn modelId="{F8BE01C5-23F3-46D5-80E0-ECCA13C64C26}" type="presParOf" srcId="{12F056C4-83BE-4EC6-9E25-E1FDAA6266D9}" destId="{5B0AA8E8-65AB-4DD4-A9C9-E133FACD9CB3}" srcOrd="0" destOrd="0" presId="urn:microsoft.com/office/officeart/2005/8/layout/hierarchy1"/>
    <dgm:cxn modelId="{EBCE3477-3484-4BA8-B738-8F932933EC94}" type="presParOf" srcId="{12F056C4-83BE-4EC6-9E25-E1FDAA6266D9}" destId="{6518C639-5426-4E31-9878-0943B47FB560}" srcOrd="1" destOrd="0" presId="urn:microsoft.com/office/officeart/2005/8/layout/hierarchy1"/>
    <dgm:cxn modelId="{C756026D-52E6-485A-9258-B7A6CC697728}" type="presParOf" srcId="{2A9E8BDA-5D83-4B46-8B79-D4D094CEF5B8}" destId="{296BCCD1-61F9-4A18-B4CF-5C8C2243DFEF}" srcOrd="1" destOrd="0" presId="urn:microsoft.com/office/officeart/2005/8/layout/hierarchy1"/>
    <dgm:cxn modelId="{18E4A6F6-F143-41D0-8906-10BD31520EC7}" type="presParOf" srcId="{296BCCD1-61F9-4A18-B4CF-5C8C2243DFEF}" destId="{27A48029-86FF-4FBD-B338-67AB0572C8A7}" srcOrd="0" destOrd="0" presId="urn:microsoft.com/office/officeart/2005/8/layout/hierarchy1"/>
    <dgm:cxn modelId="{CF13D5BC-6C4C-4896-BC4B-31E336CDFF3B}" type="presParOf" srcId="{296BCCD1-61F9-4A18-B4CF-5C8C2243DFEF}" destId="{79216018-53A9-45E6-902F-48AC707F3A31}" srcOrd="1" destOrd="0" presId="urn:microsoft.com/office/officeart/2005/8/layout/hierarchy1"/>
    <dgm:cxn modelId="{0CB3D328-259B-4644-9C41-C84E12C2FCAD}" type="presParOf" srcId="{79216018-53A9-45E6-902F-48AC707F3A31}" destId="{1BDB4AEB-5D46-4C0C-9FA8-C20EB41CF4A2}" srcOrd="0" destOrd="0" presId="urn:microsoft.com/office/officeart/2005/8/layout/hierarchy1"/>
    <dgm:cxn modelId="{46566453-EA2D-4AA9-9CA0-FFB5750E0BD1}" type="presParOf" srcId="{1BDB4AEB-5D46-4C0C-9FA8-C20EB41CF4A2}" destId="{377EB6F3-935B-47DC-BE5A-7053C43AB54F}" srcOrd="0" destOrd="0" presId="urn:microsoft.com/office/officeart/2005/8/layout/hierarchy1"/>
    <dgm:cxn modelId="{7400F114-D1FD-4E8C-A795-D01379817215}" type="presParOf" srcId="{1BDB4AEB-5D46-4C0C-9FA8-C20EB41CF4A2}" destId="{786C6BE4-0B06-44E9-983E-4E9AE6FD5DAB}" srcOrd="1" destOrd="0" presId="urn:microsoft.com/office/officeart/2005/8/layout/hierarchy1"/>
    <dgm:cxn modelId="{1FF5BBC8-F24D-48F2-958C-F7D4FA20FD51}" type="presParOf" srcId="{79216018-53A9-45E6-902F-48AC707F3A31}" destId="{2F646EDF-F712-4673-8158-0419DFB0E67F}" srcOrd="1" destOrd="0" presId="urn:microsoft.com/office/officeart/2005/8/layout/hierarchy1"/>
    <dgm:cxn modelId="{E44EAC0B-D314-4F37-BF1B-F2E851E262AF}" type="presParOf" srcId="{296BCCD1-61F9-4A18-B4CF-5C8C2243DFEF}" destId="{BE2FF63F-BA39-4D49-BB29-A4169B7BF156}" srcOrd="2" destOrd="0" presId="urn:microsoft.com/office/officeart/2005/8/layout/hierarchy1"/>
    <dgm:cxn modelId="{30DAF325-EBA5-4A38-B4F8-E1C64C89C6BC}" type="presParOf" srcId="{296BCCD1-61F9-4A18-B4CF-5C8C2243DFEF}" destId="{82A340E9-BB4F-40EE-8FAC-E6322ED15AC7}" srcOrd="3" destOrd="0" presId="urn:microsoft.com/office/officeart/2005/8/layout/hierarchy1"/>
    <dgm:cxn modelId="{17161230-0D74-43F9-8852-499908AC382F}" type="presParOf" srcId="{82A340E9-BB4F-40EE-8FAC-E6322ED15AC7}" destId="{EDC30AA5-D7A4-4E5A-B594-1D6FC81CC114}" srcOrd="0" destOrd="0" presId="urn:microsoft.com/office/officeart/2005/8/layout/hierarchy1"/>
    <dgm:cxn modelId="{62DF6D95-4CD5-4EA6-916A-1115D203CB80}" type="presParOf" srcId="{EDC30AA5-D7A4-4E5A-B594-1D6FC81CC114}" destId="{776A9D84-699A-42E1-9857-33A24AC21F48}" srcOrd="0" destOrd="0" presId="urn:microsoft.com/office/officeart/2005/8/layout/hierarchy1"/>
    <dgm:cxn modelId="{B6C30F22-4389-4AF5-AA7E-DD8FD2F0772E}" type="presParOf" srcId="{EDC30AA5-D7A4-4E5A-B594-1D6FC81CC114}" destId="{8BABE23E-686A-4C02-8EA3-D6234345DEE0}" srcOrd="1" destOrd="0" presId="urn:microsoft.com/office/officeart/2005/8/layout/hierarchy1"/>
    <dgm:cxn modelId="{7F4E64F9-7D29-4234-AF12-83353801D7A4}" type="presParOf" srcId="{82A340E9-BB4F-40EE-8FAC-E6322ED15AC7}" destId="{829E407A-8CFC-41E4-A970-A1347A8DAF7D}" srcOrd="1" destOrd="0" presId="urn:microsoft.com/office/officeart/2005/8/layout/hierarchy1"/>
    <dgm:cxn modelId="{2D4167D1-9B6B-4B21-97B8-A57C9FF4DC48}" type="presParOf" srcId="{296BCCD1-61F9-4A18-B4CF-5C8C2243DFEF}" destId="{0598CF66-F93C-4919-B835-158EDBB51BE4}" srcOrd="4" destOrd="0" presId="urn:microsoft.com/office/officeart/2005/8/layout/hierarchy1"/>
    <dgm:cxn modelId="{283D84BE-C1B0-443D-9FBA-A203F14CB87D}" type="presParOf" srcId="{296BCCD1-61F9-4A18-B4CF-5C8C2243DFEF}" destId="{D178DBFF-D98C-46C0-8276-710445195FF0}" srcOrd="5" destOrd="0" presId="urn:microsoft.com/office/officeart/2005/8/layout/hierarchy1"/>
    <dgm:cxn modelId="{33104D8F-8D96-4985-BE54-75763B2BA4EB}" type="presParOf" srcId="{D178DBFF-D98C-46C0-8276-710445195FF0}" destId="{94AE4425-EA6C-4D94-B016-622341D7EE36}" srcOrd="0" destOrd="0" presId="urn:microsoft.com/office/officeart/2005/8/layout/hierarchy1"/>
    <dgm:cxn modelId="{FF2B8F13-9DDB-4333-9790-4F809DA5BE3C}" type="presParOf" srcId="{94AE4425-EA6C-4D94-B016-622341D7EE36}" destId="{FD31EFB2-1FE1-4A0A-9FE1-2EE8B6546F5B}" srcOrd="0" destOrd="0" presId="urn:microsoft.com/office/officeart/2005/8/layout/hierarchy1"/>
    <dgm:cxn modelId="{5C0A2F4D-0EC2-4ABF-BCFA-9E0FB6C12C15}" type="presParOf" srcId="{94AE4425-EA6C-4D94-B016-622341D7EE36}" destId="{85A68C21-B70A-43BA-8E25-52B3F264D5B7}" srcOrd="1" destOrd="0" presId="urn:microsoft.com/office/officeart/2005/8/layout/hierarchy1"/>
    <dgm:cxn modelId="{A152EF3E-F7DF-4871-B38F-2D549BE76B96}" type="presParOf" srcId="{D178DBFF-D98C-46C0-8276-710445195FF0}" destId="{88EA733B-4054-4D0B-881D-49DECAAA559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8E0F2F-F7E9-4ABC-AE95-07B3FFBE3BCD}" type="doc">
      <dgm:prSet loTypeId="urn:microsoft.com/office/officeart/2005/8/layout/venn3#1" loCatId="relationship" qsTypeId="urn:microsoft.com/office/officeart/2005/8/quickstyle/simple1#1" qsCatId="simple" csTypeId="urn:microsoft.com/office/officeart/2005/8/colors/colorful3#1" csCatId="colorful" phldr="1"/>
      <dgm:spPr/>
      <dgm:t>
        <a:bodyPr/>
        <a:lstStyle/>
        <a:p>
          <a:endParaRPr lang="el-GR"/>
        </a:p>
      </dgm:t>
    </dgm:pt>
    <dgm:pt modelId="{5278F3EE-3D24-459C-A548-DEBFDB1B50A6}">
      <dgm:prSet phldrT="[Κείμενο]" custT="1"/>
      <dgm:spPr/>
      <dgm:t>
        <a:bodyPr/>
        <a:lstStyle/>
        <a:p>
          <a:r>
            <a:rPr lang="el-GR" sz="1200" b="0"/>
            <a:t>Ελεύθερο παιχνίδι</a:t>
          </a:r>
        </a:p>
      </dgm:t>
    </dgm:pt>
    <dgm:pt modelId="{89A8E5CE-4A32-4CAC-B11C-0BA9C3785D6A}" type="parTrans" cxnId="{8E25A5E0-1EB6-4060-AEAC-BC64BFB642E3}">
      <dgm:prSet/>
      <dgm:spPr/>
      <dgm:t>
        <a:bodyPr/>
        <a:lstStyle/>
        <a:p>
          <a:endParaRPr lang="el-GR"/>
        </a:p>
      </dgm:t>
    </dgm:pt>
    <dgm:pt modelId="{E04D55B0-235F-497E-88D2-FBBCC71F6DDE}" type="sibTrans" cxnId="{8E25A5E0-1EB6-4060-AEAC-BC64BFB642E3}">
      <dgm:prSet/>
      <dgm:spPr/>
      <dgm:t>
        <a:bodyPr/>
        <a:lstStyle/>
        <a:p>
          <a:endParaRPr lang="el-GR"/>
        </a:p>
      </dgm:t>
    </dgm:pt>
    <dgm:pt modelId="{AFE35A70-5D91-4E08-A097-9D72E2213F03}">
      <dgm:prSet phldrT="[Κείμενο]" custT="1"/>
      <dgm:spPr/>
      <dgm:t>
        <a:bodyPr/>
        <a:lstStyle/>
        <a:p>
          <a:r>
            <a:rPr lang="el-GR" sz="1100"/>
            <a:t>Συνεργατικά σχεδιασμένο παιχνίδι</a:t>
          </a:r>
        </a:p>
      </dgm:t>
    </dgm:pt>
    <dgm:pt modelId="{B4AACF0B-D65D-43DB-82B5-D5E9580237D3}" type="parTrans" cxnId="{3B4C5907-A537-462A-B335-99B686C3362D}">
      <dgm:prSet/>
      <dgm:spPr/>
      <dgm:t>
        <a:bodyPr/>
        <a:lstStyle/>
        <a:p>
          <a:endParaRPr lang="el-GR"/>
        </a:p>
      </dgm:t>
    </dgm:pt>
    <dgm:pt modelId="{DE557410-5C34-49AA-AFDE-A862DED09BE6}" type="sibTrans" cxnId="{3B4C5907-A537-462A-B335-99B686C3362D}">
      <dgm:prSet/>
      <dgm:spPr/>
      <dgm:t>
        <a:bodyPr/>
        <a:lstStyle/>
        <a:p>
          <a:endParaRPr lang="el-GR"/>
        </a:p>
      </dgm:t>
    </dgm:pt>
    <dgm:pt modelId="{B980E761-6A03-4A93-B5B4-3A8170D508D1}">
      <dgm:prSet phldrT="[Κείμενο]" custT="1"/>
      <dgm:spPr/>
      <dgm:t>
        <a:bodyPr/>
        <a:lstStyle/>
        <a:p>
          <a:r>
            <a:rPr lang="el-GR" sz="1100"/>
            <a:t>Παιγνιώδης μάθηση</a:t>
          </a:r>
        </a:p>
      </dgm:t>
    </dgm:pt>
    <dgm:pt modelId="{26C6F5E8-7667-4F23-9009-14F3EA95384A}" type="parTrans" cxnId="{3DFF8A96-9859-4F86-8284-A726BA77D1DA}">
      <dgm:prSet/>
      <dgm:spPr/>
      <dgm:t>
        <a:bodyPr/>
        <a:lstStyle/>
        <a:p>
          <a:endParaRPr lang="el-GR"/>
        </a:p>
      </dgm:t>
    </dgm:pt>
    <dgm:pt modelId="{3AC1ECE8-09E5-4C6C-903A-E23467BC5306}" type="sibTrans" cxnId="{3DFF8A96-9859-4F86-8284-A726BA77D1DA}">
      <dgm:prSet/>
      <dgm:spPr/>
      <dgm:t>
        <a:bodyPr/>
        <a:lstStyle/>
        <a:p>
          <a:endParaRPr lang="el-GR"/>
        </a:p>
      </dgm:t>
    </dgm:pt>
    <dgm:pt modelId="{4D27C285-58EF-446D-B19B-2E2F7277C127}">
      <dgm:prSet phldrT="[Κείμενο]" custT="1"/>
      <dgm:spPr/>
      <dgm:t>
        <a:bodyPr/>
        <a:lstStyle/>
        <a:p>
          <a:r>
            <a:rPr lang="el-GR" sz="1100" b="0"/>
            <a:t>Μαθαίνοντας μέσα από το παιχνίδι</a:t>
          </a:r>
        </a:p>
      </dgm:t>
    </dgm:pt>
    <dgm:pt modelId="{2044D49C-1AA2-4A17-8E21-4612B1A96924}" type="parTrans" cxnId="{93B95D50-4287-4BBC-9D96-790ACB4AE5BC}">
      <dgm:prSet/>
      <dgm:spPr/>
      <dgm:t>
        <a:bodyPr/>
        <a:lstStyle/>
        <a:p>
          <a:endParaRPr lang="el-GR"/>
        </a:p>
      </dgm:t>
    </dgm:pt>
    <dgm:pt modelId="{5EE3B1FD-0682-4FF0-8AD4-128BED8C786F}" type="sibTrans" cxnId="{93B95D50-4287-4BBC-9D96-790ACB4AE5BC}">
      <dgm:prSet/>
      <dgm:spPr/>
      <dgm:t>
        <a:bodyPr/>
        <a:lstStyle/>
        <a:p>
          <a:endParaRPr lang="el-GR"/>
        </a:p>
      </dgm:t>
    </dgm:pt>
    <dgm:pt modelId="{71C8C9F8-DFE4-4815-B4C3-815A0A43ED41}">
      <dgm:prSet custT="1"/>
      <dgm:spPr/>
      <dgm:t>
        <a:bodyPr/>
        <a:lstStyle/>
        <a:p>
          <a:r>
            <a:rPr lang="el-GR" sz="1100" dirty="0"/>
            <a:t>Διερευνητικό παιχνίδι</a:t>
          </a:r>
        </a:p>
      </dgm:t>
    </dgm:pt>
    <dgm:pt modelId="{9479CC3A-8F99-4DDE-8173-79236BEF8E7E}" type="parTrans" cxnId="{B6702FF8-49C7-4969-AB4D-AC4EA5D342B1}">
      <dgm:prSet/>
      <dgm:spPr/>
      <dgm:t>
        <a:bodyPr/>
        <a:lstStyle/>
        <a:p>
          <a:endParaRPr lang="el-GR"/>
        </a:p>
      </dgm:t>
    </dgm:pt>
    <dgm:pt modelId="{30D11946-0882-4934-ADDB-CBDC0D71E426}" type="sibTrans" cxnId="{B6702FF8-49C7-4969-AB4D-AC4EA5D342B1}">
      <dgm:prSet/>
      <dgm:spPr/>
      <dgm:t>
        <a:bodyPr/>
        <a:lstStyle/>
        <a:p>
          <a:endParaRPr lang="el-GR"/>
        </a:p>
      </dgm:t>
    </dgm:pt>
    <dgm:pt modelId="{EE263FF7-1871-4B34-833A-7282D0F0230B}" type="pres">
      <dgm:prSet presAssocID="{588E0F2F-F7E9-4ABC-AE95-07B3FFBE3BCD}" presName="Name0" presStyleCnt="0">
        <dgm:presLayoutVars>
          <dgm:dir/>
          <dgm:resizeHandles val="exact"/>
        </dgm:presLayoutVars>
      </dgm:prSet>
      <dgm:spPr/>
    </dgm:pt>
    <dgm:pt modelId="{6FEDB6D7-6865-4922-81D8-014B1F9F4FB2}" type="pres">
      <dgm:prSet presAssocID="{5278F3EE-3D24-459C-A548-DEBFDB1B50A6}" presName="Name5" presStyleLbl="vennNode1" presStyleIdx="0" presStyleCnt="5" custScaleX="94703">
        <dgm:presLayoutVars>
          <dgm:bulletEnabled val="1"/>
        </dgm:presLayoutVars>
      </dgm:prSet>
      <dgm:spPr/>
    </dgm:pt>
    <dgm:pt modelId="{19D7182C-B293-43E0-8312-BD1952F515FA}" type="pres">
      <dgm:prSet presAssocID="{E04D55B0-235F-497E-88D2-FBBCC71F6DDE}" presName="space" presStyleCnt="0"/>
      <dgm:spPr/>
    </dgm:pt>
    <dgm:pt modelId="{A9978FCC-208B-4298-9077-4BF5FB7763F9}" type="pres">
      <dgm:prSet presAssocID="{71C8C9F8-DFE4-4815-B4C3-815A0A43ED41}" presName="Name5" presStyleLbl="vennNode1" presStyleIdx="1" presStyleCnt="5" custScaleX="118499" custLinFactNeighborY="0">
        <dgm:presLayoutVars>
          <dgm:bulletEnabled val="1"/>
        </dgm:presLayoutVars>
      </dgm:prSet>
      <dgm:spPr/>
    </dgm:pt>
    <dgm:pt modelId="{80115EB5-344D-48D3-B5DD-B2CE8AEEBFEF}" type="pres">
      <dgm:prSet presAssocID="{30D11946-0882-4934-ADDB-CBDC0D71E426}" presName="space" presStyleCnt="0"/>
      <dgm:spPr/>
    </dgm:pt>
    <dgm:pt modelId="{76D71541-8A3A-436A-A6FC-624CB083060F}" type="pres">
      <dgm:prSet presAssocID="{AFE35A70-5D91-4E08-A097-9D72E2213F03}" presName="Name5" presStyleLbl="vennNode1" presStyleIdx="2" presStyleCnt="5" custScaleX="112806">
        <dgm:presLayoutVars>
          <dgm:bulletEnabled val="1"/>
        </dgm:presLayoutVars>
      </dgm:prSet>
      <dgm:spPr/>
    </dgm:pt>
    <dgm:pt modelId="{7D812180-A791-4E08-8CD9-10E636A22FCA}" type="pres">
      <dgm:prSet presAssocID="{DE557410-5C34-49AA-AFDE-A862DED09BE6}" presName="space" presStyleCnt="0"/>
      <dgm:spPr/>
    </dgm:pt>
    <dgm:pt modelId="{608958E9-744F-4067-A830-D01B7FE836B8}" type="pres">
      <dgm:prSet presAssocID="{B980E761-6A03-4A93-B5B4-3A8170D508D1}" presName="Name5" presStyleLbl="vennNode1" presStyleIdx="3" presStyleCnt="5" custScaleX="106236">
        <dgm:presLayoutVars>
          <dgm:bulletEnabled val="1"/>
        </dgm:presLayoutVars>
      </dgm:prSet>
      <dgm:spPr/>
    </dgm:pt>
    <dgm:pt modelId="{9483F727-3108-479C-9B21-041BC2D31E43}" type="pres">
      <dgm:prSet presAssocID="{3AC1ECE8-09E5-4C6C-903A-E23467BC5306}" presName="space" presStyleCnt="0"/>
      <dgm:spPr/>
    </dgm:pt>
    <dgm:pt modelId="{EC990D77-05DE-4D84-AE05-BBF6948B866D}" type="pres">
      <dgm:prSet presAssocID="{4D27C285-58EF-446D-B19B-2E2F7277C127}" presName="Name5" presStyleLbl="vennNode1" presStyleIdx="4" presStyleCnt="5" custScaleX="114136">
        <dgm:presLayoutVars>
          <dgm:bulletEnabled val="1"/>
        </dgm:presLayoutVars>
      </dgm:prSet>
      <dgm:spPr/>
    </dgm:pt>
  </dgm:ptLst>
  <dgm:cxnLst>
    <dgm:cxn modelId="{3B4C5907-A537-462A-B335-99B686C3362D}" srcId="{588E0F2F-F7E9-4ABC-AE95-07B3FFBE3BCD}" destId="{AFE35A70-5D91-4E08-A097-9D72E2213F03}" srcOrd="2" destOrd="0" parTransId="{B4AACF0B-D65D-43DB-82B5-D5E9580237D3}" sibTransId="{DE557410-5C34-49AA-AFDE-A862DED09BE6}"/>
    <dgm:cxn modelId="{A0B0F51A-DA9A-4044-B772-7AF769259568}" type="presOf" srcId="{AFE35A70-5D91-4E08-A097-9D72E2213F03}" destId="{76D71541-8A3A-436A-A6FC-624CB083060F}" srcOrd="0" destOrd="0" presId="urn:microsoft.com/office/officeart/2005/8/layout/venn3#1"/>
    <dgm:cxn modelId="{A6BD4D2E-B0CA-4A46-8A83-F7BE3D87DE46}" type="presOf" srcId="{71C8C9F8-DFE4-4815-B4C3-815A0A43ED41}" destId="{A9978FCC-208B-4298-9077-4BF5FB7763F9}" srcOrd="0" destOrd="0" presId="urn:microsoft.com/office/officeart/2005/8/layout/venn3#1"/>
    <dgm:cxn modelId="{5DBBEE4C-4223-40DC-B8E1-61F3651D101A}" type="presOf" srcId="{5278F3EE-3D24-459C-A548-DEBFDB1B50A6}" destId="{6FEDB6D7-6865-4922-81D8-014B1F9F4FB2}" srcOrd="0" destOrd="0" presId="urn:microsoft.com/office/officeart/2005/8/layout/venn3#1"/>
    <dgm:cxn modelId="{93B95D50-4287-4BBC-9D96-790ACB4AE5BC}" srcId="{588E0F2F-F7E9-4ABC-AE95-07B3FFBE3BCD}" destId="{4D27C285-58EF-446D-B19B-2E2F7277C127}" srcOrd="4" destOrd="0" parTransId="{2044D49C-1AA2-4A17-8E21-4612B1A96924}" sibTransId="{5EE3B1FD-0682-4FF0-8AD4-128BED8C786F}"/>
    <dgm:cxn modelId="{32D0BE74-3A59-4EEB-9922-E2CC342C8723}" type="presOf" srcId="{B980E761-6A03-4A93-B5B4-3A8170D508D1}" destId="{608958E9-744F-4067-A830-D01B7FE836B8}" srcOrd="0" destOrd="0" presId="urn:microsoft.com/office/officeart/2005/8/layout/venn3#1"/>
    <dgm:cxn modelId="{E87C9A94-04D9-418B-A686-2943D801DB3E}" type="presOf" srcId="{4D27C285-58EF-446D-B19B-2E2F7277C127}" destId="{EC990D77-05DE-4D84-AE05-BBF6948B866D}" srcOrd="0" destOrd="0" presId="urn:microsoft.com/office/officeart/2005/8/layout/venn3#1"/>
    <dgm:cxn modelId="{3DFF8A96-9859-4F86-8284-A726BA77D1DA}" srcId="{588E0F2F-F7E9-4ABC-AE95-07B3FFBE3BCD}" destId="{B980E761-6A03-4A93-B5B4-3A8170D508D1}" srcOrd="3" destOrd="0" parTransId="{26C6F5E8-7667-4F23-9009-14F3EA95384A}" sibTransId="{3AC1ECE8-09E5-4C6C-903A-E23467BC5306}"/>
    <dgm:cxn modelId="{51A06FA6-3D68-4BB0-9B28-02E20BFEB341}" type="presOf" srcId="{588E0F2F-F7E9-4ABC-AE95-07B3FFBE3BCD}" destId="{EE263FF7-1871-4B34-833A-7282D0F0230B}" srcOrd="0" destOrd="0" presId="urn:microsoft.com/office/officeart/2005/8/layout/venn3#1"/>
    <dgm:cxn modelId="{8E25A5E0-1EB6-4060-AEAC-BC64BFB642E3}" srcId="{588E0F2F-F7E9-4ABC-AE95-07B3FFBE3BCD}" destId="{5278F3EE-3D24-459C-A548-DEBFDB1B50A6}" srcOrd="0" destOrd="0" parTransId="{89A8E5CE-4A32-4CAC-B11C-0BA9C3785D6A}" sibTransId="{E04D55B0-235F-497E-88D2-FBBCC71F6DDE}"/>
    <dgm:cxn modelId="{B6702FF8-49C7-4969-AB4D-AC4EA5D342B1}" srcId="{588E0F2F-F7E9-4ABC-AE95-07B3FFBE3BCD}" destId="{71C8C9F8-DFE4-4815-B4C3-815A0A43ED41}" srcOrd="1" destOrd="0" parTransId="{9479CC3A-8F99-4DDE-8173-79236BEF8E7E}" sibTransId="{30D11946-0882-4934-ADDB-CBDC0D71E426}"/>
    <dgm:cxn modelId="{44F4E343-A65E-4569-82A8-A9C4D1B9C2D8}" type="presParOf" srcId="{EE263FF7-1871-4B34-833A-7282D0F0230B}" destId="{6FEDB6D7-6865-4922-81D8-014B1F9F4FB2}" srcOrd="0" destOrd="0" presId="urn:microsoft.com/office/officeart/2005/8/layout/venn3#1"/>
    <dgm:cxn modelId="{EFE6F89C-DB56-4C1E-875B-3150B58539F6}" type="presParOf" srcId="{EE263FF7-1871-4B34-833A-7282D0F0230B}" destId="{19D7182C-B293-43E0-8312-BD1952F515FA}" srcOrd="1" destOrd="0" presId="urn:microsoft.com/office/officeart/2005/8/layout/venn3#1"/>
    <dgm:cxn modelId="{8774FF12-8005-40B6-BF2A-7899D5E8DBBA}" type="presParOf" srcId="{EE263FF7-1871-4B34-833A-7282D0F0230B}" destId="{A9978FCC-208B-4298-9077-4BF5FB7763F9}" srcOrd="2" destOrd="0" presId="urn:microsoft.com/office/officeart/2005/8/layout/venn3#1"/>
    <dgm:cxn modelId="{BE1E63C3-5A1C-41AC-85C3-C848DFCA65DB}" type="presParOf" srcId="{EE263FF7-1871-4B34-833A-7282D0F0230B}" destId="{80115EB5-344D-48D3-B5DD-B2CE8AEEBFEF}" srcOrd="3" destOrd="0" presId="urn:microsoft.com/office/officeart/2005/8/layout/venn3#1"/>
    <dgm:cxn modelId="{1DE12AF4-8761-4CD0-9340-83F522DA4967}" type="presParOf" srcId="{EE263FF7-1871-4B34-833A-7282D0F0230B}" destId="{76D71541-8A3A-436A-A6FC-624CB083060F}" srcOrd="4" destOrd="0" presId="urn:microsoft.com/office/officeart/2005/8/layout/venn3#1"/>
    <dgm:cxn modelId="{7EFE95B2-6016-4241-821E-9B57B46D2519}" type="presParOf" srcId="{EE263FF7-1871-4B34-833A-7282D0F0230B}" destId="{7D812180-A791-4E08-8CD9-10E636A22FCA}" srcOrd="5" destOrd="0" presId="urn:microsoft.com/office/officeart/2005/8/layout/venn3#1"/>
    <dgm:cxn modelId="{D7BC00F8-7CA5-474A-A363-7199F4885912}" type="presParOf" srcId="{EE263FF7-1871-4B34-833A-7282D0F0230B}" destId="{608958E9-744F-4067-A830-D01B7FE836B8}" srcOrd="6" destOrd="0" presId="urn:microsoft.com/office/officeart/2005/8/layout/venn3#1"/>
    <dgm:cxn modelId="{251B5A5B-82E4-4E38-BB3D-30713197E9CC}" type="presParOf" srcId="{EE263FF7-1871-4B34-833A-7282D0F0230B}" destId="{9483F727-3108-479C-9B21-041BC2D31E43}" srcOrd="7" destOrd="0" presId="urn:microsoft.com/office/officeart/2005/8/layout/venn3#1"/>
    <dgm:cxn modelId="{D6222F86-E090-480A-AD5A-E194A9484D5B}" type="presParOf" srcId="{EE263FF7-1871-4B34-833A-7282D0F0230B}" destId="{EC990D77-05DE-4D84-AE05-BBF6948B866D}" srcOrd="8" destOrd="0" presId="urn:microsoft.com/office/officeart/2005/8/layout/venn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881C8-44D8-4B29-878D-3D5D94C9D77F}">
      <dsp:nvSpPr>
        <dsp:cNvPr id="0" name=""/>
        <dsp:cNvSpPr/>
      </dsp:nvSpPr>
      <dsp:spPr>
        <a:xfrm>
          <a:off x="677506" y="1061"/>
          <a:ext cx="2410680" cy="1446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Προσανατολισμός</a:t>
          </a:r>
          <a:endParaRPr lang="en-US" sz="1900" kern="1200"/>
        </a:p>
      </dsp:txBody>
      <dsp:txXfrm>
        <a:off x="719870" y="43425"/>
        <a:ext cx="2325952" cy="1361680"/>
      </dsp:txXfrm>
    </dsp:sp>
    <dsp:sp modelId="{67A659AF-E009-448F-9CE6-0F3570F6D8B7}">
      <dsp:nvSpPr>
        <dsp:cNvPr id="0" name=""/>
        <dsp:cNvSpPr/>
      </dsp:nvSpPr>
      <dsp:spPr>
        <a:xfrm>
          <a:off x="3300327" y="425341"/>
          <a:ext cx="511064" cy="5978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3300327" y="544911"/>
        <a:ext cx="357745" cy="358708"/>
      </dsp:txXfrm>
    </dsp:sp>
    <dsp:sp modelId="{8DD923CF-3A6E-473D-9003-012A37BE6E58}">
      <dsp:nvSpPr>
        <dsp:cNvPr id="0" name=""/>
        <dsp:cNvSpPr/>
      </dsp:nvSpPr>
      <dsp:spPr>
        <a:xfrm>
          <a:off x="4052459" y="1061"/>
          <a:ext cx="2410680" cy="1446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Ανάδειξη ιδεών</a:t>
          </a:r>
          <a:endParaRPr lang="en-US" sz="1900" kern="1200"/>
        </a:p>
      </dsp:txBody>
      <dsp:txXfrm>
        <a:off x="4094823" y="43425"/>
        <a:ext cx="2325952" cy="1361680"/>
      </dsp:txXfrm>
    </dsp:sp>
    <dsp:sp modelId="{C182134F-962F-429C-A269-16AD0E39021B}">
      <dsp:nvSpPr>
        <dsp:cNvPr id="0" name=""/>
        <dsp:cNvSpPr/>
      </dsp:nvSpPr>
      <dsp:spPr>
        <a:xfrm>
          <a:off x="6675280" y="425341"/>
          <a:ext cx="511064" cy="5978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6675280" y="544911"/>
        <a:ext cx="357745" cy="358708"/>
      </dsp:txXfrm>
    </dsp:sp>
    <dsp:sp modelId="{29D1D28C-F07D-4779-8AC5-993C33D84D8C}">
      <dsp:nvSpPr>
        <dsp:cNvPr id="0" name=""/>
        <dsp:cNvSpPr/>
      </dsp:nvSpPr>
      <dsp:spPr>
        <a:xfrm>
          <a:off x="7427412" y="1061"/>
          <a:ext cx="2410680" cy="1446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Αναδόμηση ιδεών</a:t>
          </a:r>
          <a:endParaRPr lang="en-US" sz="1900" kern="1200"/>
        </a:p>
      </dsp:txBody>
      <dsp:txXfrm>
        <a:off x="7469776" y="43425"/>
        <a:ext cx="2325952" cy="1361680"/>
      </dsp:txXfrm>
    </dsp:sp>
    <dsp:sp modelId="{40C1E2C4-DC40-4649-8DA2-315663DEC692}">
      <dsp:nvSpPr>
        <dsp:cNvPr id="0" name=""/>
        <dsp:cNvSpPr/>
      </dsp:nvSpPr>
      <dsp:spPr>
        <a:xfrm rot="5400000">
          <a:off x="8377220" y="1616218"/>
          <a:ext cx="511064" cy="5978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8453399" y="1659610"/>
        <a:ext cx="358708" cy="357745"/>
      </dsp:txXfrm>
    </dsp:sp>
    <dsp:sp modelId="{0E909066-FBFC-4E0B-964D-A3D71FC9CECB}">
      <dsp:nvSpPr>
        <dsp:cNvPr id="0" name=""/>
        <dsp:cNvSpPr/>
      </dsp:nvSpPr>
      <dsp:spPr>
        <a:xfrm>
          <a:off x="7427412" y="2411742"/>
          <a:ext cx="2410680" cy="1446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Εφαρμογή νέας γνώσης</a:t>
          </a:r>
          <a:endParaRPr lang="en-US" sz="1900" kern="1200"/>
        </a:p>
      </dsp:txBody>
      <dsp:txXfrm>
        <a:off x="7469776" y="2454106"/>
        <a:ext cx="2325952" cy="1361680"/>
      </dsp:txXfrm>
    </dsp:sp>
    <dsp:sp modelId="{D5892A72-B318-4405-ADCC-C91C68CE4073}">
      <dsp:nvSpPr>
        <dsp:cNvPr id="0" name=""/>
        <dsp:cNvSpPr/>
      </dsp:nvSpPr>
      <dsp:spPr>
        <a:xfrm rot="10800000">
          <a:off x="6704208" y="2836022"/>
          <a:ext cx="511064" cy="5978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6857527" y="2955592"/>
        <a:ext cx="357745" cy="358708"/>
      </dsp:txXfrm>
    </dsp:sp>
    <dsp:sp modelId="{197DC133-08DB-4A21-86B8-FE868A79209E}">
      <dsp:nvSpPr>
        <dsp:cNvPr id="0" name=""/>
        <dsp:cNvSpPr/>
      </dsp:nvSpPr>
      <dsp:spPr>
        <a:xfrm>
          <a:off x="4052459" y="2411742"/>
          <a:ext cx="2410680" cy="1446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Ανασκόπηση</a:t>
          </a:r>
          <a:endParaRPr lang="en-US" sz="1900" kern="1200"/>
        </a:p>
      </dsp:txBody>
      <dsp:txXfrm>
        <a:off x="4094823" y="2454106"/>
        <a:ext cx="2325952" cy="13616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EDF14-3F99-4AD6-A76E-1F3AA7533126}">
      <dsp:nvSpPr>
        <dsp:cNvPr id="0" name=""/>
        <dsp:cNvSpPr/>
      </dsp:nvSpPr>
      <dsp:spPr>
        <a:xfrm>
          <a:off x="2453437" y="916"/>
          <a:ext cx="1828567" cy="11885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Εμπλοκή</a:t>
          </a:r>
        </a:p>
      </dsp:txBody>
      <dsp:txXfrm>
        <a:off x="2511458" y="58937"/>
        <a:ext cx="1712525" cy="1072526"/>
      </dsp:txXfrm>
    </dsp:sp>
    <dsp:sp modelId="{EE83D852-281E-4FF8-9331-6F0A1C264EFA}">
      <dsp:nvSpPr>
        <dsp:cNvPr id="0" name=""/>
        <dsp:cNvSpPr/>
      </dsp:nvSpPr>
      <dsp:spPr>
        <a:xfrm>
          <a:off x="993193" y="595200"/>
          <a:ext cx="4749056" cy="4749056"/>
        </a:xfrm>
        <a:custGeom>
          <a:avLst/>
          <a:gdLst/>
          <a:ahLst/>
          <a:cxnLst/>
          <a:rect l="0" t="0" r="0" b="0"/>
          <a:pathLst>
            <a:path>
              <a:moveTo>
                <a:pt x="3533752" y="302190"/>
              </a:moveTo>
              <a:arcTo wR="2374528" hR="2374528" stAng="17953307" swAng="121174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64FAB-4209-4E19-AFED-A3FDB3E8C557}">
      <dsp:nvSpPr>
        <dsp:cNvPr id="0" name=""/>
        <dsp:cNvSpPr/>
      </dsp:nvSpPr>
      <dsp:spPr>
        <a:xfrm>
          <a:off x="4711748" y="1641675"/>
          <a:ext cx="1828567" cy="118856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Εξερεύνηση</a:t>
          </a:r>
        </a:p>
      </dsp:txBody>
      <dsp:txXfrm>
        <a:off x="4769769" y="1699696"/>
        <a:ext cx="1712525" cy="1072526"/>
      </dsp:txXfrm>
    </dsp:sp>
    <dsp:sp modelId="{E6130C1B-58ED-461E-9EB5-C4E38FB3E45C}">
      <dsp:nvSpPr>
        <dsp:cNvPr id="0" name=""/>
        <dsp:cNvSpPr/>
      </dsp:nvSpPr>
      <dsp:spPr>
        <a:xfrm>
          <a:off x="993193" y="595200"/>
          <a:ext cx="4749056" cy="4749056"/>
        </a:xfrm>
        <a:custGeom>
          <a:avLst/>
          <a:gdLst/>
          <a:ahLst/>
          <a:cxnLst/>
          <a:rect l="0" t="0" r="0" b="0"/>
          <a:pathLst>
            <a:path>
              <a:moveTo>
                <a:pt x="4743363" y="2538854"/>
              </a:moveTo>
              <a:arcTo wR="2374528" hR="2374528" stAng="21838095" swAng="1359884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431EC-6A41-48E9-9D03-44A836CADEC1}">
      <dsp:nvSpPr>
        <dsp:cNvPr id="0" name=""/>
        <dsp:cNvSpPr/>
      </dsp:nvSpPr>
      <dsp:spPr>
        <a:xfrm>
          <a:off x="3849150" y="4296478"/>
          <a:ext cx="1828567" cy="118856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Επεξήγηση</a:t>
          </a:r>
        </a:p>
      </dsp:txBody>
      <dsp:txXfrm>
        <a:off x="3907171" y="4354499"/>
        <a:ext cx="1712525" cy="1072526"/>
      </dsp:txXfrm>
    </dsp:sp>
    <dsp:sp modelId="{7A44BA94-2E33-4B0A-B0E8-10BE7F5702A2}">
      <dsp:nvSpPr>
        <dsp:cNvPr id="0" name=""/>
        <dsp:cNvSpPr/>
      </dsp:nvSpPr>
      <dsp:spPr>
        <a:xfrm>
          <a:off x="993193" y="595200"/>
          <a:ext cx="4749056" cy="4749056"/>
        </a:xfrm>
        <a:custGeom>
          <a:avLst/>
          <a:gdLst/>
          <a:ahLst/>
          <a:cxnLst/>
          <a:rect l="0" t="0" r="0" b="0"/>
          <a:pathLst>
            <a:path>
              <a:moveTo>
                <a:pt x="2666009" y="4731098"/>
              </a:moveTo>
              <a:arcTo wR="2374528" hR="2374528" stAng="4976938" swAng="846124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4B219A-DA89-4468-B1BF-4109A18353C3}">
      <dsp:nvSpPr>
        <dsp:cNvPr id="0" name=""/>
        <dsp:cNvSpPr/>
      </dsp:nvSpPr>
      <dsp:spPr>
        <a:xfrm>
          <a:off x="1057725" y="4296478"/>
          <a:ext cx="1828567" cy="118856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Επεξεργασία</a:t>
          </a:r>
        </a:p>
      </dsp:txBody>
      <dsp:txXfrm>
        <a:off x="1115746" y="4354499"/>
        <a:ext cx="1712525" cy="1072526"/>
      </dsp:txXfrm>
    </dsp:sp>
    <dsp:sp modelId="{4542E7DE-5181-43FE-813B-92FDE0676F05}">
      <dsp:nvSpPr>
        <dsp:cNvPr id="0" name=""/>
        <dsp:cNvSpPr/>
      </dsp:nvSpPr>
      <dsp:spPr>
        <a:xfrm>
          <a:off x="993193" y="595200"/>
          <a:ext cx="4749056" cy="4749056"/>
        </a:xfrm>
        <a:custGeom>
          <a:avLst/>
          <a:gdLst/>
          <a:ahLst/>
          <a:cxnLst/>
          <a:rect l="0" t="0" r="0" b="0"/>
          <a:pathLst>
            <a:path>
              <a:moveTo>
                <a:pt x="251946" y="3438967"/>
              </a:moveTo>
              <a:arcTo wR="2374528" hR="2374528" stAng="9202021" swAng="1359884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987F56-91F3-4141-A9A6-1556BF9498A3}">
      <dsp:nvSpPr>
        <dsp:cNvPr id="0" name=""/>
        <dsp:cNvSpPr/>
      </dsp:nvSpPr>
      <dsp:spPr>
        <a:xfrm>
          <a:off x="195127" y="1641675"/>
          <a:ext cx="1828567" cy="11885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Εκτίμηση</a:t>
          </a:r>
        </a:p>
      </dsp:txBody>
      <dsp:txXfrm>
        <a:off x="253148" y="1699696"/>
        <a:ext cx="1712525" cy="1072526"/>
      </dsp:txXfrm>
    </dsp:sp>
    <dsp:sp modelId="{9149C1DC-FB91-4258-BD55-43AC5D056066}">
      <dsp:nvSpPr>
        <dsp:cNvPr id="0" name=""/>
        <dsp:cNvSpPr/>
      </dsp:nvSpPr>
      <dsp:spPr>
        <a:xfrm>
          <a:off x="993193" y="595200"/>
          <a:ext cx="4749056" cy="4749056"/>
        </a:xfrm>
        <a:custGeom>
          <a:avLst/>
          <a:gdLst/>
          <a:ahLst/>
          <a:cxnLst/>
          <a:rect l="0" t="0" r="0" b="0"/>
          <a:pathLst>
            <a:path>
              <a:moveTo>
                <a:pt x="571145" y="829796"/>
              </a:moveTo>
              <a:arcTo wR="2374528" hR="2374528" stAng="13234950" swAng="1211743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8CF66-F93C-4919-B835-158EDBB51BE4}">
      <dsp:nvSpPr>
        <dsp:cNvPr id="0" name=""/>
        <dsp:cNvSpPr/>
      </dsp:nvSpPr>
      <dsp:spPr>
        <a:xfrm>
          <a:off x="5112748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471"/>
              </a:lnTo>
              <a:lnTo>
                <a:pt x="3191135" y="517471"/>
              </a:lnTo>
              <a:lnTo>
                <a:pt x="3191135" y="759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FF63F-BA39-4D49-BB29-A4169B7BF156}">
      <dsp:nvSpPr>
        <dsp:cNvPr id="0" name=""/>
        <dsp:cNvSpPr/>
      </dsp:nvSpPr>
      <dsp:spPr>
        <a:xfrm>
          <a:off x="5067028" y="1658197"/>
          <a:ext cx="91440" cy="759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9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48029-86FF-4FBD-B338-67AB0572C8A7}">
      <dsp:nvSpPr>
        <dsp:cNvPr id="0" name=""/>
        <dsp:cNvSpPr/>
      </dsp:nvSpPr>
      <dsp:spPr>
        <a:xfrm>
          <a:off x="1921612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3191135" y="0"/>
              </a:moveTo>
              <a:lnTo>
                <a:pt x="3191135" y="517471"/>
              </a:lnTo>
              <a:lnTo>
                <a:pt x="0" y="517471"/>
              </a:lnTo>
              <a:lnTo>
                <a:pt x="0" y="759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AA8E8-65AB-4DD4-A9C9-E133FACD9CB3}">
      <dsp:nvSpPr>
        <dsp:cNvPr id="0" name=""/>
        <dsp:cNvSpPr/>
      </dsp:nvSpPr>
      <dsp:spPr>
        <a:xfrm>
          <a:off x="3807283" y="257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18C639-5426-4E31-9878-0943B47FB560}">
      <dsp:nvSpPr>
        <dsp:cNvPr id="0" name=""/>
        <dsp:cNvSpPr/>
      </dsp:nvSpPr>
      <dsp:spPr>
        <a:xfrm>
          <a:off x="4097387" y="275855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Διερευνητικό μοντέλο</a:t>
          </a:r>
          <a:endParaRPr lang="en-US" sz="2300" kern="1200"/>
        </a:p>
      </dsp:txBody>
      <dsp:txXfrm>
        <a:off x="4145946" y="324414"/>
        <a:ext cx="2513811" cy="1560821"/>
      </dsp:txXfrm>
    </dsp:sp>
    <dsp:sp modelId="{377EB6F3-935B-47DC-BE5A-7053C43AB54F}">
      <dsp:nvSpPr>
        <dsp:cNvPr id="0" name=""/>
        <dsp:cNvSpPr/>
      </dsp:nvSpPr>
      <dsp:spPr>
        <a:xfrm>
          <a:off x="616148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C6BE4-0B06-44E9-983E-4E9AE6FD5DAB}">
      <dsp:nvSpPr>
        <dsp:cNvPr id="0" name=""/>
        <dsp:cNvSpPr/>
      </dsp:nvSpPr>
      <dsp:spPr>
        <a:xfrm>
          <a:off x="906251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Δομημένη διερεύνηση</a:t>
          </a:r>
          <a:endParaRPr lang="en-US" sz="2300" kern="1200"/>
        </a:p>
      </dsp:txBody>
      <dsp:txXfrm>
        <a:off x="954810" y="2741699"/>
        <a:ext cx="2513811" cy="1560821"/>
      </dsp:txXfrm>
    </dsp:sp>
    <dsp:sp modelId="{776A9D84-699A-42E1-9857-33A24AC21F48}">
      <dsp:nvSpPr>
        <dsp:cNvPr id="0" name=""/>
        <dsp:cNvSpPr/>
      </dsp:nvSpPr>
      <dsp:spPr>
        <a:xfrm>
          <a:off x="3807283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ABE23E-686A-4C02-8EA3-D6234345DEE0}">
      <dsp:nvSpPr>
        <dsp:cNvPr id="0" name=""/>
        <dsp:cNvSpPr/>
      </dsp:nvSpPr>
      <dsp:spPr>
        <a:xfrm>
          <a:off x="4097387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Καθοδηγούμενη διερεύνηση</a:t>
          </a:r>
          <a:endParaRPr lang="en-US" sz="2300" kern="1200"/>
        </a:p>
      </dsp:txBody>
      <dsp:txXfrm>
        <a:off x="4145946" y="2741699"/>
        <a:ext cx="2513811" cy="1560821"/>
      </dsp:txXfrm>
    </dsp:sp>
    <dsp:sp modelId="{FD31EFB2-1FE1-4A0A-9FE1-2EE8B6546F5B}">
      <dsp:nvSpPr>
        <dsp:cNvPr id="0" name=""/>
        <dsp:cNvSpPr/>
      </dsp:nvSpPr>
      <dsp:spPr>
        <a:xfrm>
          <a:off x="6998419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A68C21-B70A-43BA-8E25-52B3F264D5B7}">
      <dsp:nvSpPr>
        <dsp:cNvPr id="0" name=""/>
        <dsp:cNvSpPr/>
      </dsp:nvSpPr>
      <dsp:spPr>
        <a:xfrm>
          <a:off x="7288522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Ανοιχτή διερεύνηση</a:t>
          </a:r>
          <a:endParaRPr lang="en-US" sz="2300" kern="1200"/>
        </a:p>
      </dsp:txBody>
      <dsp:txXfrm>
        <a:off x="7337081" y="2741699"/>
        <a:ext cx="2513811" cy="15608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DB6D7-6865-4922-81D8-014B1F9F4FB2}">
      <dsp:nvSpPr>
        <dsp:cNvPr id="0" name=""/>
        <dsp:cNvSpPr/>
      </dsp:nvSpPr>
      <dsp:spPr>
        <a:xfrm>
          <a:off x="1537" y="1036240"/>
          <a:ext cx="2160058" cy="228087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5524" tIns="15240" rIns="12552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0" kern="1200"/>
            <a:t>Ελεύθερο παιχνίδι</a:t>
          </a:r>
        </a:p>
      </dsp:txBody>
      <dsp:txXfrm>
        <a:off x="317870" y="1370267"/>
        <a:ext cx="1527392" cy="1612822"/>
      </dsp:txXfrm>
    </dsp:sp>
    <dsp:sp modelId="{A9978FCC-208B-4298-9077-4BF5FB7763F9}">
      <dsp:nvSpPr>
        <dsp:cNvPr id="0" name=""/>
        <dsp:cNvSpPr/>
      </dsp:nvSpPr>
      <dsp:spPr>
        <a:xfrm>
          <a:off x="1705420" y="1036240"/>
          <a:ext cx="2702815" cy="2280876"/>
        </a:xfrm>
        <a:prstGeom prst="ellipse">
          <a:avLst/>
        </a:prstGeom>
        <a:solidFill>
          <a:schemeClr val="accent3">
            <a:alpha val="50000"/>
            <a:hueOff val="1514783"/>
            <a:satOff val="9135"/>
            <a:lumOff val="-55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5524" tIns="13970" rIns="125524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kern="1200" dirty="0"/>
            <a:t>Διερευνητικό παιχνίδι</a:t>
          </a:r>
        </a:p>
      </dsp:txBody>
      <dsp:txXfrm>
        <a:off x="2101238" y="1370267"/>
        <a:ext cx="1911179" cy="1612822"/>
      </dsp:txXfrm>
    </dsp:sp>
    <dsp:sp modelId="{76D71541-8A3A-436A-A6FC-624CB083060F}">
      <dsp:nvSpPr>
        <dsp:cNvPr id="0" name=""/>
        <dsp:cNvSpPr/>
      </dsp:nvSpPr>
      <dsp:spPr>
        <a:xfrm>
          <a:off x="3952061" y="1036240"/>
          <a:ext cx="2572965" cy="2280876"/>
        </a:xfrm>
        <a:prstGeom prst="ellipse">
          <a:avLst/>
        </a:prstGeom>
        <a:solidFill>
          <a:schemeClr val="accent3">
            <a:alpha val="50000"/>
            <a:hueOff val="3029567"/>
            <a:satOff val="18270"/>
            <a:lumOff val="-110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5524" tIns="13970" rIns="125524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kern="1200"/>
            <a:t>Συνεργατικά σχεδιασμένο παιχνίδι</a:t>
          </a:r>
        </a:p>
      </dsp:txBody>
      <dsp:txXfrm>
        <a:off x="4328863" y="1370267"/>
        <a:ext cx="1819361" cy="1612822"/>
      </dsp:txXfrm>
    </dsp:sp>
    <dsp:sp modelId="{608958E9-744F-4067-A830-D01B7FE836B8}">
      <dsp:nvSpPr>
        <dsp:cNvPr id="0" name=""/>
        <dsp:cNvSpPr/>
      </dsp:nvSpPr>
      <dsp:spPr>
        <a:xfrm>
          <a:off x="6068851" y="1036240"/>
          <a:ext cx="2423112" cy="2280876"/>
        </a:xfrm>
        <a:prstGeom prst="ellipse">
          <a:avLst/>
        </a:prstGeom>
        <a:solidFill>
          <a:schemeClr val="accent3">
            <a:alpha val="50000"/>
            <a:hueOff val="4544350"/>
            <a:satOff val="27405"/>
            <a:lumOff val="-166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5524" tIns="13970" rIns="125524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kern="1200"/>
            <a:t>Παιγνιώδης μάθηση</a:t>
          </a:r>
        </a:p>
      </dsp:txBody>
      <dsp:txXfrm>
        <a:off x="6423708" y="1370267"/>
        <a:ext cx="1713398" cy="1612822"/>
      </dsp:txXfrm>
    </dsp:sp>
    <dsp:sp modelId="{EC990D77-05DE-4D84-AE05-BBF6948B866D}">
      <dsp:nvSpPr>
        <dsp:cNvPr id="0" name=""/>
        <dsp:cNvSpPr/>
      </dsp:nvSpPr>
      <dsp:spPr>
        <a:xfrm>
          <a:off x="8035788" y="1036240"/>
          <a:ext cx="2603301" cy="2280876"/>
        </a:xfrm>
        <a:prstGeom prst="ellipse">
          <a:avLst/>
        </a:prstGeom>
        <a:solidFill>
          <a:schemeClr val="accent3">
            <a:alpha val="50000"/>
            <a:hueOff val="6059134"/>
            <a:satOff val="36540"/>
            <a:lumOff val="-221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5524" tIns="13970" rIns="125524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b="0" kern="1200"/>
            <a:t>Μαθαίνοντας μέσα από το παιχνίδι</a:t>
          </a:r>
        </a:p>
      </dsp:txBody>
      <dsp:txXfrm>
        <a:off x="8417033" y="1370267"/>
        <a:ext cx="1840811" cy="16128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#1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196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3107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84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26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862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145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53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430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63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378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82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7/4/2022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7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689" r:id="rId5"/>
    <p:sldLayoutId id="2147483694" r:id="rId6"/>
    <p:sldLayoutId id="2147483690" r:id="rId7"/>
    <p:sldLayoutId id="2147483691" r:id="rId8"/>
    <p:sldLayoutId id="2147483692" r:id="rId9"/>
    <p:sldLayoutId id="2147483693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stock.com/free-photos/doubtful-3d-man-question-mark-isolated-46594981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ti.com/n1cj2ss1n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40E1A37-382F-001F-081B-D4039B0C6D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94" r="1" b="17717"/>
          <a:stretch/>
        </p:blipFill>
        <p:spPr>
          <a:xfrm>
            <a:off x="5101771" y="10"/>
            <a:ext cx="7094361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34066D6-1B59-4642-A86D-39464CEE9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18E928D9-3091-4385-B979-265D55AD0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FBDEE2B-003D-E0D1-6657-6FF9716085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62159"/>
            <a:ext cx="4092525" cy="279860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Templates </a:t>
            </a:r>
            <a:r>
              <a:rPr lang="el-GR" dirty="0">
                <a:solidFill>
                  <a:srgbClr val="FFFFFF"/>
                </a:solidFill>
              </a:rPr>
              <a:t>σεναρίων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1C256E5-4558-AC8E-10B4-E6958B4D6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3371846"/>
            <a:ext cx="4092525" cy="2292581"/>
          </a:xfrm>
        </p:spPr>
        <p:txBody>
          <a:bodyPr>
            <a:normAutofit/>
          </a:bodyPr>
          <a:lstStyle/>
          <a:p>
            <a:r>
              <a:rPr lang="el-GR" sz="20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Μαρία Παναγοπούλου</a:t>
            </a:r>
            <a:r>
              <a:rPr lang="en-US" altLang="el-GR" sz="20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l-GR" altLang="el-GR" sz="20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Φυσικός</a:t>
            </a:r>
          </a:p>
          <a:p>
            <a:r>
              <a:rPr lang="el-GR" sz="20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Τμήμα Έρευνας και Ανάπτυξης, Ελληνογερμανική Αγωγή</a:t>
            </a:r>
          </a:p>
          <a:p>
            <a:endParaRPr lang="el-GR" sz="2000" dirty="0">
              <a:solidFill>
                <a:srgbClr val="FFFFFF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D602432-D774-4CF5-94E8-7D52D0105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CBF9EBB4-5078-47B2-AAA0-DF4A88D81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Εικόνα 21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530FB37C-AC19-6963-DF84-5AD07EFFFF19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344" y="4859518"/>
            <a:ext cx="1803400" cy="96295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07AE122-2D9B-4DC3-9E2E-C60361F33920}"/>
              </a:ext>
            </a:extLst>
          </p:cNvPr>
          <p:cNvSpPr txBox="1"/>
          <p:nvPr/>
        </p:nvSpPr>
        <p:spPr>
          <a:xfrm>
            <a:off x="1952362" y="6378100"/>
            <a:ext cx="102396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l-GR" sz="1200" b="1" dirty="0">
                <a:solidFill>
                  <a:srgbClr val="990000"/>
                </a:solidFill>
                <a:effectLst/>
              </a:rPr>
              <a:t>Το έργο υποστηρίχτηκε από το Ελληνικό Ίδρυμα Έρευνας και Καινοτομίας (ΕΛ.ΙΔ.Ε.Κ.) στο πλαίσιο της 3ης Προκήρυξης της Δράσης «Επιστήμη και Κοινωνία» με τίτλο «Κόμβοι Έρευνας, Καινοτομίας και Διάχυσης» (Αριθμός Έργου: 02181)</a:t>
            </a:r>
            <a:endParaRPr lang="el-GR" sz="1200" dirty="0">
              <a:solidFill>
                <a:srgbClr val="990000"/>
              </a:solidFill>
              <a:effectLst/>
            </a:endParaRPr>
          </a:p>
        </p:txBody>
      </p:sp>
      <p:pic>
        <p:nvPicPr>
          <p:cNvPr id="24" name="Picture 2" descr="Πρόσκληση για την επιλογή μέλους του Επιστημονικού Συμβουλίου του ΕΛΙΔΕΚ |  Alfavita">
            <a:extLst>
              <a:ext uri="{FF2B5EF4-FFF2-40B4-BE49-F238E27FC236}">
                <a16:creationId xmlns:a16="http://schemas.microsoft.com/office/drawing/2014/main" id="{69611ABA-1B27-DC64-4873-2B030D6D7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35" y="6096127"/>
            <a:ext cx="2119255" cy="92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>
            <a:extLst>
              <a:ext uri="{FF2B5EF4-FFF2-40B4-BE49-F238E27FC236}">
                <a16:creationId xmlns:a16="http://schemas.microsoft.com/office/drawing/2014/main" id="{1497065A-C7DF-F334-0ED0-EA6BDA819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98" y="62302"/>
            <a:ext cx="1713132" cy="14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397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8EB64FA-C1A9-02AA-3A8D-51A25A898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59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Μοντέλο του </a:t>
            </a:r>
            <a:r>
              <a:rPr lang="en-US" dirty="0"/>
              <a:t>Needham</a:t>
            </a:r>
            <a:endParaRPr lang="el-GR" dirty="0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C0CBBBC7-E0AC-1A2E-615E-E2CDC61547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216783"/>
              </p:ext>
            </p:extLst>
          </p:nvPr>
        </p:nvGraphicFramePr>
        <p:xfrm>
          <a:off x="838200" y="1825625"/>
          <a:ext cx="10515600" cy="385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EE0F853-3777-A7EA-EF96-02DBFAEDB680}"/>
              </a:ext>
            </a:extLst>
          </p:cNvPr>
          <p:cNvSpPr txBox="1"/>
          <p:nvPr/>
        </p:nvSpPr>
        <p:spPr>
          <a:xfrm>
            <a:off x="3799643" y="1265511"/>
            <a:ext cx="45897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i="1" dirty="0"/>
              <a:t>Αναδόμηση των εναλλακτικών ιδεών</a:t>
            </a:r>
          </a:p>
        </p:txBody>
      </p:sp>
      <p:pic>
        <p:nvPicPr>
          <p:cNvPr id="12" name="Picture 2" descr="Πρόσκληση για την επιλογή μέλους του Επιστημονικού Συμβουλίου του ΕΛΙΔΕΚ |  Alfavita">
            <a:extLst>
              <a:ext uri="{FF2B5EF4-FFF2-40B4-BE49-F238E27FC236}">
                <a16:creationId xmlns:a16="http://schemas.microsoft.com/office/drawing/2014/main" id="{5C0C3BFB-99E4-6C4E-94AF-6C3632275A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2040" y="5933862"/>
            <a:ext cx="2119255" cy="92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464ED8FA-B297-297B-8538-C822E6654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98" y="62302"/>
            <a:ext cx="1713132" cy="14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55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DF10B0C-A7A2-5926-6393-661A5203C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Κύκλος μάθησης 5Ε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id="{20094B06-2B24-FDEF-9FB9-BCDA5BE051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4514730"/>
              </p:ext>
            </p:extLst>
          </p:nvPr>
        </p:nvGraphicFramePr>
        <p:xfrm>
          <a:off x="4763911" y="6096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Πρόσκληση για την επιλογή μέλους του Επιστημονικού Συμβουλίου του ΕΛΙΔΕΚ |  Alfavita">
            <a:extLst>
              <a:ext uri="{FF2B5EF4-FFF2-40B4-BE49-F238E27FC236}">
                <a16:creationId xmlns:a16="http://schemas.microsoft.com/office/drawing/2014/main" id="{D2421074-9794-9E57-B2EA-A26180FCF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8" y="5933862"/>
            <a:ext cx="2119255" cy="92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>
            <a:extLst>
              <a:ext uri="{FF2B5EF4-FFF2-40B4-BE49-F238E27FC236}">
                <a16:creationId xmlns:a16="http://schemas.microsoft.com/office/drawing/2014/main" id="{27B50D0D-F497-40C6-99B2-85941A816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8" y="71827"/>
            <a:ext cx="1713132" cy="14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59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A365D1A-3E48-09DE-D219-212C7E632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l-GR">
                <a:solidFill>
                  <a:srgbClr val="FFFFFF"/>
                </a:solidFill>
              </a:rPr>
              <a:t>Καθοδηγούμενη διερεύνηση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3FC69861-9E79-9C39-46A1-12DBE33526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86132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Πρόσκληση για την επιλογή μέλους του Επιστημονικού Συμβουλίου του ΕΛΙΔΕΚ |  Alfavita">
            <a:extLst>
              <a:ext uri="{FF2B5EF4-FFF2-40B4-BE49-F238E27FC236}">
                <a16:creationId xmlns:a16="http://schemas.microsoft.com/office/drawing/2014/main" id="{8620E701-DE37-119A-34D5-751C761F0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795" y="6057375"/>
            <a:ext cx="2119255" cy="92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19104AED-F2C4-0971-CF85-B8DE88BD3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98" y="71827"/>
            <a:ext cx="1713132" cy="14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182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DF2A7E6-6DEB-5A0E-DBA0-611E2D15B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034" y="365125"/>
            <a:ext cx="5558489" cy="1325563"/>
          </a:xfrm>
        </p:spPr>
        <p:txBody>
          <a:bodyPr>
            <a:normAutofit/>
          </a:bodyPr>
          <a:lstStyle/>
          <a:p>
            <a:r>
              <a:rPr lang="el-GR" dirty="0"/>
              <a:t>Καθοδηγούμενη διερεύνηση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57CB89-9BC1-A049-2E10-9B6510329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24" y="2055813"/>
            <a:ext cx="5558489" cy="4351338"/>
          </a:xfrm>
        </p:spPr>
        <p:txBody>
          <a:bodyPr>
            <a:normAutofit/>
          </a:bodyPr>
          <a:lstStyle/>
          <a:p>
            <a:r>
              <a:rPr lang="el-GR" dirty="0"/>
              <a:t>Προσανατολισμός</a:t>
            </a:r>
          </a:p>
          <a:p>
            <a:r>
              <a:rPr lang="el-GR" dirty="0"/>
              <a:t>Διατύπωση ερωτήσεων και υποθέσεων</a:t>
            </a:r>
          </a:p>
          <a:p>
            <a:r>
              <a:rPr lang="el-GR" dirty="0"/>
              <a:t>Έρευνα</a:t>
            </a:r>
          </a:p>
          <a:p>
            <a:r>
              <a:rPr lang="el-GR" dirty="0"/>
              <a:t>Συμπέρασμα</a:t>
            </a:r>
          </a:p>
          <a:p>
            <a:r>
              <a:rPr lang="el-GR" dirty="0"/>
              <a:t>Συζήτηση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2" descr="Πρόσκληση για την επιλογή μέλους του Επιστημονικού Συμβουλίου του ΕΛΙΔΕΚ |  Alfavita">
            <a:extLst>
              <a:ext uri="{FF2B5EF4-FFF2-40B4-BE49-F238E27FC236}">
                <a16:creationId xmlns:a16="http://schemas.microsoft.com/office/drawing/2014/main" id="{7CE405C4-06DF-4AFD-E2D9-54187D458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45" y="5945082"/>
            <a:ext cx="2119255" cy="92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DE9AB302-C9C4-5765-04A5-44B39ABB9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7" y="231101"/>
            <a:ext cx="1713132" cy="14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Πρόσκληση για την επιλογή μέλους του Επιστημονικού Συμβουλίου του ΕΛΙΔΕΚ |  Alfavita">
            <a:extLst>
              <a:ext uri="{FF2B5EF4-FFF2-40B4-BE49-F238E27FC236}">
                <a16:creationId xmlns:a16="http://schemas.microsoft.com/office/drawing/2014/main" id="{50E46151-A398-6904-C56F-1D85DA8AE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4" y="5945082"/>
            <a:ext cx="2119255" cy="92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id="{0E161850-DF85-D272-532F-D2B2F2828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6" y="231101"/>
            <a:ext cx="1713132" cy="14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845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814536-795D-D82D-6D0E-FB3C316E1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Μαθαίνοντας μέσα από το παιχνίδι</a:t>
            </a:r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id="{C766EBF6-2CEA-DCCD-BB45-726E4DA4B0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0965188"/>
              </p:ext>
            </p:extLst>
          </p:nvPr>
        </p:nvGraphicFramePr>
        <p:xfrm>
          <a:off x="838200" y="1793289"/>
          <a:ext cx="10640627" cy="4353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Βέλος: Αριστερό-δεξιό 4">
            <a:extLst>
              <a:ext uri="{FF2B5EF4-FFF2-40B4-BE49-F238E27FC236}">
                <a16:creationId xmlns:a16="http://schemas.microsoft.com/office/drawing/2014/main" id="{9F636F7A-1666-AFD8-0DC9-A03D01AC80D0}"/>
              </a:ext>
            </a:extLst>
          </p:cNvPr>
          <p:cNvSpPr/>
          <p:nvPr/>
        </p:nvSpPr>
        <p:spPr>
          <a:xfrm>
            <a:off x="838200" y="1393798"/>
            <a:ext cx="10515600" cy="14434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Κα</a:t>
            </a:r>
            <a:r>
              <a:rPr lang="en-US" altLang="zh-CN" sz="1600" kern="100" dirty="0" err="1">
                <a:latin typeface="Calibri"/>
                <a:ea typeface="等线"/>
                <a:cs typeface="Times New Roman"/>
                <a:sym typeface="Times New Roman"/>
              </a:rPr>
              <a:t>θοδηγούμενο</a:t>
            </a:r>
            <a:r>
              <a:rPr lang="en-US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                 </a:t>
            </a:r>
            <a:r>
              <a:rPr lang="el-GR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                              </a:t>
            </a:r>
            <a:r>
              <a:rPr lang="en-US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        </a:t>
            </a:r>
            <a:r>
              <a:rPr lang="en-US" altLang="zh-CN" sz="1600" kern="100" dirty="0" err="1">
                <a:latin typeface="Calibri"/>
                <a:ea typeface="等线"/>
                <a:cs typeface="Times New Roman"/>
                <a:sym typeface="Times New Roman"/>
              </a:rPr>
              <a:t>Συνεργ</a:t>
            </a:r>
            <a:r>
              <a:rPr lang="en-US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ατικό   </a:t>
            </a:r>
            <a:r>
              <a:rPr lang="el-GR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                      </a:t>
            </a:r>
            <a:r>
              <a:rPr lang="en-US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                 Καθοδηγούμενο από 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από </a:t>
            </a:r>
            <a:r>
              <a:rPr lang="en-US" altLang="zh-CN" sz="1600" kern="100" dirty="0" err="1">
                <a:latin typeface="Calibri"/>
                <a:ea typeface="等线"/>
                <a:cs typeface="Times New Roman"/>
                <a:sym typeface="Times New Roman"/>
              </a:rPr>
              <a:t>το</a:t>
            </a:r>
            <a:r>
              <a:rPr lang="en-US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 μα</a:t>
            </a:r>
            <a:r>
              <a:rPr lang="en-US" altLang="zh-CN" sz="1600" kern="100" dirty="0" err="1">
                <a:latin typeface="Calibri"/>
                <a:ea typeface="等线"/>
                <a:cs typeface="Times New Roman"/>
                <a:sym typeface="Times New Roman"/>
              </a:rPr>
              <a:t>θητή</a:t>
            </a:r>
            <a:r>
              <a:rPr lang="en-US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                                         </a:t>
            </a:r>
            <a:r>
              <a:rPr lang="el-GR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                                                     </a:t>
            </a:r>
            <a:r>
              <a:rPr lang="en-US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                                  </a:t>
            </a:r>
            <a:r>
              <a:rPr lang="en-US" altLang="zh-CN" sz="1600" kern="100" dirty="0" err="1">
                <a:latin typeface="Calibri"/>
                <a:ea typeface="等线"/>
                <a:cs typeface="Times New Roman"/>
                <a:sym typeface="Times New Roman"/>
              </a:rPr>
              <a:t>τον</a:t>
            </a:r>
            <a:r>
              <a:rPr lang="en-US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 </a:t>
            </a:r>
            <a:r>
              <a:rPr lang="en-US" altLang="zh-CN" sz="1600" kern="100" dirty="0" err="1">
                <a:latin typeface="Calibri"/>
                <a:ea typeface="等线"/>
                <a:cs typeface="Times New Roman"/>
                <a:sym typeface="Times New Roman"/>
              </a:rPr>
              <a:t>εκ</a:t>
            </a:r>
            <a:r>
              <a:rPr lang="en-US" altLang="zh-CN" sz="1600" kern="100" dirty="0">
                <a:latin typeface="Calibri"/>
                <a:ea typeface="等线"/>
                <a:cs typeface="Times New Roman"/>
                <a:sym typeface="Times New Roman"/>
              </a:rPr>
              <a:t>παιδευτικό</a:t>
            </a:r>
          </a:p>
        </p:txBody>
      </p:sp>
      <p:pic>
        <p:nvPicPr>
          <p:cNvPr id="6" name="Picture 2" descr="Πρόσκληση για την επιλογή μέλους του Επιστημονικού Συμβουλίου του ΕΛΙΔΕΚ |  Alfavita">
            <a:extLst>
              <a:ext uri="{FF2B5EF4-FFF2-40B4-BE49-F238E27FC236}">
                <a16:creationId xmlns:a16="http://schemas.microsoft.com/office/drawing/2014/main" id="{C13EF883-2185-6805-C9FF-F007A5B94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20" y="6030806"/>
            <a:ext cx="2119255" cy="92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8F6A32-5102-841B-278F-464BA2A23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2" y="133956"/>
            <a:ext cx="1713132" cy="14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003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91F27AF-8602-3A3F-3D91-DEDE94A1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32" y="957715"/>
            <a:ext cx="5130798" cy="27504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Από τι εξαρτάται η επιλογή του template;</a:t>
            </a:r>
          </a:p>
        </p:txBody>
      </p:sp>
      <p:pic>
        <p:nvPicPr>
          <p:cNvPr id="10" name="Θέση περιεχομένου 9">
            <a:extLst>
              <a:ext uri="{FF2B5EF4-FFF2-40B4-BE49-F238E27FC236}">
                <a16:creationId xmlns:a16="http://schemas.microsoft.com/office/drawing/2014/main" id="{BD7BCD1F-BE51-FC83-338A-0CE2A49110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590211"/>
            <a:ext cx="5354621" cy="5868078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2" descr="Πρόσκληση για την επιλογή μέλους του Επιστημονικού Συμβουλίου του ΕΛΙΔΕΚ |  Alfavita">
            <a:extLst>
              <a:ext uri="{FF2B5EF4-FFF2-40B4-BE49-F238E27FC236}">
                <a16:creationId xmlns:a16="http://schemas.microsoft.com/office/drawing/2014/main" id="{F20775A0-DCA2-2AD0-9E3D-90062A56C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9785" y="6044084"/>
            <a:ext cx="2119255" cy="92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F158E270-4174-1F0C-BBFC-5B6C3FB4C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2" y="133956"/>
            <a:ext cx="1713132" cy="14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848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351090-DA25-E819-50C4-C7710C196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Ποιο θα επιλέγατε για τους μαθητές σας για το θέμα που έχετε ήδη διαλέξει;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066947-D4F7-BBE7-3804-46E800CCF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https://www.menti.com/n1cj2ss1ny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5605947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164</Words>
  <Application>Microsoft Office PowerPoint</Application>
  <PresentationFormat>Ευρεία οθόνη</PresentationFormat>
  <Paragraphs>39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 Gothic</vt:lpstr>
      <vt:lpstr>ShapesVTI</vt:lpstr>
      <vt:lpstr>Templates σεναρίων</vt:lpstr>
      <vt:lpstr>Μοντέλο του Needham</vt:lpstr>
      <vt:lpstr>Κύκλος μάθησης 5Ε</vt:lpstr>
      <vt:lpstr>Καθοδηγούμενη διερεύνηση </vt:lpstr>
      <vt:lpstr>Καθοδηγούμενη διερεύνηση</vt:lpstr>
      <vt:lpstr>Μαθαίνοντας μέσα από το παιχνίδι</vt:lpstr>
      <vt:lpstr>Από τι εξαρτάται η επιλογή του template;</vt:lpstr>
      <vt:lpstr>Ποιο θα επιλέγατε για τους μαθητές σας για το θέμα που έχετε ήδη διαλέξει;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Templates σεναρίων</dc:title>
  <dc:creator>Maria Panagopoulou</dc:creator>
  <cp:lastModifiedBy>Maria Panagopoulou</cp:lastModifiedBy>
  <cp:revision>7</cp:revision>
  <dcterms:created xsi:type="dcterms:W3CDTF">2022-07-04T04:19:30Z</dcterms:created>
  <dcterms:modified xsi:type="dcterms:W3CDTF">2022-07-04T07:24:46Z</dcterms:modified>
</cp:coreProperties>
</file>