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39" r:id="rId3"/>
    <p:sldId id="338" r:id="rId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17"/>
    <a:srgbClr val="007ABD"/>
    <a:srgbClr val="003C58"/>
    <a:srgbClr val="FF61AE"/>
    <a:srgbClr val="5C8C50"/>
    <a:srgbClr val="56021E"/>
    <a:srgbClr val="D9C177"/>
    <a:srgbClr val="698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68343" autoAdjust="0"/>
  </p:normalViewPr>
  <p:slideViewPr>
    <p:cSldViewPr snapToGrid="0">
      <p:cViewPr varScale="1">
        <p:scale>
          <a:sx n="49" d="100"/>
          <a:sy n="49" d="100"/>
        </p:scale>
        <p:origin x="121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DE44-2DE8-4D62-B244-0400B2F5FC9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0014-9F2D-4B9A-B6C3-09EA6C2C7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we explored Gravitational Waves and Observing the Skies with a Space Telescope.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014-9F2D-4B9A-B6C3-09EA6C2C71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3343-C4C0-465B-978E-90C33FA49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BB2AD-7CB6-4AC5-9A6B-6FDB2F1BA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3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070A-E36E-43A3-947C-E5C7B353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01089-26DB-4CA6-923F-FE9BAC203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F4ED54-6BBF-494C-94FC-D2405512B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E98765-0FF1-48C7-844D-B86CF1CF8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14573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E6C96-0AE4-47DA-ADBC-9228AAA2A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F5E7E-AF24-4F4F-9816-703582921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83CCF8-2AD1-4106-BEC7-1228D6E7E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055B93-7191-476A-A3BF-1C425B335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419871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58ED-ACDF-4AB1-8BAC-5B0FF762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06" y="681037"/>
            <a:ext cx="11655188" cy="1196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F7A1D-7A48-4825-A455-1A3421A6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59" y="2040835"/>
            <a:ext cx="11655187" cy="413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76D023-11CE-4473-969E-50900F842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EF1B2D-3497-4596-8846-913292F5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76977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E44F-321B-4A71-81AE-01BFE2B3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9C442-4906-45A6-9ABB-0662190A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B96F98-FB5F-4700-9CE2-ABB647499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523FAE-9882-4725-AA09-4FD6911E4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19697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BA2B-6E64-48F4-A29E-A251CD88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F4D7-58DC-4915-AEEB-B045DAC6A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ABAC-A43E-4F9D-A789-FA686208F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F342C0-22C0-477F-AE9C-B8B44191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E72749-FC4F-4DB6-9625-E84F4376D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86335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68D0-EB3E-48DA-A818-D81DE2FB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5AAA4-17FB-4118-915F-3CA5E6566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17DD8-DFD1-4EF0-910E-E46B81ED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C0ACA-254A-4E3D-A2C9-3D590EEBE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6C36F-0701-4B1E-976F-D3D1D633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D0A124-E83C-493C-8BCE-78F934CF2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571F43-F6D3-4037-ADF4-EE7C8A190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106390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4A7E-5455-4619-AF65-9DF0FAF1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2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5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7115-2815-4C4A-AB41-F0FC8203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3F65-4751-4ADE-B4BE-84F19B7B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F5190-A114-4D66-B153-82230BBE1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F1C9B6-BA86-44B5-8622-09B03AB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C8069-C178-442C-B258-05C699129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246339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B899-EA11-4E1E-B52E-E1B2544B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805DE-F0F9-440F-9870-57720AA22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FB54A-FE82-45D4-94F8-DA9563C1B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C4020F-82E3-4713-B632-66E4CE9A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65ED8A-8F24-42D5-B759-01B1C5423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301345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C70FF6-A287-42E6-A92D-1AC161F5F748}"/>
              </a:ext>
            </a:extLst>
          </p:cNvPr>
          <p:cNvSpPr/>
          <p:nvPr userDrawn="1"/>
        </p:nvSpPr>
        <p:spPr>
          <a:xfrm>
            <a:off x="0" y="684976"/>
            <a:ext cx="12192000" cy="5647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34519-E489-4761-890E-25DE3EE6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8" y="687584"/>
            <a:ext cx="11655188" cy="119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84045-97A0-4837-B317-C10C192C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59" y="2021034"/>
            <a:ext cx="11655187" cy="415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A7B5F-AB27-6C77-99CA-6EB100EADD10}"/>
              </a:ext>
            </a:extLst>
          </p:cNvPr>
          <p:cNvSpPr txBox="1"/>
          <p:nvPr userDrawn="1"/>
        </p:nvSpPr>
        <p:spPr>
          <a:xfrm>
            <a:off x="6810438" y="6331537"/>
            <a:ext cx="538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Innovative learning approaches and contemporary science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POLAR STAR/PLATON Summer School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C703A-82F8-58D1-533F-01587975A9D4}"/>
              </a:ext>
            </a:extLst>
          </p:cNvPr>
          <p:cNvSpPr txBox="1"/>
          <p:nvPr userDrawn="1"/>
        </p:nvSpPr>
        <p:spPr>
          <a:xfrm>
            <a:off x="4958591" y="6468864"/>
            <a:ext cx="228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Thursday, July 14, 2022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18DA9B-4B6C-961D-7CFC-BC5BBAA33D7C}"/>
              </a:ext>
            </a:extLst>
          </p:cNvPr>
          <p:cNvGrpSpPr/>
          <p:nvPr userDrawn="1"/>
        </p:nvGrpSpPr>
        <p:grpSpPr>
          <a:xfrm>
            <a:off x="10247085" y="44565"/>
            <a:ext cx="1872127" cy="569907"/>
            <a:chOff x="10137902" y="-27813"/>
            <a:chExt cx="1872127" cy="6695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BD5529-113E-30DA-C03C-4E2F805EA01D}"/>
                </a:ext>
              </a:extLst>
            </p:cNvPr>
            <p:cNvSpPr/>
            <p:nvPr userDrawn="1"/>
          </p:nvSpPr>
          <p:spPr>
            <a:xfrm>
              <a:off x="10137902" y="0"/>
              <a:ext cx="1872127" cy="641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4EE5192-88A0-25F9-7BA4-861B21E14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846" y="-27813"/>
              <a:ext cx="1744748" cy="641768"/>
            </a:xfrm>
            <a:prstGeom prst="rect">
              <a:avLst/>
            </a:prstGeom>
          </p:spPr>
        </p:pic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6D4D8-6512-7621-CDCE-69F1A73144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" y="6379706"/>
            <a:ext cx="1568862" cy="4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C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-star.ea.gr/polar-star-kit-activit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-star.ea.g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5C9A-1773-4318-BDE2-77EB572D8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317" y="2245845"/>
            <a:ext cx="10563366" cy="1909763"/>
          </a:xfrm>
          <a:noFill/>
        </p:spPr>
        <p:txBody>
          <a:bodyPr>
            <a:normAutofit/>
          </a:bodyPr>
          <a:lstStyle/>
          <a:p>
            <a:r>
              <a:rPr lang="en-US" sz="5400" dirty="0"/>
              <a:t>Star Activities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00C1EA6-811F-46A4-9E2E-21E3B3A5EC5F}"/>
              </a:ext>
            </a:extLst>
          </p:cNvPr>
          <p:cNvSpPr txBox="1">
            <a:spLocks/>
          </p:cNvSpPr>
          <p:nvPr/>
        </p:nvSpPr>
        <p:spPr>
          <a:xfrm>
            <a:off x="5922631" y="4615608"/>
            <a:ext cx="3167270" cy="77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535353"/>
                </a:solidFill>
              </a:rPr>
              <a:t>Frances McCarthy</a:t>
            </a:r>
          </a:p>
          <a:p>
            <a:pPr algn="l"/>
            <a:endParaRPr lang="el-GR" dirty="0">
              <a:solidFill>
                <a:srgbClr val="535353"/>
              </a:solidFill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B465E89-953D-4FF5-FC15-C285A0E2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2" y="829740"/>
            <a:ext cx="5833287" cy="172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BCD5E-326B-2C70-9F96-6E8B4CD04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5"/>
          <a:stretch/>
        </p:blipFill>
        <p:spPr>
          <a:xfrm>
            <a:off x="1121391" y="5854739"/>
            <a:ext cx="9949218" cy="482117"/>
          </a:xfrm>
          <a:prstGeom prst="rect">
            <a:avLst/>
          </a:prstGeom>
        </p:spPr>
      </p:pic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F07AA821-D87E-A421-2F45-15A86F5F6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8"/>
          <a:stretch/>
        </p:blipFill>
        <p:spPr>
          <a:xfrm>
            <a:off x="9800463" y="1522576"/>
            <a:ext cx="2248744" cy="411155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68199E5-2F4E-362C-B943-6CD440F0A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76" y="4473127"/>
            <a:ext cx="1906819" cy="8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8F6C-CBCA-ADBB-D41B-686D815A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06" y="681037"/>
            <a:ext cx="11655188" cy="1995902"/>
          </a:xfrm>
        </p:spPr>
        <p:txBody>
          <a:bodyPr>
            <a:normAutofit/>
          </a:bodyPr>
          <a:lstStyle/>
          <a:p>
            <a:r>
              <a:rPr lang="en-US" dirty="0"/>
              <a:t>Today’s activities – all from </a:t>
            </a:r>
            <a:br>
              <a:rPr lang="en-US" dirty="0"/>
            </a:br>
            <a:r>
              <a:rPr lang="en-US" dirty="0">
                <a:hlinkClick r:id="rId3"/>
              </a:rPr>
              <a:t>http://polar-star.ea.gr/polar-star-kit-activities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582C-DE74-CD75-8ACF-AB016592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59" y="3428999"/>
            <a:ext cx="11946341" cy="2747963"/>
          </a:xfrm>
        </p:spPr>
        <p:txBody>
          <a:bodyPr/>
          <a:lstStyle/>
          <a:p>
            <a:r>
              <a:rPr lang="en-US" sz="2800" dirty="0"/>
              <a:t>Gravitational Waves: Modelling Rotating Black Holes</a:t>
            </a:r>
          </a:p>
          <a:p>
            <a:r>
              <a:rPr lang="en-US" dirty="0"/>
              <a:t>Image Making in the Solar System </a:t>
            </a:r>
          </a:p>
          <a:p>
            <a:r>
              <a:rPr lang="en-GB" dirty="0"/>
              <a:t>Observing the Skies with a Space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01A4E3-D2D9-4317-AECF-E97E9742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27" y="719253"/>
            <a:ext cx="5785009" cy="541949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8FE1207-AC19-4B82-BC0F-2B15834F3C28}"/>
              </a:ext>
            </a:extLst>
          </p:cNvPr>
          <p:cNvSpPr txBox="1">
            <a:spLocks/>
          </p:cNvSpPr>
          <p:nvPr/>
        </p:nvSpPr>
        <p:spPr>
          <a:xfrm>
            <a:off x="328539" y="1264355"/>
            <a:ext cx="7968794" cy="4763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88D31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88D31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More information: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E32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http://polar-star.ea.gr/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E326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72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Office Theme</vt:lpstr>
      <vt:lpstr>Star Activities</vt:lpstr>
      <vt:lpstr>Today’s activities – all from  http://polar-star.ea.gr/polar-star-kit-activities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Pedagogies Summer School 2022</dc:title>
  <dc:creator>Eleftheria Tsourlidaki</dc:creator>
  <cp:lastModifiedBy>Frances Mc Carthy</cp:lastModifiedBy>
  <cp:revision>29</cp:revision>
  <cp:lastPrinted>2022-07-07T10:03:54Z</cp:lastPrinted>
  <dcterms:created xsi:type="dcterms:W3CDTF">2022-06-10T07:03:50Z</dcterms:created>
  <dcterms:modified xsi:type="dcterms:W3CDTF">2022-07-18T09:35:45Z</dcterms:modified>
</cp:coreProperties>
</file>