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321" r:id="rId4"/>
    <p:sldId id="322" r:id="rId5"/>
    <p:sldId id="323" r:id="rId6"/>
    <p:sldId id="324" r:id="rId7"/>
    <p:sldId id="328" r:id="rId8"/>
    <p:sldId id="325" r:id="rId9"/>
    <p:sldId id="326" r:id="rId10"/>
    <p:sldId id="327" r:id="rId11"/>
    <p:sldId id="334" r:id="rId12"/>
    <p:sldId id="335" r:id="rId13"/>
    <p:sldId id="336" r:id="rId14"/>
    <p:sldId id="341" r:id="rId15"/>
    <p:sldId id="338" r:id="rId16"/>
    <p:sldId id="332" r:id="rId17"/>
    <p:sldId id="404" r:id="rId18"/>
    <p:sldId id="400" r:id="rId19"/>
    <p:sldId id="263" r:id="rId20"/>
    <p:sldId id="292" r:id="rId21"/>
    <p:sldId id="396" r:id="rId22"/>
    <p:sldId id="330" r:id="rId23"/>
    <p:sldId id="257" r:id="rId24"/>
    <p:sldId id="264" r:id="rId25"/>
    <p:sldId id="397" r:id="rId26"/>
    <p:sldId id="403" r:id="rId27"/>
    <p:sldId id="376" r:id="rId28"/>
    <p:sldId id="401" r:id="rId29"/>
    <p:sldId id="405" r:id="rId30"/>
    <p:sldId id="333" r:id="rId31"/>
    <p:sldId id="406" r:id="rId32"/>
    <p:sldId id="340" r:id="rId33"/>
    <p:sldId id="40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BD"/>
    <a:srgbClr val="003C58"/>
    <a:srgbClr val="FF61AE"/>
    <a:srgbClr val="5C8C50"/>
    <a:srgbClr val="56021E"/>
    <a:srgbClr val="D9C177"/>
    <a:srgbClr val="698E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8" d="100"/>
          <a:sy n="68" d="100"/>
        </p:scale>
        <p:origin x="69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74A644-D2E0-4962-BC4E-5FBC67A853C1}" type="doc">
      <dgm:prSet loTypeId="urn:microsoft.com/office/officeart/2005/8/layout/cycle4" loCatId="matrix" qsTypeId="urn:microsoft.com/office/officeart/2005/8/quickstyle/simple1" qsCatId="simple" csTypeId="urn:microsoft.com/office/officeart/2005/8/colors/colorful5" csCatId="colorful" phldr="1"/>
      <dgm:spPr/>
      <dgm:t>
        <a:bodyPr/>
        <a:lstStyle/>
        <a:p>
          <a:endParaRPr lang="en-US"/>
        </a:p>
      </dgm:t>
    </dgm:pt>
    <dgm:pt modelId="{F9662237-52A1-4381-9521-A20A1CF75CB5}">
      <dgm:prSet phldrT="[Text]" custT="1"/>
      <dgm:spPr/>
      <dgm:t>
        <a:bodyPr/>
        <a:lstStyle/>
        <a:p>
          <a:pPr marL="0" indent="0"/>
          <a:endParaRPr lang="en-US" sz="2800" dirty="0"/>
        </a:p>
      </dgm:t>
    </dgm:pt>
    <dgm:pt modelId="{F33F983C-A6D8-4117-BF3A-AD811D182741}" type="parTrans" cxnId="{5B79DCA5-9408-4CEA-BDD5-AE3F6392F679}">
      <dgm:prSet/>
      <dgm:spPr/>
      <dgm:t>
        <a:bodyPr/>
        <a:lstStyle/>
        <a:p>
          <a:endParaRPr lang="en-US"/>
        </a:p>
      </dgm:t>
    </dgm:pt>
    <dgm:pt modelId="{37C381E3-3B8D-4D13-B8DF-1A4CAA634C71}" type="sibTrans" cxnId="{5B79DCA5-9408-4CEA-BDD5-AE3F6392F679}">
      <dgm:prSet/>
      <dgm:spPr/>
      <dgm:t>
        <a:bodyPr/>
        <a:lstStyle/>
        <a:p>
          <a:endParaRPr lang="en-US"/>
        </a:p>
      </dgm:t>
    </dgm:pt>
    <dgm:pt modelId="{D45EB228-580A-4393-A8DF-E05943DA197D}">
      <dgm:prSet phldrT="[Text]"/>
      <dgm:spPr/>
      <dgm:t>
        <a:bodyPr/>
        <a:lstStyle/>
        <a:p>
          <a:pPr>
            <a:buNone/>
          </a:pPr>
          <a:r>
            <a:rPr lang="en-US" dirty="0"/>
            <a:t>Basic concepts – curriculum content</a:t>
          </a:r>
        </a:p>
      </dgm:t>
    </dgm:pt>
    <dgm:pt modelId="{64981391-40CD-4E38-8232-2DC09DA71037}" type="parTrans" cxnId="{136C51BA-F306-4C80-B7B4-BA8CAAEC13D0}">
      <dgm:prSet/>
      <dgm:spPr/>
      <dgm:t>
        <a:bodyPr/>
        <a:lstStyle/>
        <a:p>
          <a:endParaRPr lang="en-US"/>
        </a:p>
      </dgm:t>
    </dgm:pt>
    <dgm:pt modelId="{BECF2E77-C6E6-428F-BD2A-47FEC97B6DB6}" type="sibTrans" cxnId="{136C51BA-F306-4C80-B7B4-BA8CAAEC13D0}">
      <dgm:prSet/>
      <dgm:spPr/>
      <dgm:t>
        <a:bodyPr/>
        <a:lstStyle/>
        <a:p>
          <a:endParaRPr lang="en-US"/>
        </a:p>
      </dgm:t>
    </dgm:pt>
    <dgm:pt modelId="{8D8457A1-F09F-490B-BDDE-09C7E8603938}">
      <dgm:prSet phldrT="[Text]"/>
      <dgm:spPr/>
      <dgm:t>
        <a:bodyPr/>
        <a:lstStyle/>
        <a:p>
          <a:endParaRPr lang="en-US" dirty="0"/>
        </a:p>
      </dgm:t>
    </dgm:pt>
    <dgm:pt modelId="{8D980F07-C95C-42C9-B2EF-74F080D6C002}" type="parTrans" cxnId="{DA5F0C46-7C8E-4B8A-B72C-BEEC8646CD6F}">
      <dgm:prSet/>
      <dgm:spPr/>
      <dgm:t>
        <a:bodyPr/>
        <a:lstStyle/>
        <a:p>
          <a:endParaRPr lang="en-US"/>
        </a:p>
      </dgm:t>
    </dgm:pt>
    <dgm:pt modelId="{6287627D-AAE8-45F1-AF1F-BFE7671517C7}" type="sibTrans" cxnId="{DA5F0C46-7C8E-4B8A-B72C-BEEC8646CD6F}">
      <dgm:prSet/>
      <dgm:spPr/>
      <dgm:t>
        <a:bodyPr/>
        <a:lstStyle/>
        <a:p>
          <a:endParaRPr lang="en-US"/>
        </a:p>
      </dgm:t>
    </dgm:pt>
    <dgm:pt modelId="{BF7533B4-E1B6-4EE8-8437-437B7F7B7C0E}">
      <dgm:prSet phldrT="[Text]"/>
      <dgm:spPr/>
      <dgm:t>
        <a:bodyPr/>
        <a:lstStyle/>
        <a:p>
          <a:pPr algn="r">
            <a:buNone/>
          </a:pPr>
          <a:r>
            <a:rPr lang="en-US" dirty="0"/>
            <a:t>Basic concepts – curriculum content</a:t>
          </a:r>
        </a:p>
      </dgm:t>
    </dgm:pt>
    <dgm:pt modelId="{8DB0B50E-A7B4-4BB9-AE34-3102BC012F4E}" type="parTrans" cxnId="{B0046401-BA91-4532-9AE4-8DE83486B5E5}">
      <dgm:prSet/>
      <dgm:spPr/>
      <dgm:t>
        <a:bodyPr/>
        <a:lstStyle/>
        <a:p>
          <a:endParaRPr lang="en-US"/>
        </a:p>
      </dgm:t>
    </dgm:pt>
    <dgm:pt modelId="{FFF9ED6A-58B0-4DA2-9CED-0534F80E7EBA}" type="sibTrans" cxnId="{B0046401-BA91-4532-9AE4-8DE83486B5E5}">
      <dgm:prSet/>
      <dgm:spPr/>
      <dgm:t>
        <a:bodyPr/>
        <a:lstStyle/>
        <a:p>
          <a:endParaRPr lang="en-US"/>
        </a:p>
      </dgm:t>
    </dgm:pt>
    <dgm:pt modelId="{607C7D8F-8CFC-4776-B9CD-5BC11047B21E}">
      <dgm:prSet phldrT="[Text]"/>
      <dgm:spPr/>
      <dgm:t>
        <a:bodyPr/>
        <a:lstStyle/>
        <a:p>
          <a:endParaRPr lang="en-US" dirty="0"/>
        </a:p>
      </dgm:t>
    </dgm:pt>
    <dgm:pt modelId="{C9713C4E-A38D-42F1-90D7-C7988A6BBFCE}" type="parTrans" cxnId="{DC9C7578-F242-40C0-9A8E-94F56CFBD4F7}">
      <dgm:prSet/>
      <dgm:spPr/>
      <dgm:t>
        <a:bodyPr/>
        <a:lstStyle/>
        <a:p>
          <a:endParaRPr lang="en-US"/>
        </a:p>
      </dgm:t>
    </dgm:pt>
    <dgm:pt modelId="{A4CB91C5-C548-429F-A6EB-06109C3B19D6}" type="sibTrans" cxnId="{DC9C7578-F242-40C0-9A8E-94F56CFBD4F7}">
      <dgm:prSet/>
      <dgm:spPr/>
      <dgm:t>
        <a:bodyPr/>
        <a:lstStyle/>
        <a:p>
          <a:endParaRPr lang="en-US"/>
        </a:p>
      </dgm:t>
    </dgm:pt>
    <dgm:pt modelId="{648346C8-E27A-430D-9BBF-E336381D1DFD}">
      <dgm:prSet phldrT="[Text]"/>
      <dgm:spPr/>
      <dgm:t>
        <a:bodyPr/>
        <a:lstStyle/>
        <a:p>
          <a:pPr algn="r">
            <a:buNone/>
          </a:pPr>
          <a:r>
            <a:rPr lang="en-US" dirty="0"/>
            <a:t>Basic concepts – curriculum content</a:t>
          </a:r>
        </a:p>
      </dgm:t>
    </dgm:pt>
    <dgm:pt modelId="{657107D1-5C30-481D-81D6-D309BE232BE2}" type="parTrans" cxnId="{5F6FDB1B-6140-4FDD-BF3A-8146AEEBDD58}">
      <dgm:prSet/>
      <dgm:spPr/>
      <dgm:t>
        <a:bodyPr/>
        <a:lstStyle/>
        <a:p>
          <a:endParaRPr lang="en-US"/>
        </a:p>
      </dgm:t>
    </dgm:pt>
    <dgm:pt modelId="{DB6A6ADE-DC3E-4789-8841-152014DE44A1}" type="sibTrans" cxnId="{5F6FDB1B-6140-4FDD-BF3A-8146AEEBDD58}">
      <dgm:prSet/>
      <dgm:spPr/>
      <dgm:t>
        <a:bodyPr/>
        <a:lstStyle/>
        <a:p>
          <a:endParaRPr lang="en-US"/>
        </a:p>
      </dgm:t>
    </dgm:pt>
    <dgm:pt modelId="{DA711C21-064F-44A0-8B9D-5F02F1709374}">
      <dgm:prSet phldrT="[Text]"/>
      <dgm:spPr/>
      <dgm:t>
        <a:bodyPr/>
        <a:lstStyle/>
        <a:p>
          <a:pPr>
            <a:buNone/>
          </a:pPr>
          <a:r>
            <a:rPr lang="en-US" dirty="0"/>
            <a:t>Basic concepts – curriculum content</a:t>
          </a:r>
        </a:p>
      </dgm:t>
    </dgm:pt>
    <dgm:pt modelId="{F2BF25CF-8C35-4756-92BD-80C52AC9C8C4}" type="parTrans" cxnId="{FCDBA16D-99C6-435C-892D-CD7E7D220525}">
      <dgm:prSet/>
      <dgm:spPr/>
      <dgm:t>
        <a:bodyPr/>
        <a:lstStyle/>
        <a:p>
          <a:endParaRPr lang="en-US"/>
        </a:p>
      </dgm:t>
    </dgm:pt>
    <dgm:pt modelId="{DA9083CC-AC28-4DE4-B790-194BD617BFAF}" type="sibTrans" cxnId="{FCDBA16D-99C6-435C-892D-CD7E7D220525}">
      <dgm:prSet/>
      <dgm:spPr/>
      <dgm:t>
        <a:bodyPr/>
        <a:lstStyle/>
        <a:p>
          <a:endParaRPr lang="en-US"/>
        </a:p>
      </dgm:t>
    </dgm:pt>
    <dgm:pt modelId="{4DDC90E4-63D5-4715-A9EE-A9BD689FB1BA}">
      <dgm:prSet phldrT="[Text]"/>
      <dgm:spPr/>
      <dgm:t>
        <a:bodyPr/>
        <a:lstStyle/>
        <a:p>
          <a:endParaRPr lang="en-US" dirty="0"/>
        </a:p>
      </dgm:t>
    </dgm:pt>
    <dgm:pt modelId="{FD683E1E-4456-4A55-AD52-B264ADE8BA36}" type="sibTrans" cxnId="{FC903702-E2B6-4EAB-BD6E-4CDFB560D5DE}">
      <dgm:prSet/>
      <dgm:spPr/>
      <dgm:t>
        <a:bodyPr/>
        <a:lstStyle/>
        <a:p>
          <a:endParaRPr lang="en-US"/>
        </a:p>
      </dgm:t>
    </dgm:pt>
    <dgm:pt modelId="{99DBA817-FE7B-4BD0-9681-9F8E872FC57E}" type="parTrans" cxnId="{FC903702-E2B6-4EAB-BD6E-4CDFB560D5DE}">
      <dgm:prSet/>
      <dgm:spPr/>
      <dgm:t>
        <a:bodyPr/>
        <a:lstStyle/>
        <a:p>
          <a:endParaRPr lang="en-US"/>
        </a:p>
      </dgm:t>
    </dgm:pt>
    <dgm:pt modelId="{E1DC89AA-6378-4EEF-B0EC-55EF59964E10}" type="pres">
      <dgm:prSet presAssocID="{2874A644-D2E0-4962-BC4E-5FBC67A853C1}" presName="cycleMatrixDiagram" presStyleCnt="0">
        <dgm:presLayoutVars>
          <dgm:chMax val="1"/>
          <dgm:dir/>
          <dgm:animLvl val="lvl"/>
          <dgm:resizeHandles val="exact"/>
        </dgm:presLayoutVars>
      </dgm:prSet>
      <dgm:spPr/>
    </dgm:pt>
    <dgm:pt modelId="{47DA9DFE-9416-46D4-9DA6-41735E4FC6D2}" type="pres">
      <dgm:prSet presAssocID="{2874A644-D2E0-4962-BC4E-5FBC67A853C1}" presName="children" presStyleCnt="0"/>
      <dgm:spPr/>
    </dgm:pt>
    <dgm:pt modelId="{5C158891-D393-4917-982E-767F5C7EDA3B}" type="pres">
      <dgm:prSet presAssocID="{2874A644-D2E0-4962-BC4E-5FBC67A853C1}" presName="child1group" presStyleCnt="0"/>
      <dgm:spPr/>
    </dgm:pt>
    <dgm:pt modelId="{7091317F-9DB7-4CE3-B628-7658DB51DDE3}" type="pres">
      <dgm:prSet presAssocID="{2874A644-D2E0-4962-BC4E-5FBC67A853C1}" presName="child1" presStyleLbl="bgAcc1" presStyleIdx="0" presStyleCnt="4"/>
      <dgm:spPr/>
    </dgm:pt>
    <dgm:pt modelId="{A7E6A7C6-DB58-433F-8829-33D5117151AC}" type="pres">
      <dgm:prSet presAssocID="{2874A644-D2E0-4962-BC4E-5FBC67A853C1}" presName="child1Text" presStyleLbl="bgAcc1" presStyleIdx="0" presStyleCnt="4">
        <dgm:presLayoutVars>
          <dgm:bulletEnabled val="1"/>
        </dgm:presLayoutVars>
      </dgm:prSet>
      <dgm:spPr/>
    </dgm:pt>
    <dgm:pt modelId="{2AB36FBC-50F3-4781-8A9C-CE955B7C4A5F}" type="pres">
      <dgm:prSet presAssocID="{2874A644-D2E0-4962-BC4E-5FBC67A853C1}" presName="child2group" presStyleCnt="0"/>
      <dgm:spPr/>
    </dgm:pt>
    <dgm:pt modelId="{21E1435D-7148-42C2-926D-B9D07CF824AA}" type="pres">
      <dgm:prSet presAssocID="{2874A644-D2E0-4962-BC4E-5FBC67A853C1}" presName="child2" presStyleLbl="bgAcc1" presStyleIdx="1" presStyleCnt="4"/>
      <dgm:spPr/>
    </dgm:pt>
    <dgm:pt modelId="{3E34E673-3399-457C-AD79-D75D4E5ECE98}" type="pres">
      <dgm:prSet presAssocID="{2874A644-D2E0-4962-BC4E-5FBC67A853C1}" presName="child2Text" presStyleLbl="bgAcc1" presStyleIdx="1" presStyleCnt="4">
        <dgm:presLayoutVars>
          <dgm:bulletEnabled val="1"/>
        </dgm:presLayoutVars>
      </dgm:prSet>
      <dgm:spPr/>
    </dgm:pt>
    <dgm:pt modelId="{6E016BE1-A513-45AB-8973-5135C08E50E8}" type="pres">
      <dgm:prSet presAssocID="{2874A644-D2E0-4962-BC4E-5FBC67A853C1}" presName="child3group" presStyleCnt="0"/>
      <dgm:spPr/>
    </dgm:pt>
    <dgm:pt modelId="{5F83AACF-94F2-4667-BB22-3D0C6AD44F5D}" type="pres">
      <dgm:prSet presAssocID="{2874A644-D2E0-4962-BC4E-5FBC67A853C1}" presName="child3" presStyleLbl="bgAcc1" presStyleIdx="2" presStyleCnt="4"/>
      <dgm:spPr/>
    </dgm:pt>
    <dgm:pt modelId="{3C1D88D8-1A2C-4029-A315-D68CA483A9F4}" type="pres">
      <dgm:prSet presAssocID="{2874A644-D2E0-4962-BC4E-5FBC67A853C1}" presName="child3Text" presStyleLbl="bgAcc1" presStyleIdx="2" presStyleCnt="4">
        <dgm:presLayoutVars>
          <dgm:bulletEnabled val="1"/>
        </dgm:presLayoutVars>
      </dgm:prSet>
      <dgm:spPr/>
    </dgm:pt>
    <dgm:pt modelId="{71E77006-E58A-41EC-A349-AACB9A1534CB}" type="pres">
      <dgm:prSet presAssocID="{2874A644-D2E0-4962-BC4E-5FBC67A853C1}" presName="child4group" presStyleCnt="0"/>
      <dgm:spPr/>
    </dgm:pt>
    <dgm:pt modelId="{7FAFEE44-089E-4A9F-AEC1-CC7BDAB73F37}" type="pres">
      <dgm:prSet presAssocID="{2874A644-D2E0-4962-BC4E-5FBC67A853C1}" presName="child4" presStyleLbl="bgAcc1" presStyleIdx="3" presStyleCnt="4"/>
      <dgm:spPr/>
    </dgm:pt>
    <dgm:pt modelId="{DD1B4631-3D95-4D53-BBFC-9FD5F0711DF2}" type="pres">
      <dgm:prSet presAssocID="{2874A644-D2E0-4962-BC4E-5FBC67A853C1}" presName="child4Text" presStyleLbl="bgAcc1" presStyleIdx="3" presStyleCnt="4">
        <dgm:presLayoutVars>
          <dgm:bulletEnabled val="1"/>
        </dgm:presLayoutVars>
      </dgm:prSet>
      <dgm:spPr/>
    </dgm:pt>
    <dgm:pt modelId="{0D38CC17-2619-4AC4-8BAC-45DC1CD2EAEA}" type="pres">
      <dgm:prSet presAssocID="{2874A644-D2E0-4962-BC4E-5FBC67A853C1}" presName="childPlaceholder" presStyleCnt="0"/>
      <dgm:spPr/>
    </dgm:pt>
    <dgm:pt modelId="{A09C7182-7140-496C-B68E-7EC1BE67E4F2}" type="pres">
      <dgm:prSet presAssocID="{2874A644-D2E0-4962-BC4E-5FBC67A853C1}" presName="circle" presStyleCnt="0"/>
      <dgm:spPr/>
    </dgm:pt>
    <dgm:pt modelId="{12D4AD01-17B3-4672-8271-E087372AA6EC}" type="pres">
      <dgm:prSet presAssocID="{2874A644-D2E0-4962-BC4E-5FBC67A853C1}" presName="quadrant1" presStyleLbl="node1" presStyleIdx="0" presStyleCnt="4">
        <dgm:presLayoutVars>
          <dgm:chMax val="1"/>
          <dgm:bulletEnabled val="1"/>
        </dgm:presLayoutVars>
      </dgm:prSet>
      <dgm:spPr/>
    </dgm:pt>
    <dgm:pt modelId="{995F62D8-3D16-47BC-B57C-FE8EB72053BF}" type="pres">
      <dgm:prSet presAssocID="{2874A644-D2E0-4962-BC4E-5FBC67A853C1}" presName="quadrant2" presStyleLbl="node1" presStyleIdx="1" presStyleCnt="4">
        <dgm:presLayoutVars>
          <dgm:chMax val="1"/>
          <dgm:bulletEnabled val="1"/>
        </dgm:presLayoutVars>
      </dgm:prSet>
      <dgm:spPr/>
    </dgm:pt>
    <dgm:pt modelId="{EBAE1D10-E64E-4925-AACF-652D882AD526}" type="pres">
      <dgm:prSet presAssocID="{2874A644-D2E0-4962-BC4E-5FBC67A853C1}" presName="quadrant3" presStyleLbl="node1" presStyleIdx="2" presStyleCnt="4">
        <dgm:presLayoutVars>
          <dgm:chMax val="1"/>
          <dgm:bulletEnabled val="1"/>
        </dgm:presLayoutVars>
      </dgm:prSet>
      <dgm:spPr/>
    </dgm:pt>
    <dgm:pt modelId="{B5410675-2225-49DB-A690-62432F548BFD}" type="pres">
      <dgm:prSet presAssocID="{2874A644-D2E0-4962-BC4E-5FBC67A853C1}" presName="quadrant4" presStyleLbl="node1" presStyleIdx="3" presStyleCnt="4">
        <dgm:presLayoutVars>
          <dgm:chMax val="1"/>
          <dgm:bulletEnabled val="1"/>
        </dgm:presLayoutVars>
      </dgm:prSet>
      <dgm:spPr/>
    </dgm:pt>
    <dgm:pt modelId="{95103BEC-2F5E-4827-9FF2-8C1FB670970E}" type="pres">
      <dgm:prSet presAssocID="{2874A644-D2E0-4962-BC4E-5FBC67A853C1}" presName="quadrantPlaceholder" presStyleCnt="0"/>
      <dgm:spPr/>
    </dgm:pt>
    <dgm:pt modelId="{D6CF5A7A-ECFD-4E9A-8C27-AAE8A9D86548}" type="pres">
      <dgm:prSet presAssocID="{2874A644-D2E0-4962-BC4E-5FBC67A853C1}" presName="center1" presStyleLbl="fgShp" presStyleIdx="0" presStyleCnt="2"/>
      <dgm:spPr/>
    </dgm:pt>
    <dgm:pt modelId="{15F63FA3-14ED-449C-980F-31CCEB0E230A}" type="pres">
      <dgm:prSet presAssocID="{2874A644-D2E0-4962-BC4E-5FBC67A853C1}" presName="center2" presStyleLbl="fgShp" presStyleIdx="1" presStyleCnt="2"/>
      <dgm:spPr/>
    </dgm:pt>
  </dgm:ptLst>
  <dgm:cxnLst>
    <dgm:cxn modelId="{9055CA00-AC6D-4464-9700-B7296DA1DBA0}" type="presOf" srcId="{648346C8-E27A-430D-9BBF-E336381D1DFD}" destId="{5F83AACF-94F2-4667-BB22-3D0C6AD44F5D}" srcOrd="0" destOrd="0" presId="urn:microsoft.com/office/officeart/2005/8/layout/cycle4"/>
    <dgm:cxn modelId="{B0046401-BA91-4532-9AE4-8DE83486B5E5}" srcId="{8D8457A1-F09F-490B-BDDE-09C7E8603938}" destId="{BF7533B4-E1B6-4EE8-8437-437B7F7B7C0E}" srcOrd="0" destOrd="0" parTransId="{8DB0B50E-A7B4-4BB9-AE34-3102BC012F4E}" sibTransId="{FFF9ED6A-58B0-4DA2-9CED-0534F80E7EBA}"/>
    <dgm:cxn modelId="{FC903702-E2B6-4EAB-BD6E-4CDFB560D5DE}" srcId="{2874A644-D2E0-4962-BC4E-5FBC67A853C1}" destId="{4DDC90E4-63D5-4715-A9EE-A9BD689FB1BA}" srcOrd="3" destOrd="0" parTransId="{99DBA817-FE7B-4BD0-9681-9F8E872FC57E}" sibTransId="{FD683E1E-4456-4A55-AD52-B264ADE8BA36}"/>
    <dgm:cxn modelId="{0AEFDD0A-8DE3-4682-93C3-FB4929E20457}" type="presOf" srcId="{DA711C21-064F-44A0-8B9D-5F02F1709374}" destId="{7FAFEE44-089E-4A9F-AEC1-CC7BDAB73F37}" srcOrd="0" destOrd="0" presId="urn:microsoft.com/office/officeart/2005/8/layout/cycle4"/>
    <dgm:cxn modelId="{B837381B-927C-495F-A14C-5581CAF0C89F}" type="presOf" srcId="{4DDC90E4-63D5-4715-A9EE-A9BD689FB1BA}" destId="{B5410675-2225-49DB-A690-62432F548BFD}" srcOrd="0" destOrd="0" presId="urn:microsoft.com/office/officeart/2005/8/layout/cycle4"/>
    <dgm:cxn modelId="{5F6FDB1B-6140-4FDD-BF3A-8146AEEBDD58}" srcId="{607C7D8F-8CFC-4776-B9CD-5BC11047B21E}" destId="{648346C8-E27A-430D-9BBF-E336381D1DFD}" srcOrd="0" destOrd="0" parTransId="{657107D1-5C30-481D-81D6-D309BE232BE2}" sibTransId="{DB6A6ADE-DC3E-4789-8841-152014DE44A1}"/>
    <dgm:cxn modelId="{1BB7A133-AAA2-4FCC-B09F-CF98AFA5EA3C}" type="presOf" srcId="{648346C8-E27A-430D-9BBF-E336381D1DFD}" destId="{3C1D88D8-1A2C-4029-A315-D68CA483A9F4}" srcOrd="1" destOrd="0" presId="urn:microsoft.com/office/officeart/2005/8/layout/cycle4"/>
    <dgm:cxn modelId="{F5903D61-DE51-4569-839A-349DC6E800AE}" type="presOf" srcId="{D45EB228-580A-4393-A8DF-E05943DA197D}" destId="{A7E6A7C6-DB58-433F-8829-33D5117151AC}" srcOrd="1" destOrd="0" presId="urn:microsoft.com/office/officeart/2005/8/layout/cycle4"/>
    <dgm:cxn modelId="{DA5F0C46-7C8E-4B8A-B72C-BEEC8646CD6F}" srcId="{2874A644-D2E0-4962-BC4E-5FBC67A853C1}" destId="{8D8457A1-F09F-490B-BDDE-09C7E8603938}" srcOrd="1" destOrd="0" parTransId="{8D980F07-C95C-42C9-B2EF-74F080D6C002}" sibTransId="{6287627D-AAE8-45F1-AF1F-BFE7671517C7}"/>
    <dgm:cxn modelId="{FCDBA16D-99C6-435C-892D-CD7E7D220525}" srcId="{4DDC90E4-63D5-4715-A9EE-A9BD689FB1BA}" destId="{DA711C21-064F-44A0-8B9D-5F02F1709374}" srcOrd="0" destOrd="0" parTransId="{F2BF25CF-8C35-4756-92BD-80C52AC9C8C4}" sibTransId="{DA9083CC-AC28-4DE4-B790-194BD617BFAF}"/>
    <dgm:cxn modelId="{5964A270-63A9-454F-86EC-D120C9304ED0}" type="presOf" srcId="{2874A644-D2E0-4962-BC4E-5FBC67A853C1}" destId="{E1DC89AA-6378-4EEF-B0EC-55EF59964E10}" srcOrd="0" destOrd="0" presId="urn:microsoft.com/office/officeart/2005/8/layout/cycle4"/>
    <dgm:cxn modelId="{DC9C7578-F242-40C0-9A8E-94F56CFBD4F7}" srcId="{2874A644-D2E0-4962-BC4E-5FBC67A853C1}" destId="{607C7D8F-8CFC-4776-B9CD-5BC11047B21E}" srcOrd="2" destOrd="0" parTransId="{C9713C4E-A38D-42F1-90D7-C7988A6BBFCE}" sibTransId="{A4CB91C5-C548-429F-A6EB-06109C3B19D6}"/>
    <dgm:cxn modelId="{153EC459-B5E4-4772-96AA-8D5778F81B39}" type="presOf" srcId="{607C7D8F-8CFC-4776-B9CD-5BC11047B21E}" destId="{EBAE1D10-E64E-4925-AACF-652D882AD526}" srcOrd="0" destOrd="0" presId="urn:microsoft.com/office/officeart/2005/8/layout/cycle4"/>
    <dgm:cxn modelId="{3BBB6398-C744-4035-A3D5-8A47D61221BC}" type="presOf" srcId="{DA711C21-064F-44A0-8B9D-5F02F1709374}" destId="{DD1B4631-3D95-4D53-BBFC-9FD5F0711DF2}" srcOrd="1" destOrd="0" presId="urn:microsoft.com/office/officeart/2005/8/layout/cycle4"/>
    <dgm:cxn modelId="{436C7A9C-DB3B-4176-85E0-BBB086903924}" type="presOf" srcId="{BF7533B4-E1B6-4EE8-8437-437B7F7B7C0E}" destId="{3E34E673-3399-457C-AD79-D75D4E5ECE98}" srcOrd="1" destOrd="0" presId="urn:microsoft.com/office/officeart/2005/8/layout/cycle4"/>
    <dgm:cxn modelId="{5B79DCA5-9408-4CEA-BDD5-AE3F6392F679}" srcId="{2874A644-D2E0-4962-BC4E-5FBC67A853C1}" destId="{F9662237-52A1-4381-9521-A20A1CF75CB5}" srcOrd="0" destOrd="0" parTransId="{F33F983C-A6D8-4117-BF3A-AD811D182741}" sibTransId="{37C381E3-3B8D-4D13-B8DF-1A4CAA634C71}"/>
    <dgm:cxn modelId="{136C51BA-F306-4C80-B7B4-BA8CAAEC13D0}" srcId="{F9662237-52A1-4381-9521-A20A1CF75CB5}" destId="{D45EB228-580A-4393-A8DF-E05943DA197D}" srcOrd="0" destOrd="0" parTransId="{64981391-40CD-4E38-8232-2DC09DA71037}" sibTransId="{BECF2E77-C6E6-428F-BD2A-47FEC97B6DB6}"/>
    <dgm:cxn modelId="{0AD36DBD-0CAF-4145-84D3-B8C76E7D1734}" type="presOf" srcId="{8D8457A1-F09F-490B-BDDE-09C7E8603938}" destId="{995F62D8-3D16-47BC-B57C-FE8EB72053BF}" srcOrd="0" destOrd="0" presId="urn:microsoft.com/office/officeart/2005/8/layout/cycle4"/>
    <dgm:cxn modelId="{10E7ECDA-59A1-42F5-8440-232B845EF50E}" type="presOf" srcId="{F9662237-52A1-4381-9521-A20A1CF75CB5}" destId="{12D4AD01-17B3-4672-8271-E087372AA6EC}" srcOrd="0" destOrd="0" presId="urn:microsoft.com/office/officeart/2005/8/layout/cycle4"/>
    <dgm:cxn modelId="{A58D8BE5-ED00-4E23-8259-23C289045CE9}" type="presOf" srcId="{D45EB228-580A-4393-A8DF-E05943DA197D}" destId="{7091317F-9DB7-4CE3-B628-7658DB51DDE3}" srcOrd="0" destOrd="0" presId="urn:microsoft.com/office/officeart/2005/8/layout/cycle4"/>
    <dgm:cxn modelId="{89669CF5-6BC7-4D7F-9E44-75756E8D0A5E}" type="presOf" srcId="{BF7533B4-E1B6-4EE8-8437-437B7F7B7C0E}" destId="{21E1435D-7148-42C2-926D-B9D07CF824AA}" srcOrd="0" destOrd="0" presId="urn:microsoft.com/office/officeart/2005/8/layout/cycle4"/>
    <dgm:cxn modelId="{18077F87-73B5-4078-B849-0669FAB1AE80}" type="presParOf" srcId="{E1DC89AA-6378-4EEF-B0EC-55EF59964E10}" destId="{47DA9DFE-9416-46D4-9DA6-41735E4FC6D2}" srcOrd="0" destOrd="0" presId="urn:microsoft.com/office/officeart/2005/8/layout/cycle4"/>
    <dgm:cxn modelId="{E454DC40-6204-4493-99EA-E2D1D7B2F8C4}" type="presParOf" srcId="{47DA9DFE-9416-46D4-9DA6-41735E4FC6D2}" destId="{5C158891-D393-4917-982E-767F5C7EDA3B}" srcOrd="0" destOrd="0" presId="urn:microsoft.com/office/officeart/2005/8/layout/cycle4"/>
    <dgm:cxn modelId="{0E853CC1-89BE-48FF-8FA0-6074ED9D14C5}" type="presParOf" srcId="{5C158891-D393-4917-982E-767F5C7EDA3B}" destId="{7091317F-9DB7-4CE3-B628-7658DB51DDE3}" srcOrd="0" destOrd="0" presId="urn:microsoft.com/office/officeart/2005/8/layout/cycle4"/>
    <dgm:cxn modelId="{2293089B-80A5-4B91-AE09-E40D6A4E3387}" type="presParOf" srcId="{5C158891-D393-4917-982E-767F5C7EDA3B}" destId="{A7E6A7C6-DB58-433F-8829-33D5117151AC}" srcOrd="1" destOrd="0" presId="urn:microsoft.com/office/officeart/2005/8/layout/cycle4"/>
    <dgm:cxn modelId="{C81EADCF-6BF2-4277-B00D-BD65F9661FDD}" type="presParOf" srcId="{47DA9DFE-9416-46D4-9DA6-41735E4FC6D2}" destId="{2AB36FBC-50F3-4781-8A9C-CE955B7C4A5F}" srcOrd="1" destOrd="0" presId="urn:microsoft.com/office/officeart/2005/8/layout/cycle4"/>
    <dgm:cxn modelId="{22E1135D-5123-48F7-88C7-F26F470A58FB}" type="presParOf" srcId="{2AB36FBC-50F3-4781-8A9C-CE955B7C4A5F}" destId="{21E1435D-7148-42C2-926D-B9D07CF824AA}" srcOrd="0" destOrd="0" presId="urn:microsoft.com/office/officeart/2005/8/layout/cycle4"/>
    <dgm:cxn modelId="{3C1255F1-BE05-4961-8751-37F1170A3603}" type="presParOf" srcId="{2AB36FBC-50F3-4781-8A9C-CE955B7C4A5F}" destId="{3E34E673-3399-457C-AD79-D75D4E5ECE98}" srcOrd="1" destOrd="0" presId="urn:microsoft.com/office/officeart/2005/8/layout/cycle4"/>
    <dgm:cxn modelId="{EF6EFB67-0075-4DC5-B57D-C83A35478C49}" type="presParOf" srcId="{47DA9DFE-9416-46D4-9DA6-41735E4FC6D2}" destId="{6E016BE1-A513-45AB-8973-5135C08E50E8}" srcOrd="2" destOrd="0" presId="urn:microsoft.com/office/officeart/2005/8/layout/cycle4"/>
    <dgm:cxn modelId="{63B16FA4-A81C-4886-ACFD-57E2EC75162E}" type="presParOf" srcId="{6E016BE1-A513-45AB-8973-5135C08E50E8}" destId="{5F83AACF-94F2-4667-BB22-3D0C6AD44F5D}" srcOrd="0" destOrd="0" presId="urn:microsoft.com/office/officeart/2005/8/layout/cycle4"/>
    <dgm:cxn modelId="{9CC0F97D-8BCC-4324-ABD3-E6E8049BE77D}" type="presParOf" srcId="{6E016BE1-A513-45AB-8973-5135C08E50E8}" destId="{3C1D88D8-1A2C-4029-A315-D68CA483A9F4}" srcOrd="1" destOrd="0" presId="urn:microsoft.com/office/officeart/2005/8/layout/cycle4"/>
    <dgm:cxn modelId="{70C59F15-DDC4-4BF5-A543-F70D33317E37}" type="presParOf" srcId="{47DA9DFE-9416-46D4-9DA6-41735E4FC6D2}" destId="{71E77006-E58A-41EC-A349-AACB9A1534CB}" srcOrd="3" destOrd="0" presId="urn:microsoft.com/office/officeart/2005/8/layout/cycle4"/>
    <dgm:cxn modelId="{90ACB773-9420-4820-A706-08D31719E5DD}" type="presParOf" srcId="{71E77006-E58A-41EC-A349-AACB9A1534CB}" destId="{7FAFEE44-089E-4A9F-AEC1-CC7BDAB73F37}" srcOrd="0" destOrd="0" presId="urn:microsoft.com/office/officeart/2005/8/layout/cycle4"/>
    <dgm:cxn modelId="{BC062CA4-A9BD-4063-A0EC-DD5448D7BDAA}" type="presParOf" srcId="{71E77006-E58A-41EC-A349-AACB9A1534CB}" destId="{DD1B4631-3D95-4D53-BBFC-9FD5F0711DF2}" srcOrd="1" destOrd="0" presId="urn:microsoft.com/office/officeart/2005/8/layout/cycle4"/>
    <dgm:cxn modelId="{731E88DD-B3ED-459D-999F-F0AE8B576B8E}" type="presParOf" srcId="{47DA9DFE-9416-46D4-9DA6-41735E4FC6D2}" destId="{0D38CC17-2619-4AC4-8BAC-45DC1CD2EAEA}" srcOrd="4" destOrd="0" presId="urn:microsoft.com/office/officeart/2005/8/layout/cycle4"/>
    <dgm:cxn modelId="{605D7B82-B960-457B-822B-7DD9D35DD89E}" type="presParOf" srcId="{E1DC89AA-6378-4EEF-B0EC-55EF59964E10}" destId="{A09C7182-7140-496C-B68E-7EC1BE67E4F2}" srcOrd="1" destOrd="0" presId="urn:microsoft.com/office/officeart/2005/8/layout/cycle4"/>
    <dgm:cxn modelId="{A4AF2255-9623-4280-9722-7B2EE9A6A828}" type="presParOf" srcId="{A09C7182-7140-496C-B68E-7EC1BE67E4F2}" destId="{12D4AD01-17B3-4672-8271-E087372AA6EC}" srcOrd="0" destOrd="0" presId="urn:microsoft.com/office/officeart/2005/8/layout/cycle4"/>
    <dgm:cxn modelId="{1C96AD7D-E2C8-45BF-89BD-5C07D6D64533}" type="presParOf" srcId="{A09C7182-7140-496C-B68E-7EC1BE67E4F2}" destId="{995F62D8-3D16-47BC-B57C-FE8EB72053BF}" srcOrd="1" destOrd="0" presId="urn:microsoft.com/office/officeart/2005/8/layout/cycle4"/>
    <dgm:cxn modelId="{87229477-E23A-486F-9D34-8BA22FC76B72}" type="presParOf" srcId="{A09C7182-7140-496C-B68E-7EC1BE67E4F2}" destId="{EBAE1D10-E64E-4925-AACF-652D882AD526}" srcOrd="2" destOrd="0" presId="urn:microsoft.com/office/officeart/2005/8/layout/cycle4"/>
    <dgm:cxn modelId="{3248D5E7-DA61-4E53-8F68-ABD1A4B2C032}" type="presParOf" srcId="{A09C7182-7140-496C-B68E-7EC1BE67E4F2}" destId="{B5410675-2225-49DB-A690-62432F548BFD}" srcOrd="3" destOrd="0" presId="urn:microsoft.com/office/officeart/2005/8/layout/cycle4"/>
    <dgm:cxn modelId="{8C01F24B-CBEF-4509-A6F4-868231AD1B5F}" type="presParOf" srcId="{A09C7182-7140-496C-B68E-7EC1BE67E4F2}" destId="{95103BEC-2F5E-4827-9FF2-8C1FB670970E}" srcOrd="4" destOrd="0" presId="urn:microsoft.com/office/officeart/2005/8/layout/cycle4"/>
    <dgm:cxn modelId="{3A8D23F6-099B-4A31-93CF-679CAF11878F}" type="presParOf" srcId="{E1DC89AA-6378-4EEF-B0EC-55EF59964E10}" destId="{D6CF5A7A-ECFD-4E9A-8C27-AAE8A9D86548}" srcOrd="2" destOrd="0" presId="urn:microsoft.com/office/officeart/2005/8/layout/cycle4"/>
    <dgm:cxn modelId="{A8112F25-524D-4B06-BA7E-A723C5911F4F}" type="presParOf" srcId="{E1DC89AA-6378-4EEF-B0EC-55EF59964E10}" destId="{15F63FA3-14ED-449C-980F-31CCEB0E230A}"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3AACF-94F2-4667-BB22-3D0C6AD44F5D}">
      <dsp:nvSpPr>
        <dsp:cNvPr id="0" name=""/>
        <dsp:cNvSpPr/>
      </dsp:nvSpPr>
      <dsp:spPr>
        <a:xfrm>
          <a:off x="4909312" y="3684693"/>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228600" lvl="1" indent="-228600" algn="r" defTabSz="933450">
            <a:lnSpc>
              <a:spcPct val="90000"/>
            </a:lnSpc>
            <a:spcBef>
              <a:spcPct val="0"/>
            </a:spcBef>
            <a:spcAft>
              <a:spcPct val="15000"/>
            </a:spcAft>
            <a:buNone/>
          </a:pPr>
          <a:r>
            <a:rPr lang="en-US" sz="2100" kern="1200" dirty="0"/>
            <a:t>Basic concepts – curriculum content</a:t>
          </a:r>
        </a:p>
      </dsp:txBody>
      <dsp:txXfrm>
        <a:off x="5750448" y="4156276"/>
        <a:ext cx="1797595" cy="1224300"/>
      </dsp:txXfrm>
    </dsp:sp>
    <dsp:sp modelId="{7FAFEE44-089E-4A9F-AEC1-CC7BDAB73F37}">
      <dsp:nvSpPr>
        <dsp:cNvPr id="0" name=""/>
        <dsp:cNvSpPr/>
      </dsp:nvSpPr>
      <dsp:spPr>
        <a:xfrm>
          <a:off x="541866" y="3684693"/>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228600" lvl="1" indent="-228600" algn="l" defTabSz="933450">
            <a:lnSpc>
              <a:spcPct val="90000"/>
            </a:lnSpc>
            <a:spcBef>
              <a:spcPct val="0"/>
            </a:spcBef>
            <a:spcAft>
              <a:spcPct val="15000"/>
            </a:spcAft>
            <a:buNone/>
          </a:pPr>
          <a:r>
            <a:rPr lang="en-US" sz="2100" kern="1200" dirty="0"/>
            <a:t>Basic concepts – curriculum content</a:t>
          </a:r>
        </a:p>
      </dsp:txBody>
      <dsp:txXfrm>
        <a:off x="579956" y="4156276"/>
        <a:ext cx="1797595" cy="1224300"/>
      </dsp:txXfrm>
    </dsp:sp>
    <dsp:sp modelId="{21E1435D-7148-42C2-926D-B9D07CF824AA}">
      <dsp:nvSpPr>
        <dsp:cNvPr id="0" name=""/>
        <dsp:cNvSpPr/>
      </dsp:nvSpPr>
      <dsp:spPr>
        <a:xfrm>
          <a:off x="4909312" y="0"/>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228600" lvl="1" indent="-228600" algn="r" defTabSz="933450">
            <a:lnSpc>
              <a:spcPct val="90000"/>
            </a:lnSpc>
            <a:spcBef>
              <a:spcPct val="0"/>
            </a:spcBef>
            <a:spcAft>
              <a:spcPct val="15000"/>
            </a:spcAft>
            <a:buNone/>
          </a:pPr>
          <a:r>
            <a:rPr lang="en-US" sz="2100" kern="1200" dirty="0"/>
            <a:t>Basic concepts – curriculum content</a:t>
          </a:r>
        </a:p>
      </dsp:txBody>
      <dsp:txXfrm>
        <a:off x="5750448" y="38090"/>
        <a:ext cx="1797595" cy="1224300"/>
      </dsp:txXfrm>
    </dsp:sp>
    <dsp:sp modelId="{7091317F-9DB7-4CE3-B628-7658DB51DDE3}">
      <dsp:nvSpPr>
        <dsp:cNvPr id="0" name=""/>
        <dsp:cNvSpPr/>
      </dsp:nvSpPr>
      <dsp:spPr>
        <a:xfrm>
          <a:off x="541866" y="0"/>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228600" lvl="1" indent="-228600" algn="l" defTabSz="933450">
            <a:lnSpc>
              <a:spcPct val="90000"/>
            </a:lnSpc>
            <a:spcBef>
              <a:spcPct val="0"/>
            </a:spcBef>
            <a:spcAft>
              <a:spcPct val="15000"/>
            </a:spcAft>
            <a:buNone/>
          </a:pPr>
          <a:r>
            <a:rPr lang="en-US" sz="2100" kern="1200" dirty="0"/>
            <a:t>Basic concepts – curriculum content</a:t>
          </a:r>
        </a:p>
      </dsp:txBody>
      <dsp:txXfrm>
        <a:off x="579956" y="38090"/>
        <a:ext cx="1797595" cy="1224300"/>
      </dsp:txXfrm>
    </dsp:sp>
    <dsp:sp modelId="{12D4AD01-17B3-4672-8271-E087372AA6EC}">
      <dsp:nvSpPr>
        <dsp:cNvPr id="0" name=""/>
        <dsp:cNvSpPr/>
      </dsp:nvSpPr>
      <dsp:spPr>
        <a:xfrm>
          <a:off x="1663530" y="308864"/>
          <a:ext cx="2346282" cy="2346282"/>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2350740" y="996074"/>
        <a:ext cx="1659072" cy="1659072"/>
      </dsp:txXfrm>
    </dsp:sp>
    <dsp:sp modelId="{995F62D8-3D16-47BC-B57C-FE8EB72053BF}">
      <dsp:nvSpPr>
        <dsp:cNvPr id="0" name=""/>
        <dsp:cNvSpPr/>
      </dsp:nvSpPr>
      <dsp:spPr>
        <a:xfrm rot="5400000">
          <a:off x="4118186" y="308864"/>
          <a:ext cx="2346282" cy="2346282"/>
        </a:xfrm>
        <a:prstGeom prst="pieWedg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12496" rIns="412496" bIns="412496" numCol="1" spcCol="1270" anchor="ctr" anchorCtr="0">
          <a:noAutofit/>
        </a:bodyPr>
        <a:lstStyle/>
        <a:p>
          <a:pPr marL="0" lvl="0" indent="0" algn="ctr" defTabSz="2578100">
            <a:lnSpc>
              <a:spcPct val="90000"/>
            </a:lnSpc>
            <a:spcBef>
              <a:spcPct val="0"/>
            </a:spcBef>
            <a:spcAft>
              <a:spcPct val="35000"/>
            </a:spcAft>
            <a:buNone/>
          </a:pPr>
          <a:endParaRPr lang="en-US" sz="5800" kern="1200" dirty="0"/>
        </a:p>
      </dsp:txBody>
      <dsp:txXfrm rot="-5400000">
        <a:off x="4118186" y="996074"/>
        <a:ext cx="1659072" cy="1659072"/>
      </dsp:txXfrm>
    </dsp:sp>
    <dsp:sp modelId="{EBAE1D10-E64E-4925-AACF-652D882AD526}">
      <dsp:nvSpPr>
        <dsp:cNvPr id="0" name=""/>
        <dsp:cNvSpPr/>
      </dsp:nvSpPr>
      <dsp:spPr>
        <a:xfrm rot="10800000">
          <a:off x="4118186" y="2763520"/>
          <a:ext cx="2346282" cy="2346282"/>
        </a:xfrm>
        <a:prstGeom prst="pieWedg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12496" rIns="412496" bIns="412496" numCol="1" spcCol="1270" anchor="ctr" anchorCtr="0">
          <a:noAutofit/>
        </a:bodyPr>
        <a:lstStyle/>
        <a:p>
          <a:pPr marL="0" lvl="0" indent="0" algn="ctr" defTabSz="2578100">
            <a:lnSpc>
              <a:spcPct val="90000"/>
            </a:lnSpc>
            <a:spcBef>
              <a:spcPct val="0"/>
            </a:spcBef>
            <a:spcAft>
              <a:spcPct val="35000"/>
            </a:spcAft>
            <a:buNone/>
          </a:pPr>
          <a:endParaRPr lang="en-US" sz="5800" kern="1200" dirty="0"/>
        </a:p>
      </dsp:txBody>
      <dsp:txXfrm rot="10800000">
        <a:off x="4118186" y="2763520"/>
        <a:ext cx="1659072" cy="1659072"/>
      </dsp:txXfrm>
    </dsp:sp>
    <dsp:sp modelId="{B5410675-2225-49DB-A690-62432F548BFD}">
      <dsp:nvSpPr>
        <dsp:cNvPr id="0" name=""/>
        <dsp:cNvSpPr/>
      </dsp:nvSpPr>
      <dsp:spPr>
        <a:xfrm rot="16200000">
          <a:off x="1663530" y="2763520"/>
          <a:ext cx="2346282" cy="2346282"/>
        </a:xfrm>
        <a:prstGeom prst="pieWedg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12496" rIns="412496" bIns="412496" numCol="1" spcCol="1270" anchor="ctr" anchorCtr="0">
          <a:noAutofit/>
        </a:bodyPr>
        <a:lstStyle/>
        <a:p>
          <a:pPr marL="0" lvl="0" indent="0" algn="ctr" defTabSz="2578100">
            <a:lnSpc>
              <a:spcPct val="90000"/>
            </a:lnSpc>
            <a:spcBef>
              <a:spcPct val="0"/>
            </a:spcBef>
            <a:spcAft>
              <a:spcPct val="35000"/>
            </a:spcAft>
            <a:buNone/>
          </a:pPr>
          <a:endParaRPr lang="en-US" sz="5800" kern="1200" dirty="0"/>
        </a:p>
      </dsp:txBody>
      <dsp:txXfrm rot="5400000">
        <a:off x="2350740" y="2763520"/>
        <a:ext cx="1659072" cy="1659072"/>
      </dsp:txXfrm>
    </dsp:sp>
    <dsp:sp modelId="{D6CF5A7A-ECFD-4E9A-8C27-AAE8A9D86548}">
      <dsp:nvSpPr>
        <dsp:cNvPr id="0" name=""/>
        <dsp:cNvSpPr/>
      </dsp:nvSpPr>
      <dsp:spPr>
        <a:xfrm>
          <a:off x="3658954" y="2221653"/>
          <a:ext cx="810090" cy="704426"/>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F63FA3-14ED-449C-980F-31CCEB0E230A}">
      <dsp:nvSpPr>
        <dsp:cNvPr id="0" name=""/>
        <dsp:cNvSpPr/>
      </dsp:nvSpPr>
      <dsp:spPr>
        <a:xfrm rot="10800000">
          <a:off x="3658954" y="2492586"/>
          <a:ext cx="810090" cy="704426"/>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33343-C4C0-465B-978E-90C33FA494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9BB2AD-7CB6-4AC5-9A6B-6FDB2F1BA4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78328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070A-E36E-43A3-947C-E5C7B3532A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01089-26DB-4CA6-923F-FE9BAC2035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89F4ED54-6BBF-494C-94FC-D2405512BBBE}"/>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8" name="Slide Number Placeholder 5">
            <a:extLst>
              <a:ext uri="{FF2B5EF4-FFF2-40B4-BE49-F238E27FC236}">
                <a16:creationId xmlns:a16="http://schemas.microsoft.com/office/drawing/2014/main" id="{51E98765-0FF1-48C7-844D-B86CF1CF8174}"/>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1457372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1E6C96-0AE4-47DA-ADBC-9228AAA2AC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8F5E7E-AF24-4F4F-9816-703582921A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FF83CCF8-2AD1-4106-BEC7-1228D6E7EECE}"/>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8" name="Slide Number Placeholder 5">
            <a:extLst>
              <a:ext uri="{FF2B5EF4-FFF2-40B4-BE49-F238E27FC236}">
                <a16:creationId xmlns:a16="http://schemas.microsoft.com/office/drawing/2014/main" id="{85055B93-7191-476A-A3BF-1C425B335A4E}"/>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4198718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58ED-ACDF-4AB1-8BAC-5B0FF7628206}"/>
              </a:ext>
            </a:extLst>
          </p:cNvPr>
          <p:cNvSpPr>
            <a:spLocks noGrp="1"/>
          </p:cNvSpPr>
          <p:nvPr>
            <p:ph type="title"/>
          </p:nvPr>
        </p:nvSpPr>
        <p:spPr>
          <a:xfrm>
            <a:off x="268406" y="681037"/>
            <a:ext cx="11655188" cy="119663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1F7A1D-7A48-4825-A455-1A3421A62D01}"/>
              </a:ext>
            </a:extLst>
          </p:cNvPr>
          <p:cNvSpPr>
            <a:spLocks noGrp="1"/>
          </p:cNvSpPr>
          <p:nvPr>
            <p:ph idx="1"/>
          </p:nvPr>
        </p:nvSpPr>
        <p:spPr>
          <a:xfrm>
            <a:off x="245659" y="2040835"/>
            <a:ext cx="11655187" cy="4136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9776D023-11CE-4473-969E-50900F84275B}"/>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8" name="Slide Number Placeholder 5">
            <a:extLst>
              <a:ext uri="{FF2B5EF4-FFF2-40B4-BE49-F238E27FC236}">
                <a16:creationId xmlns:a16="http://schemas.microsoft.com/office/drawing/2014/main" id="{4FEF1B2D-3497-4596-8846-913292F58ADD}"/>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769773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E44F-321B-4A71-81AE-01BFE2B357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49C442-4906-45A6-9ABB-0662190AB4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45B96F98-FB5F-4700-9CE2-ABB6474995F1}"/>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8" name="Slide Number Placeholder 5">
            <a:extLst>
              <a:ext uri="{FF2B5EF4-FFF2-40B4-BE49-F238E27FC236}">
                <a16:creationId xmlns:a16="http://schemas.microsoft.com/office/drawing/2014/main" id="{42523FAE-9882-4725-AA09-4FD6911E42E9}"/>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1969702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2BA2B-6E64-48F4-A29E-A251CD884E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F8F4D7-58DC-4915-AEEB-B045DAC6A5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F7ABAC-A43E-4F9D-A789-FA686208F1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2EF342C0-22C0-477F-AE9C-B8B441911CB3}"/>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9" name="Slide Number Placeholder 5">
            <a:extLst>
              <a:ext uri="{FF2B5EF4-FFF2-40B4-BE49-F238E27FC236}">
                <a16:creationId xmlns:a16="http://schemas.microsoft.com/office/drawing/2014/main" id="{0CE72749-FC4F-4DB6-9625-E84F4376D7DD}"/>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863352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468D0-EB3E-48DA-A818-D81DE2FB05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C5AAA4-17FB-4118-915F-3CA5E6566D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117DD8-DFD1-4EF0-910E-E46B81ED2D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0C0ACA-254A-4E3D-A2C9-3D590EEBE3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46C36F-0701-4B1E-976F-D3D1D6330E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BFD0A124-E83C-493C-8BCE-78F934CF2DCF}"/>
              </a:ext>
            </a:extLst>
          </p:cNvPr>
          <p:cNvSpPr>
            <a:spLocks noGrp="1"/>
          </p:cNvSpPr>
          <p:nvPr>
            <p:ph type="ftr" sz="quarter" idx="10"/>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11" name="Slide Number Placeholder 5">
            <a:extLst>
              <a:ext uri="{FF2B5EF4-FFF2-40B4-BE49-F238E27FC236}">
                <a16:creationId xmlns:a16="http://schemas.microsoft.com/office/drawing/2014/main" id="{22571F43-F6D3-4037-ADF4-EE7C8A1901F0}"/>
              </a:ext>
            </a:extLst>
          </p:cNvPr>
          <p:cNvSpPr>
            <a:spLocks noGrp="1"/>
          </p:cNvSpPr>
          <p:nvPr>
            <p:ph type="sldNum" sz="quarter" idx="11"/>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1063909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4A7E-5455-4619-AF65-9DF0FAF1B4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21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359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7115-2815-4C4A-AB41-F0FC820315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B13F65-4751-4ADE-B4BE-84F19B7B02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F5190-A114-4D66-B153-82230BBE1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5CF1C9B6-BA86-44B5-8622-09B03ABF9F2C}"/>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9" name="Slide Number Placeholder 5">
            <a:extLst>
              <a:ext uri="{FF2B5EF4-FFF2-40B4-BE49-F238E27FC236}">
                <a16:creationId xmlns:a16="http://schemas.microsoft.com/office/drawing/2014/main" id="{55BC8069-C178-442C-B258-05C6991294E6}"/>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2463396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B899-EA11-4E1E-B52E-E1B2544B5B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4805DE-F0F9-440F-9870-57720AA229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DFB54A-FE82-45D4-94F8-DA9563C1B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59C4020F-82E3-4713-B632-66E4CE9A9A28}"/>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9" name="Slide Number Placeholder 5">
            <a:extLst>
              <a:ext uri="{FF2B5EF4-FFF2-40B4-BE49-F238E27FC236}">
                <a16:creationId xmlns:a16="http://schemas.microsoft.com/office/drawing/2014/main" id="{9565ED8A-8F24-42D5-B759-01B1C54236A1}"/>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3013451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C70FF6-A287-42E6-A92D-1AC161F5F748}"/>
              </a:ext>
            </a:extLst>
          </p:cNvPr>
          <p:cNvSpPr/>
          <p:nvPr userDrawn="1"/>
        </p:nvSpPr>
        <p:spPr>
          <a:xfrm>
            <a:off x="0" y="684976"/>
            <a:ext cx="12192000" cy="564707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A0D34519-E489-4761-890E-25DE3EE6C13B}"/>
              </a:ext>
            </a:extLst>
          </p:cNvPr>
          <p:cNvSpPr>
            <a:spLocks noGrp="1"/>
          </p:cNvSpPr>
          <p:nvPr>
            <p:ph type="title"/>
          </p:nvPr>
        </p:nvSpPr>
        <p:spPr>
          <a:xfrm>
            <a:off x="268406" y="887896"/>
            <a:ext cx="11655188" cy="11966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284045-97A0-4837-B317-C10C192C62CF}"/>
              </a:ext>
            </a:extLst>
          </p:cNvPr>
          <p:cNvSpPr>
            <a:spLocks noGrp="1"/>
          </p:cNvSpPr>
          <p:nvPr>
            <p:ph type="body" idx="1"/>
          </p:nvPr>
        </p:nvSpPr>
        <p:spPr>
          <a:xfrm>
            <a:off x="245659" y="2239617"/>
            <a:ext cx="11655187" cy="39373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762AC39A-B5C3-626E-0A12-11170A77AF49}"/>
              </a:ext>
            </a:extLst>
          </p:cNvPr>
          <p:cNvSpPr txBox="1"/>
          <p:nvPr userDrawn="1"/>
        </p:nvSpPr>
        <p:spPr>
          <a:xfrm>
            <a:off x="6810438" y="6331537"/>
            <a:ext cx="5381562" cy="523220"/>
          </a:xfrm>
          <a:prstGeom prst="rect">
            <a:avLst/>
          </a:prstGeom>
          <a:noFill/>
        </p:spPr>
        <p:txBody>
          <a:bodyPr wrap="square" rtlCol="0">
            <a:spAutoFit/>
          </a:bodyPr>
          <a:lstStyle/>
          <a:p>
            <a:pPr algn="r"/>
            <a:r>
              <a:rPr lang="en-US" sz="1400" dirty="0">
                <a:solidFill>
                  <a:schemeClr val="bg1"/>
                </a:solidFill>
              </a:rPr>
              <a:t>Innovative learning approaches and contemporary science </a:t>
            </a:r>
            <a:br>
              <a:rPr lang="en-US" sz="1400" dirty="0">
                <a:solidFill>
                  <a:schemeClr val="bg1"/>
                </a:solidFill>
              </a:rPr>
            </a:br>
            <a:r>
              <a:rPr lang="en-US" sz="1400" dirty="0">
                <a:solidFill>
                  <a:schemeClr val="bg1"/>
                </a:solidFill>
              </a:rPr>
              <a:t>POLAR STAR/PLATON Summer School 2022</a:t>
            </a:r>
          </a:p>
        </p:txBody>
      </p:sp>
      <p:sp>
        <p:nvSpPr>
          <p:cNvPr id="8" name="TextBox 7">
            <a:extLst>
              <a:ext uri="{FF2B5EF4-FFF2-40B4-BE49-F238E27FC236}">
                <a16:creationId xmlns:a16="http://schemas.microsoft.com/office/drawing/2014/main" id="{5DAD9686-7728-678F-2ABE-F435FC0D52E8}"/>
              </a:ext>
            </a:extLst>
          </p:cNvPr>
          <p:cNvSpPr txBox="1"/>
          <p:nvPr userDrawn="1"/>
        </p:nvSpPr>
        <p:spPr>
          <a:xfrm>
            <a:off x="4958591" y="6468864"/>
            <a:ext cx="2283725" cy="307777"/>
          </a:xfrm>
          <a:prstGeom prst="rect">
            <a:avLst/>
          </a:prstGeom>
          <a:noFill/>
        </p:spPr>
        <p:txBody>
          <a:bodyPr wrap="square" rtlCol="0">
            <a:spAutoFit/>
          </a:bodyPr>
          <a:lstStyle/>
          <a:p>
            <a:pPr algn="ctr"/>
            <a:r>
              <a:rPr lang="en-US" sz="1400" dirty="0">
                <a:solidFill>
                  <a:schemeClr val="bg1"/>
                </a:solidFill>
              </a:rPr>
              <a:t>Monday, July 11, 2022</a:t>
            </a:r>
          </a:p>
        </p:txBody>
      </p:sp>
      <p:grpSp>
        <p:nvGrpSpPr>
          <p:cNvPr id="14" name="Group 13">
            <a:extLst>
              <a:ext uri="{FF2B5EF4-FFF2-40B4-BE49-F238E27FC236}">
                <a16:creationId xmlns:a16="http://schemas.microsoft.com/office/drawing/2014/main" id="{A2556C66-2149-013E-0438-1495B1ECB74E}"/>
              </a:ext>
            </a:extLst>
          </p:cNvPr>
          <p:cNvGrpSpPr/>
          <p:nvPr userDrawn="1"/>
        </p:nvGrpSpPr>
        <p:grpSpPr>
          <a:xfrm>
            <a:off x="10247085" y="44565"/>
            <a:ext cx="1872127" cy="569907"/>
            <a:chOff x="10137902" y="-27813"/>
            <a:chExt cx="1872127" cy="669581"/>
          </a:xfrm>
        </p:grpSpPr>
        <p:sp>
          <p:nvSpPr>
            <p:cNvPr id="12" name="Rectangle 11">
              <a:extLst>
                <a:ext uri="{FF2B5EF4-FFF2-40B4-BE49-F238E27FC236}">
                  <a16:creationId xmlns:a16="http://schemas.microsoft.com/office/drawing/2014/main" id="{7E043C27-04D0-CDB5-8493-A493FA514A40}"/>
                </a:ext>
              </a:extLst>
            </p:cNvPr>
            <p:cNvSpPr/>
            <p:nvPr userDrawn="1"/>
          </p:nvSpPr>
          <p:spPr>
            <a:xfrm>
              <a:off x="10137902" y="0"/>
              <a:ext cx="1872127" cy="64176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descr="A picture containing text, sign&#10;&#10;Description automatically generated">
              <a:extLst>
                <a:ext uri="{FF2B5EF4-FFF2-40B4-BE49-F238E27FC236}">
                  <a16:creationId xmlns:a16="http://schemas.microsoft.com/office/drawing/2014/main" id="{02F88256-73B1-CA98-39DB-EA494BB82A7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178846" y="-27813"/>
              <a:ext cx="1744748" cy="641768"/>
            </a:xfrm>
            <a:prstGeom prst="rect">
              <a:avLst/>
            </a:prstGeom>
          </p:spPr>
        </p:pic>
      </p:grpSp>
      <p:pic>
        <p:nvPicPr>
          <p:cNvPr id="16" name="Picture 15" descr="A picture containing text, clipart&#10;&#10;Description automatically generated">
            <a:extLst>
              <a:ext uri="{FF2B5EF4-FFF2-40B4-BE49-F238E27FC236}">
                <a16:creationId xmlns:a16="http://schemas.microsoft.com/office/drawing/2014/main" id="{C39550CC-0B52-7DF3-AA1F-93BA286C2D8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6123" y="6379706"/>
            <a:ext cx="1568862" cy="447126"/>
          </a:xfrm>
          <a:prstGeom prst="rect">
            <a:avLst/>
          </a:prstGeom>
        </p:spPr>
      </p:pic>
    </p:spTree>
    <p:extLst>
      <p:ext uri="{BB962C8B-B14F-4D97-AF65-F5344CB8AC3E}">
        <p14:creationId xmlns:p14="http://schemas.microsoft.com/office/powerpoint/2010/main" val="2327086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3C5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mindomo.com/mindmap/big-ideas-of-science-f9d87e65372444b1a97b4b64db03519d"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4.wmf"/></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65C9A-1773-4318-BDE2-77EB572D8FF4}"/>
              </a:ext>
            </a:extLst>
          </p:cNvPr>
          <p:cNvSpPr>
            <a:spLocks noGrp="1"/>
          </p:cNvSpPr>
          <p:nvPr>
            <p:ph type="ctrTitle"/>
          </p:nvPr>
        </p:nvSpPr>
        <p:spPr>
          <a:xfrm>
            <a:off x="1363433" y="2275454"/>
            <a:ext cx="9465135" cy="2186959"/>
          </a:xfrm>
          <a:noFill/>
        </p:spPr>
        <p:txBody>
          <a:bodyPr>
            <a:normAutofit/>
          </a:bodyPr>
          <a:lstStyle/>
          <a:p>
            <a:r>
              <a:rPr lang="en-US" sz="5400" dirty="0"/>
              <a:t>Introduction to interdisciplinary learning: The Big Ideas of Science</a:t>
            </a:r>
          </a:p>
        </p:txBody>
      </p:sp>
      <p:grpSp>
        <p:nvGrpSpPr>
          <p:cNvPr id="10" name="Group 9">
            <a:extLst>
              <a:ext uri="{FF2B5EF4-FFF2-40B4-BE49-F238E27FC236}">
                <a16:creationId xmlns:a16="http://schemas.microsoft.com/office/drawing/2014/main" id="{F26C19C5-8210-ED80-398C-EC6FE4DBA17D}"/>
              </a:ext>
            </a:extLst>
          </p:cNvPr>
          <p:cNvGrpSpPr/>
          <p:nvPr/>
        </p:nvGrpSpPr>
        <p:grpSpPr>
          <a:xfrm>
            <a:off x="4055633" y="4750221"/>
            <a:ext cx="4080734" cy="816709"/>
            <a:chOff x="4615921" y="5211552"/>
            <a:chExt cx="4080734" cy="816709"/>
          </a:xfrm>
        </p:grpSpPr>
        <p:sp>
          <p:nvSpPr>
            <p:cNvPr id="4" name="Subtitle 2">
              <a:extLst>
                <a:ext uri="{FF2B5EF4-FFF2-40B4-BE49-F238E27FC236}">
                  <a16:creationId xmlns:a16="http://schemas.microsoft.com/office/drawing/2014/main" id="{A00C1EA6-811F-46A4-9E2E-21E3B3A5EC5F}"/>
                </a:ext>
              </a:extLst>
            </p:cNvPr>
            <p:cNvSpPr txBox="1">
              <a:spLocks/>
            </p:cNvSpPr>
            <p:nvPr/>
          </p:nvSpPr>
          <p:spPr>
            <a:xfrm>
              <a:off x="5529385" y="5249130"/>
              <a:ext cx="3167270" cy="77913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rgbClr val="535353"/>
                  </a:solidFill>
                </a:rPr>
                <a:t>Eleftheria Tsourlidaki</a:t>
              </a:r>
            </a:p>
            <a:p>
              <a:pPr algn="l"/>
              <a:r>
                <a:rPr lang="en-US" dirty="0">
                  <a:solidFill>
                    <a:srgbClr val="535353"/>
                  </a:solidFill>
                </a:rPr>
                <a:t>Ellinogermaniki Agogi</a:t>
              </a:r>
              <a:endParaRPr lang="el-GR" dirty="0">
                <a:solidFill>
                  <a:srgbClr val="535353"/>
                </a:solidFill>
              </a:endParaRPr>
            </a:p>
          </p:txBody>
        </p:sp>
        <p:pic>
          <p:nvPicPr>
            <p:cNvPr id="5" name="Picture 4" descr="A picture containing drawing&#10;&#10;Description automatically generated">
              <a:extLst>
                <a:ext uri="{FF2B5EF4-FFF2-40B4-BE49-F238E27FC236}">
                  <a16:creationId xmlns:a16="http://schemas.microsoft.com/office/drawing/2014/main" id="{81B4F563-5182-4909-BB6B-20D0167CC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5921" y="5211552"/>
              <a:ext cx="913464" cy="779131"/>
            </a:xfrm>
            <a:prstGeom prst="rect">
              <a:avLst/>
            </a:prstGeom>
          </p:spPr>
        </p:pic>
      </p:grpSp>
      <p:pic>
        <p:nvPicPr>
          <p:cNvPr id="6" name="Picture 5" descr="A picture containing text, sign&#10;&#10;Description automatically generated">
            <a:extLst>
              <a:ext uri="{FF2B5EF4-FFF2-40B4-BE49-F238E27FC236}">
                <a16:creationId xmlns:a16="http://schemas.microsoft.com/office/drawing/2014/main" id="{CA022145-0AF4-7B26-0E3E-3D22EE941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6810" y="829740"/>
            <a:ext cx="6458381" cy="1912952"/>
          </a:xfrm>
          <a:prstGeom prst="rect">
            <a:avLst/>
          </a:prstGeom>
        </p:spPr>
      </p:pic>
      <p:pic>
        <p:nvPicPr>
          <p:cNvPr id="7" name="Picture 6">
            <a:extLst>
              <a:ext uri="{FF2B5EF4-FFF2-40B4-BE49-F238E27FC236}">
                <a16:creationId xmlns:a16="http://schemas.microsoft.com/office/drawing/2014/main" id="{DF0FC9D8-76EE-7BF6-AA51-FCC468FEEB8B}"/>
              </a:ext>
            </a:extLst>
          </p:cNvPr>
          <p:cNvPicPr>
            <a:picLocks noChangeAspect="1"/>
          </p:cNvPicPr>
          <p:nvPr/>
        </p:nvPicPr>
        <p:blipFill rotWithShape="1">
          <a:blip r:embed="rId4">
            <a:extLst>
              <a:ext uri="{28A0092B-C50C-407E-A947-70E740481C1C}">
                <a14:useLocalDpi xmlns:a14="http://schemas.microsoft.com/office/drawing/2010/main" val="0"/>
              </a:ext>
            </a:extLst>
          </a:blip>
          <a:srcRect r="18395"/>
          <a:stretch/>
        </p:blipFill>
        <p:spPr>
          <a:xfrm>
            <a:off x="1121391" y="5854739"/>
            <a:ext cx="9949218" cy="482117"/>
          </a:xfrm>
          <a:prstGeom prst="rect">
            <a:avLst/>
          </a:prstGeom>
        </p:spPr>
      </p:pic>
    </p:spTree>
    <p:extLst>
      <p:ext uri="{BB962C8B-B14F-4D97-AF65-F5344CB8AC3E}">
        <p14:creationId xmlns:p14="http://schemas.microsoft.com/office/powerpoint/2010/main" val="3614331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9D7A-48BB-B366-9DBD-E1872EFFDB54}"/>
              </a:ext>
            </a:extLst>
          </p:cNvPr>
          <p:cNvSpPr txBox="1">
            <a:spLocks noGrp="1"/>
          </p:cNvSpPr>
          <p:nvPr>
            <p:ph type="title"/>
          </p:nvPr>
        </p:nvSpPr>
        <p:spPr/>
        <p:txBody>
          <a:bodyPr>
            <a:normAutofit/>
          </a:bodyPr>
          <a:lstStyle/>
          <a:p>
            <a:pPr lvl="0"/>
            <a:r>
              <a:rPr lang="en-US" dirty="0">
                <a:solidFill>
                  <a:srgbClr val="6E3667"/>
                </a:solidFill>
                <a:latin typeface="OpenSans"/>
              </a:rPr>
              <a:t>The analogy</a:t>
            </a:r>
          </a:p>
        </p:txBody>
      </p:sp>
      <p:grpSp>
        <p:nvGrpSpPr>
          <p:cNvPr id="25" name="Group 24">
            <a:extLst>
              <a:ext uri="{FF2B5EF4-FFF2-40B4-BE49-F238E27FC236}">
                <a16:creationId xmlns:a16="http://schemas.microsoft.com/office/drawing/2014/main" id="{2B48AA9F-BBA6-E74A-C369-CA4D1038D0D8}"/>
              </a:ext>
            </a:extLst>
          </p:cNvPr>
          <p:cNvGrpSpPr/>
          <p:nvPr/>
        </p:nvGrpSpPr>
        <p:grpSpPr>
          <a:xfrm>
            <a:off x="728968" y="3666202"/>
            <a:ext cx="2427887" cy="2040089"/>
            <a:chOff x="4863353" y="1483313"/>
            <a:chExt cx="2427887" cy="2040089"/>
          </a:xfrm>
        </p:grpSpPr>
        <p:sp>
          <p:nvSpPr>
            <p:cNvPr id="4" name="TextBox 15">
              <a:extLst>
                <a:ext uri="{FF2B5EF4-FFF2-40B4-BE49-F238E27FC236}">
                  <a16:creationId xmlns:a16="http://schemas.microsoft.com/office/drawing/2014/main" id="{68C92845-99C9-ED3F-1AE3-BE4FEB7D8AF3}"/>
                </a:ext>
              </a:extLst>
            </p:cNvPr>
            <p:cNvSpPr txBox="1"/>
            <p:nvPr/>
          </p:nvSpPr>
          <p:spPr>
            <a:xfrm>
              <a:off x="5166239" y="1483313"/>
              <a:ext cx="2054985" cy="36933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a:solidFill>
                    <a:srgbClr val="000000"/>
                  </a:solidFill>
                  <a:latin typeface="Calibri"/>
                </a:rPr>
                <a:t>Science Disciplines</a:t>
              </a:r>
            </a:p>
          </p:txBody>
        </p:sp>
        <p:pic>
          <p:nvPicPr>
            <p:cNvPr id="7" name="Picture 20">
              <a:extLst>
                <a:ext uri="{FF2B5EF4-FFF2-40B4-BE49-F238E27FC236}">
                  <a16:creationId xmlns:a16="http://schemas.microsoft.com/office/drawing/2014/main" id="{BF18A0DD-662B-1262-77FA-EE664EB280A9}"/>
                </a:ext>
              </a:extLst>
            </p:cNvPr>
            <p:cNvPicPr>
              <a:picLocks noChangeAspect="1"/>
            </p:cNvPicPr>
            <p:nvPr/>
          </p:nvPicPr>
          <p:blipFill>
            <a:blip r:embed="rId2"/>
            <a:stretch>
              <a:fillRect/>
            </a:stretch>
          </p:blipFill>
          <p:spPr>
            <a:xfrm>
              <a:off x="4863353" y="1946474"/>
              <a:ext cx="744815" cy="737006"/>
            </a:xfrm>
            <a:prstGeom prst="rect">
              <a:avLst/>
            </a:prstGeom>
            <a:noFill/>
            <a:ln cap="flat">
              <a:noFill/>
            </a:ln>
          </p:spPr>
        </p:pic>
        <p:pic>
          <p:nvPicPr>
            <p:cNvPr id="8" name="Picture 21">
              <a:extLst>
                <a:ext uri="{FF2B5EF4-FFF2-40B4-BE49-F238E27FC236}">
                  <a16:creationId xmlns:a16="http://schemas.microsoft.com/office/drawing/2014/main" id="{DE38407D-DF1D-9F4D-5218-7486C7A812DA}"/>
                </a:ext>
              </a:extLst>
            </p:cNvPr>
            <p:cNvPicPr>
              <a:picLocks noChangeAspect="1"/>
            </p:cNvPicPr>
            <p:nvPr/>
          </p:nvPicPr>
          <p:blipFill>
            <a:blip r:embed="rId3"/>
            <a:stretch>
              <a:fillRect/>
            </a:stretch>
          </p:blipFill>
          <p:spPr>
            <a:xfrm>
              <a:off x="5723647" y="1946474"/>
              <a:ext cx="737006" cy="737006"/>
            </a:xfrm>
            <a:prstGeom prst="rect">
              <a:avLst/>
            </a:prstGeom>
            <a:noFill/>
            <a:ln cap="flat">
              <a:noFill/>
            </a:ln>
          </p:spPr>
        </p:pic>
        <p:pic>
          <p:nvPicPr>
            <p:cNvPr id="9" name="Picture 22">
              <a:extLst>
                <a:ext uri="{FF2B5EF4-FFF2-40B4-BE49-F238E27FC236}">
                  <a16:creationId xmlns:a16="http://schemas.microsoft.com/office/drawing/2014/main" id="{075B1D44-0152-1114-F60E-B143A3DC703F}"/>
                </a:ext>
              </a:extLst>
            </p:cNvPr>
            <p:cNvPicPr>
              <a:picLocks noChangeAspect="1"/>
            </p:cNvPicPr>
            <p:nvPr/>
          </p:nvPicPr>
          <p:blipFill>
            <a:blip r:embed="rId4"/>
            <a:stretch>
              <a:fillRect/>
            </a:stretch>
          </p:blipFill>
          <p:spPr>
            <a:xfrm>
              <a:off x="6541606" y="1932155"/>
              <a:ext cx="744815" cy="744815"/>
            </a:xfrm>
            <a:prstGeom prst="rect">
              <a:avLst/>
            </a:prstGeom>
            <a:noFill/>
            <a:ln cap="flat">
              <a:noFill/>
            </a:ln>
          </p:spPr>
        </p:pic>
        <p:pic>
          <p:nvPicPr>
            <p:cNvPr id="10" name="Picture 23">
              <a:extLst>
                <a:ext uri="{FF2B5EF4-FFF2-40B4-BE49-F238E27FC236}">
                  <a16:creationId xmlns:a16="http://schemas.microsoft.com/office/drawing/2014/main" id="{3085E1D1-9660-5E0A-8E14-55F9927EE7F8}"/>
                </a:ext>
              </a:extLst>
            </p:cNvPr>
            <p:cNvPicPr>
              <a:picLocks noChangeAspect="1"/>
            </p:cNvPicPr>
            <p:nvPr/>
          </p:nvPicPr>
          <p:blipFill>
            <a:blip r:embed="rId5"/>
            <a:stretch>
              <a:fillRect/>
            </a:stretch>
          </p:blipFill>
          <p:spPr>
            <a:xfrm>
              <a:off x="4871161" y="2786396"/>
              <a:ext cx="729188" cy="737006"/>
            </a:xfrm>
            <a:prstGeom prst="rect">
              <a:avLst/>
            </a:prstGeom>
            <a:noFill/>
            <a:ln cap="flat">
              <a:noFill/>
            </a:ln>
          </p:spPr>
        </p:pic>
        <p:pic>
          <p:nvPicPr>
            <p:cNvPr id="11" name="Picture 24">
              <a:extLst>
                <a:ext uri="{FF2B5EF4-FFF2-40B4-BE49-F238E27FC236}">
                  <a16:creationId xmlns:a16="http://schemas.microsoft.com/office/drawing/2014/main" id="{4D9BC08D-3632-7D74-9B52-39C1C7371CB4}"/>
                </a:ext>
              </a:extLst>
            </p:cNvPr>
            <p:cNvPicPr>
              <a:picLocks noChangeAspect="1"/>
            </p:cNvPicPr>
            <p:nvPr/>
          </p:nvPicPr>
          <p:blipFill>
            <a:blip r:embed="rId6"/>
            <a:stretch>
              <a:fillRect/>
            </a:stretch>
          </p:blipFill>
          <p:spPr>
            <a:xfrm>
              <a:off x="5716240" y="2775031"/>
              <a:ext cx="737006" cy="744815"/>
            </a:xfrm>
            <a:prstGeom prst="rect">
              <a:avLst/>
            </a:prstGeom>
            <a:noFill/>
            <a:ln cap="flat">
              <a:noFill/>
            </a:ln>
          </p:spPr>
        </p:pic>
        <p:pic>
          <p:nvPicPr>
            <p:cNvPr id="12" name="Picture 25">
              <a:extLst>
                <a:ext uri="{FF2B5EF4-FFF2-40B4-BE49-F238E27FC236}">
                  <a16:creationId xmlns:a16="http://schemas.microsoft.com/office/drawing/2014/main" id="{7C1DBCF4-9EC9-84C2-DF7B-B6BAD5D986E2}"/>
                </a:ext>
              </a:extLst>
            </p:cNvPr>
            <p:cNvPicPr>
              <a:picLocks noChangeAspect="1"/>
            </p:cNvPicPr>
            <p:nvPr/>
          </p:nvPicPr>
          <p:blipFill>
            <a:blip r:embed="rId7"/>
            <a:stretch>
              <a:fillRect/>
            </a:stretch>
          </p:blipFill>
          <p:spPr>
            <a:xfrm>
              <a:off x="6546425" y="2768565"/>
              <a:ext cx="744815" cy="729188"/>
            </a:xfrm>
            <a:prstGeom prst="rect">
              <a:avLst/>
            </a:prstGeom>
            <a:noFill/>
            <a:ln cap="flat">
              <a:noFill/>
            </a:ln>
          </p:spPr>
        </p:pic>
      </p:grpSp>
      <p:pic>
        <p:nvPicPr>
          <p:cNvPr id="13" name="Picture 26">
            <a:extLst>
              <a:ext uri="{FF2B5EF4-FFF2-40B4-BE49-F238E27FC236}">
                <a16:creationId xmlns:a16="http://schemas.microsoft.com/office/drawing/2014/main" id="{CBC3C2EE-27D5-F5D8-206F-DD78248951DF}"/>
              </a:ext>
            </a:extLst>
          </p:cNvPr>
          <p:cNvPicPr>
            <a:picLocks noChangeAspect="1"/>
          </p:cNvPicPr>
          <p:nvPr/>
        </p:nvPicPr>
        <p:blipFill>
          <a:blip r:embed="rId8"/>
          <a:stretch>
            <a:fillRect/>
          </a:stretch>
        </p:blipFill>
        <p:spPr>
          <a:xfrm>
            <a:off x="7777651" y="2417732"/>
            <a:ext cx="3962396" cy="2638565"/>
          </a:xfrm>
          <a:prstGeom prst="rect">
            <a:avLst/>
          </a:prstGeom>
          <a:noFill/>
          <a:ln cap="flat">
            <a:noFill/>
          </a:ln>
        </p:spPr>
      </p:pic>
      <p:sp>
        <p:nvSpPr>
          <p:cNvPr id="14" name="TextBox 19">
            <a:extLst>
              <a:ext uri="{FF2B5EF4-FFF2-40B4-BE49-F238E27FC236}">
                <a16:creationId xmlns:a16="http://schemas.microsoft.com/office/drawing/2014/main" id="{AFE446B8-F29C-20B2-7658-C495494BC74F}"/>
              </a:ext>
            </a:extLst>
          </p:cNvPr>
          <p:cNvSpPr txBox="1"/>
          <p:nvPr/>
        </p:nvSpPr>
        <p:spPr>
          <a:xfrm>
            <a:off x="8694598" y="5270976"/>
            <a:ext cx="2575435" cy="461662"/>
          </a:xfrm>
          <a:prstGeom prst="rect">
            <a:avLst/>
          </a:prstGeom>
          <a:solidFill>
            <a:srgbClr val="EF3F4A"/>
          </a:solidFill>
          <a:ln w="25402" cap="flat">
            <a:solidFill>
              <a:srgbClr val="B02C34"/>
            </a:solid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2400" dirty="0">
                <a:solidFill>
                  <a:srgbClr val="FFFFFF"/>
                </a:solidFill>
                <a:latin typeface="Calibri"/>
              </a:rPr>
              <a:t>Science as a whole</a:t>
            </a:r>
          </a:p>
        </p:txBody>
      </p:sp>
      <p:grpSp>
        <p:nvGrpSpPr>
          <p:cNvPr id="29" name="Group 28">
            <a:extLst>
              <a:ext uri="{FF2B5EF4-FFF2-40B4-BE49-F238E27FC236}">
                <a16:creationId xmlns:a16="http://schemas.microsoft.com/office/drawing/2014/main" id="{F11CE057-28BE-5270-0D25-72B43642F378}"/>
              </a:ext>
            </a:extLst>
          </p:cNvPr>
          <p:cNvGrpSpPr/>
          <p:nvPr/>
        </p:nvGrpSpPr>
        <p:grpSpPr>
          <a:xfrm>
            <a:off x="4117537" y="2887534"/>
            <a:ext cx="2206584" cy="1599917"/>
            <a:chOff x="4117537" y="2887534"/>
            <a:chExt cx="2206584" cy="1599917"/>
          </a:xfrm>
        </p:grpSpPr>
        <p:sp>
          <p:nvSpPr>
            <p:cNvPr id="6" name="TextBox 17">
              <a:extLst>
                <a:ext uri="{FF2B5EF4-FFF2-40B4-BE49-F238E27FC236}">
                  <a16:creationId xmlns:a16="http://schemas.microsoft.com/office/drawing/2014/main" id="{07AEB327-CD53-07EA-F967-B0A34C93DCA6}"/>
                </a:ext>
              </a:extLst>
            </p:cNvPr>
            <p:cNvSpPr txBox="1"/>
            <p:nvPr/>
          </p:nvSpPr>
          <p:spPr>
            <a:xfrm>
              <a:off x="4117537" y="2887534"/>
              <a:ext cx="2206584" cy="646334"/>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dirty="0">
                  <a:solidFill>
                    <a:srgbClr val="000000"/>
                  </a:solidFill>
                  <a:latin typeface="Calibri"/>
                </a:rPr>
                <a:t>Core Interdisciplinary concepts</a:t>
              </a:r>
            </a:p>
          </p:txBody>
        </p:sp>
        <p:pic>
          <p:nvPicPr>
            <p:cNvPr id="5" name="Picture 16">
              <a:extLst>
                <a:ext uri="{FF2B5EF4-FFF2-40B4-BE49-F238E27FC236}">
                  <a16:creationId xmlns:a16="http://schemas.microsoft.com/office/drawing/2014/main" id="{A3547C75-977D-8890-91A2-F1C4AD0D562C}"/>
                </a:ext>
              </a:extLst>
            </p:cNvPr>
            <p:cNvPicPr>
              <a:picLocks noChangeAspect="1"/>
            </p:cNvPicPr>
            <p:nvPr/>
          </p:nvPicPr>
          <p:blipFill>
            <a:blip r:embed="rId9"/>
            <a:stretch>
              <a:fillRect/>
            </a:stretch>
          </p:blipFill>
          <p:spPr>
            <a:xfrm>
              <a:off x="4555269" y="3698343"/>
              <a:ext cx="789108" cy="789108"/>
            </a:xfrm>
            <a:prstGeom prst="rect">
              <a:avLst/>
            </a:prstGeom>
            <a:noFill/>
            <a:ln cap="flat">
              <a:noFill/>
            </a:ln>
          </p:spPr>
        </p:pic>
        <p:sp>
          <p:nvSpPr>
            <p:cNvPr id="15" name="Rectangle 2">
              <a:extLst>
                <a:ext uri="{FF2B5EF4-FFF2-40B4-BE49-F238E27FC236}">
                  <a16:creationId xmlns:a16="http://schemas.microsoft.com/office/drawing/2014/main" id="{FDA94684-89C1-6D2B-9C43-992448DE0329}"/>
                </a:ext>
              </a:extLst>
            </p:cNvPr>
            <p:cNvSpPr/>
            <p:nvPr/>
          </p:nvSpPr>
          <p:spPr>
            <a:xfrm>
              <a:off x="5755145" y="3955591"/>
              <a:ext cx="91440" cy="91440"/>
            </a:xfrm>
            <a:prstGeom prst="rect">
              <a:avLst/>
            </a:prstGeom>
            <a:solidFill>
              <a:srgbClr val="FFFFFF"/>
            </a:solidFill>
            <a:ln w="3172" cap="flat">
              <a:solidFill>
                <a:srgbClr val="000000"/>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000000"/>
                </a:solidFill>
                <a:latin typeface="Calibri"/>
              </a:endParaRPr>
            </a:p>
          </p:txBody>
        </p:sp>
        <p:sp>
          <p:nvSpPr>
            <p:cNvPr id="16" name="Rectangle 32">
              <a:extLst>
                <a:ext uri="{FF2B5EF4-FFF2-40B4-BE49-F238E27FC236}">
                  <a16:creationId xmlns:a16="http://schemas.microsoft.com/office/drawing/2014/main" id="{16347609-43ED-716F-0F2D-87733D43F217}"/>
                </a:ext>
              </a:extLst>
            </p:cNvPr>
            <p:cNvSpPr/>
            <p:nvPr/>
          </p:nvSpPr>
          <p:spPr>
            <a:xfrm>
              <a:off x="5857823" y="3955591"/>
              <a:ext cx="91440" cy="91440"/>
            </a:xfrm>
            <a:prstGeom prst="rect">
              <a:avLst/>
            </a:prstGeom>
            <a:solidFill>
              <a:srgbClr val="FFFFFF"/>
            </a:solidFill>
            <a:ln w="3172" cap="flat">
              <a:solidFill>
                <a:srgbClr val="000000"/>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000000"/>
                </a:solidFill>
                <a:latin typeface="Calibri"/>
              </a:endParaRPr>
            </a:p>
          </p:txBody>
        </p:sp>
        <p:sp>
          <p:nvSpPr>
            <p:cNvPr id="17" name="Rectangle 33">
              <a:extLst>
                <a:ext uri="{FF2B5EF4-FFF2-40B4-BE49-F238E27FC236}">
                  <a16:creationId xmlns:a16="http://schemas.microsoft.com/office/drawing/2014/main" id="{CBB6BB9F-4521-3736-846B-744ED1853EFD}"/>
                </a:ext>
              </a:extLst>
            </p:cNvPr>
            <p:cNvSpPr/>
            <p:nvPr/>
          </p:nvSpPr>
          <p:spPr>
            <a:xfrm>
              <a:off x="5652869" y="3955591"/>
              <a:ext cx="91440" cy="91440"/>
            </a:xfrm>
            <a:prstGeom prst="rect">
              <a:avLst/>
            </a:prstGeom>
            <a:solidFill>
              <a:srgbClr val="000000"/>
            </a:solidFill>
            <a:ln w="3172" cap="flat">
              <a:solidFill>
                <a:srgbClr val="000000"/>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000000"/>
                </a:solidFill>
                <a:latin typeface="Calibri"/>
              </a:endParaRPr>
            </a:p>
          </p:txBody>
        </p:sp>
        <p:sp>
          <p:nvSpPr>
            <p:cNvPr id="18" name="Rectangle 34">
              <a:extLst>
                <a:ext uri="{FF2B5EF4-FFF2-40B4-BE49-F238E27FC236}">
                  <a16:creationId xmlns:a16="http://schemas.microsoft.com/office/drawing/2014/main" id="{9AC8F58C-EC07-5310-0AF2-4899FAA5B86F}"/>
                </a:ext>
              </a:extLst>
            </p:cNvPr>
            <p:cNvSpPr/>
            <p:nvPr/>
          </p:nvSpPr>
          <p:spPr>
            <a:xfrm>
              <a:off x="5857823" y="4060711"/>
              <a:ext cx="91440" cy="91440"/>
            </a:xfrm>
            <a:prstGeom prst="rect">
              <a:avLst/>
            </a:prstGeom>
            <a:solidFill>
              <a:srgbClr val="FFFFFF"/>
            </a:solidFill>
            <a:ln w="3172" cap="flat">
              <a:solidFill>
                <a:srgbClr val="000000"/>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000000"/>
                </a:solidFill>
                <a:latin typeface="Calibri"/>
              </a:endParaRPr>
            </a:p>
          </p:txBody>
        </p:sp>
        <p:sp>
          <p:nvSpPr>
            <p:cNvPr id="19" name="Rectangle 35">
              <a:extLst>
                <a:ext uri="{FF2B5EF4-FFF2-40B4-BE49-F238E27FC236}">
                  <a16:creationId xmlns:a16="http://schemas.microsoft.com/office/drawing/2014/main" id="{06BDAA71-9F88-CBC9-B19C-F4B376240EC2}"/>
                </a:ext>
              </a:extLst>
            </p:cNvPr>
            <p:cNvSpPr/>
            <p:nvPr/>
          </p:nvSpPr>
          <p:spPr>
            <a:xfrm>
              <a:off x="5754102" y="4059202"/>
              <a:ext cx="91440" cy="91440"/>
            </a:xfrm>
            <a:prstGeom prst="rect">
              <a:avLst/>
            </a:prstGeom>
            <a:solidFill>
              <a:srgbClr val="FFFFFF"/>
            </a:solidFill>
            <a:ln w="3172" cap="flat">
              <a:solidFill>
                <a:srgbClr val="000000"/>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000000"/>
                </a:solidFill>
                <a:latin typeface="Calibri"/>
              </a:endParaRPr>
            </a:p>
          </p:txBody>
        </p:sp>
        <p:sp>
          <p:nvSpPr>
            <p:cNvPr id="20" name="Rectangle 36">
              <a:extLst>
                <a:ext uri="{FF2B5EF4-FFF2-40B4-BE49-F238E27FC236}">
                  <a16:creationId xmlns:a16="http://schemas.microsoft.com/office/drawing/2014/main" id="{AF754E2C-FB4F-B6CF-56C9-BBBA06AC8031}"/>
                </a:ext>
              </a:extLst>
            </p:cNvPr>
            <p:cNvSpPr/>
            <p:nvPr/>
          </p:nvSpPr>
          <p:spPr>
            <a:xfrm>
              <a:off x="5652869" y="4059202"/>
              <a:ext cx="91440" cy="91440"/>
            </a:xfrm>
            <a:prstGeom prst="rect">
              <a:avLst/>
            </a:prstGeom>
            <a:solidFill>
              <a:srgbClr val="FFFFFF"/>
            </a:solidFill>
            <a:ln w="3172" cap="flat">
              <a:solidFill>
                <a:srgbClr val="000000"/>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000000"/>
                </a:solidFill>
                <a:latin typeface="Calibri"/>
              </a:endParaRPr>
            </a:p>
          </p:txBody>
        </p:sp>
      </p:grpSp>
      <p:grpSp>
        <p:nvGrpSpPr>
          <p:cNvPr id="26" name="Group 25">
            <a:extLst>
              <a:ext uri="{FF2B5EF4-FFF2-40B4-BE49-F238E27FC236}">
                <a16:creationId xmlns:a16="http://schemas.microsoft.com/office/drawing/2014/main" id="{94F157E9-1808-3866-8154-56B517619316}"/>
              </a:ext>
            </a:extLst>
          </p:cNvPr>
          <p:cNvGrpSpPr/>
          <p:nvPr/>
        </p:nvGrpSpPr>
        <p:grpSpPr>
          <a:xfrm>
            <a:off x="1088178" y="1814916"/>
            <a:ext cx="2054985" cy="1376883"/>
            <a:chOff x="1088178" y="1917972"/>
            <a:chExt cx="2054985" cy="1376883"/>
          </a:xfrm>
        </p:grpSpPr>
        <p:sp>
          <p:nvSpPr>
            <p:cNvPr id="3" name="TextBox 8">
              <a:extLst>
                <a:ext uri="{FF2B5EF4-FFF2-40B4-BE49-F238E27FC236}">
                  <a16:creationId xmlns:a16="http://schemas.microsoft.com/office/drawing/2014/main" id="{84D514B1-D91E-50E6-6AA0-BAC40878F80F}"/>
                </a:ext>
              </a:extLst>
            </p:cNvPr>
            <p:cNvSpPr txBox="1"/>
            <p:nvPr/>
          </p:nvSpPr>
          <p:spPr>
            <a:xfrm>
              <a:off x="1088178" y="1917972"/>
              <a:ext cx="2054985" cy="36933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a:solidFill>
                    <a:srgbClr val="000000"/>
                  </a:solidFill>
                  <a:latin typeface="Calibri"/>
                </a:rPr>
                <a:t>Science Concepts</a:t>
              </a:r>
            </a:p>
          </p:txBody>
        </p:sp>
        <p:pic>
          <p:nvPicPr>
            <p:cNvPr id="23" name="Picture 10">
              <a:extLst>
                <a:ext uri="{FF2B5EF4-FFF2-40B4-BE49-F238E27FC236}">
                  <a16:creationId xmlns:a16="http://schemas.microsoft.com/office/drawing/2014/main" id="{C2FB8C69-EA35-616D-6700-7B97B5AB37D8}"/>
                </a:ext>
              </a:extLst>
            </p:cNvPr>
            <p:cNvPicPr>
              <a:picLocks noChangeAspect="1"/>
            </p:cNvPicPr>
            <p:nvPr/>
          </p:nvPicPr>
          <p:blipFill>
            <a:blip r:embed="rId10"/>
            <a:stretch>
              <a:fillRect/>
            </a:stretch>
          </p:blipFill>
          <p:spPr>
            <a:xfrm>
              <a:off x="1221817" y="2366813"/>
              <a:ext cx="1442191" cy="928042"/>
            </a:xfrm>
            <a:prstGeom prst="rect">
              <a:avLst/>
            </a:prstGeom>
            <a:noFill/>
            <a:ln cap="flat">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Rectangle 514">
            <a:extLst>
              <a:ext uri="{FF2B5EF4-FFF2-40B4-BE49-F238E27FC236}">
                <a16:creationId xmlns:a16="http://schemas.microsoft.com/office/drawing/2014/main" id="{403ED050-061B-9162-5A0F-C55A69B35C71}"/>
              </a:ext>
            </a:extLst>
          </p:cNvPr>
          <p:cNvSpPr/>
          <p:nvPr/>
        </p:nvSpPr>
        <p:spPr>
          <a:xfrm>
            <a:off x="1676398" y="802189"/>
            <a:ext cx="8839203" cy="5420812"/>
          </a:xfrm>
          <a:prstGeom prst="rect">
            <a:avLst/>
          </a:prstGeom>
          <a:solidFill>
            <a:srgbClr val="9BBB59"/>
          </a:solidFill>
          <a:ln cap="flat">
            <a:noFill/>
            <a:prstDash val="solid"/>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COSMOS</a:t>
            </a:r>
            <a:endParaRPr lang="el-GR" sz="1800" b="0" i="0" u="none" strike="noStrike" kern="1200" cap="none" spc="0" baseline="0">
              <a:solidFill>
                <a:srgbClr val="FFFFFF"/>
              </a:solidFill>
              <a:uFillTx/>
              <a:latin typeface="Calibri"/>
            </a:endParaRPr>
          </a:p>
        </p:txBody>
      </p:sp>
      <p:sp>
        <p:nvSpPr>
          <p:cNvPr id="307" name="Rectangle 47">
            <a:extLst>
              <a:ext uri="{FF2B5EF4-FFF2-40B4-BE49-F238E27FC236}">
                <a16:creationId xmlns:a16="http://schemas.microsoft.com/office/drawing/2014/main" id="{7FEB4B4F-2F57-3DAB-4EBD-FA066933D3C6}"/>
              </a:ext>
            </a:extLst>
          </p:cNvPr>
          <p:cNvSpPr/>
          <p:nvPr/>
        </p:nvSpPr>
        <p:spPr>
          <a:xfrm>
            <a:off x="1816968" y="1230485"/>
            <a:ext cx="1828800" cy="4866322"/>
          </a:xfrm>
          <a:prstGeom prst="rect">
            <a:avLst/>
          </a:prstGeom>
          <a:solidFill>
            <a:srgbClr val="0A997D">
              <a:alpha val="30000"/>
            </a:srgbClr>
          </a:solidFill>
          <a:ln cap="flat">
            <a:noFill/>
            <a:prstDash val="solid"/>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PHYSICS</a:t>
            </a:r>
            <a:endParaRPr lang="el-GR" sz="1800" b="0" i="0" u="none" strike="noStrike" kern="1200" cap="none" spc="0" baseline="0">
              <a:solidFill>
                <a:srgbClr val="FFFFFF"/>
              </a:solidFill>
              <a:uFillTx/>
              <a:latin typeface="Calibri"/>
            </a:endParaRPr>
          </a:p>
        </p:txBody>
      </p:sp>
      <p:sp>
        <p:nvSpPr>
          <p:cNvPr id="308" name="Rectangle 48">
            <a:extLst>
              <a:ext uri="{FF2B5EF4-FFF2-40B4-BE49-F238E27FC236}">
                <a16:creationId xmlns:a16="http://schemas.microsoft.com/office/drawing/2014/main" id="{B96C5838-55AE-80F2-4EA7-2842CA85892A}"/>
              </a:ext>
            </a:extLst>
          </p:cNvPr>
          <p:cNvSpPr/>
          <p:nvPr/>
        </p:nvSpPr>
        <p:spPr>
          <a:xfrm>
            <a:off x="4056983" y="1193699"/>
            <a:ext cx="1828800" cy="4866322"/>
          </a:xfrm>
          <a:prstGeom prst="rect">
            <a:avLst/>
          </a:prstGeom>
          <a:solidFill>
            <a:srgbClr val="8064A2">
              <a:alpha val="30000"/>
            </a:srgbClr>
          </a:solidFill>
          <a:ln cap="flat">
            <a:noFill/>
            <a:prstDash val="solid"/>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CHEMISTRY</a:t>
            </a:r>
            <a:endParaRPr lang="el-GR" sz="1800" b="0" i="0" u="none" strike="noStrike" kern="1200" cap="none" spc="0" baseline="0">
              <a:solidFill>
                <a:srgbClr val="FFFFFF"/>
              </a:solidFill>
              <a:uFillTx/>
              <a:latin typeface="Calibri"/>
            </a:endParaRPr>
          </a:p>
        </p:txBody>
      </p:sp>
      <p:sp>
        <p:nvSpPr>
          <p:cNvPr id="309" name="Rectangle 49">
            <a:extLst>
              <a:ext uri="{FF2B5EF4-FFF2-40B4-BE49-F238E27FC236}">
                <a16:creationId xmlns:a16="http://schemas.microsoft.com/office/drawing/2014/main" id="{571206D0-9F65-A96D-C0D0-938E075493A5}"/>
              </a:ext>
            </a:extLst>
          </p:cNvPr>
          <p:cNvSpPr/>
          <p:nvPr/>
        </p:nvSpPr>
        <p:spPr>
          <a:xfrm>
            <a:off x="6248398" y="1193699"/>
            <a:ext cx="1828800" cy="4866322"/>
          </a:xfrm>
          <a:prstGeom prst="rect">
            <a:avLst/>
          </a:prstGeom>
          <a:solidFill>
            <a:srgbClr val="ED3B3C">
              <a:alpha val="30000"/>
            </a:srgbClr>
          </a:solidFill>
          <a:ln cap="flat">
            <a:noFill/>
            <a:prstDash val="solid"/>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BIOLOGY</a:t>
            </a:r>
            <a:endParaRPr lang="el-GR" sz="1800" b="0" i="0" u="none" strike="noStrike" kern="1200" cap="none" spc="0" baseline="0">
              <a:solidFill>
                <a:srgbClr val="FFFFFF"/>
              </a:solidFill>
              <a:uFillTx/>
              <a:latin typeface="Calibri"/>
            </a:endParaRPr>
          </a:p>
        </p:txBody>
      </p:sp>
      <p:sp>
        <p:nvSpPr>
          <p:cNvPr id="310" name="Rectangle 50">
            <a:extLst>
              <a:ext uri="{FF2B5EF4-FFF2-40B4-BE49-F238E27FC236}">
                <a16:creationId xmlns:a16="http://schemas.microsoft.com/office/drawing/2014/main" id="{FC2CF290-9A0F-8416-E69A-70B7F375961B}"/>
              </a:ext>
            </a:extLst>
          </p:cNvPr>
          <p:cNvSpPr/>
          <p:nvPr/>
        </p:nvSpPr>
        <p:spPr>
          <a:xfrm>
            <a:off x="8458191" y="1183183"/>
            <a:ext cx="1828800" cy="4866322"/>
          </a:xfrm>
          <a:prstGeom prst="rect">
            <a:avLst/>
          </a:prstGeom>
          <a:solidFill>
            <a:srgbClr val="F79646">
              <a:alpha val="30000"/>
            </a:srgbClr>
          </a:solidFill>
          <a:ln cap="flat">
            <a:noFill/>
            <a:prstDash val="solid"/>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ENVIRONMENT</a:t>
            </a:r>
            <a:endParaRPr lang="el-GR" sz="1800" b="0" i="0" u="none" strike="noStrike" kern="1200" cap="none" spc="0" baseline="0">
              <a:solidFill>
                <a:srgbClr val="FFFFFF"/>
              </a:solidFill>
              <a:uFillTx/>
              <a:latin typeface="Calibri"/>
            </a:endParaRPr>
          </a:p>
        </p:txBody>
      </p:sp>
      <p:sp>
        <p:nvSpPr>
          <p:cNvPr id="311" name="Rectangle 3">
            <a:extLst>
              <a:ext uri="{FF2B5EF4-FFF2-40B4-BE49-F238E27FC236}">
                <a16:creationId xmlns:a16="http://schemas.microsoft.com/office/drawing/2014/main" id="{EC752858-80A6-23AC-20E2-0A5959E44C73}"/>
              </a:ext>
            </a:extLst>
          </p:cNvPr>
          <p:cNvSpPr/>
          <p:nvPr/>
        </p:nvSpPr>
        <p:spPr>
          <a:xfrm>
            <a:off x="1828362" y="1249576"/>
            <a:ext cx="1828800" cy="4825328"/>
          </a:xfrm>
          <a:prstGeom prst="rect">
            <a:avLst/>
          </a:prstGeom>
          <a:solidFill>
            <a:srgbClr val="0A997D"/>
          </a:solidFill>
          <a:ln cap="flat">
            <a:noFill/>
            <a:prstDash val="solid"/>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PHYSICS</a:t>
            </a:r>
            <a:endParaRPr lang="el-GR" sz="1800" b="0" i="0" u="none" strike="noStrike" kern="1200" cap="none" spc="0" baseline="0">
              <a:solidFill>
                <a:srgbClr val="FFFFFF"/>
              </a:solidFill>
              <a:uFillTx/>
              <a:latin typeface="Calibri"/>
            </a:endParaRPr>
          </a:p>
        </p:txBody>
      </p:sp>
      <p:sp>
        <p:nvSpPr>
          <p:cNvPr id="312" name="Rectangle 4">
            <a:extLst>
              <a:ext uri="{FF2B5EF4-FFF2-40B4-BE49-F238E27FC236}">
                <a16:creationId xmlns:a16="http://schemas.microsoft.com/office/drawing/2014/main" id="{CB614806-8F22-BDAC-338E-79B1E2FF9F96}"/>
              </a:ext>
            </a:extLst>
          </p:cNvPr>
          <p:cNvSpPr/>
          <p:nvPr/>
        </p:nvSpPr>
        <p:spPr>
          <a:xfrm>
            <a:off x="4078473" y="1197434"/>
            <a:ext cx="1828800" cy="4877470"/>
          </a:xfrm>
          <a:prstGeom prst="rect">
            <a:avLst/>
          </a:prstGeom>
          <a:solidFill>
            <a:srgbClr val="8064A2"/>
          </a:solidFill>
          <a:ln cap="flat">
            <a:noFill/>
            <a:prstDash val="solid"/>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CHEMISTRY</a:t>
            </a:r>
            <a:endParaRPr lang="el-GR" sz="1800" b="0" i="0" u="none" strike="noStrike" kern="1200" cap="none" spc="0" baseline="0">
              <a:solidFill>
                <a:srgbClr val="FFFFFF"/>
              </a:solidFill>
              <a:uFillTx/>
              <a:latin typeface="Calibri"/>
            </a:endParaRPr>
          </a:p>
        </p:txBody>
      </p:sp>
      <p:sp>
        <p:nvSpPr>
          <p:cNvPr id="313" name="Rectangle 5">
            <a:extLst>
              <a:ext uri="{FF2B5EF4-FFF2-40B4-BE49-F238E27FC236}">
                <a16:creationId xmlns:a16="http://schemas.microsoft.com/office/drawing/2014/main" id="{742C8927-0EFC-FE27-589A-633D141A3197}"/>
              </a:ext>
            </a:extLst>
          </p:cNvPr>
          <p:cNvSpPr/>
          <p:nvPr/>
        </p:nvSpPr>
        <p:spPr>
          <a:xfrm>
            <a:off x="6263010" y="1197434"/>
            <a:ext cx="1828800" cy="4877470"/>
          </a:xfrm>
          <a:prstGeom prst="rect">
            <a:avLst/>
          </a:prstGeom>
          <a:solidFill>
            <a:srgbClr val="ED3B3C"/>
          </a:solidFill>
          <a:ln cap="flat">
            <a:noFill/>
            <a:prstDash val="solid"/>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BIOLOGY</a:t>
            </a:r>
            <a:endParaRPr lang="el-GR" sz="1800" b="0" i="0" u="none" strike="noStrike" kern="1200" cap="none" spc="0" baseline="0">
              <a:solidFill>
                <a:srgbClr val="FFFFFF"/>
              </a:solidFill>
              <a:uFillTx/>
              <a:latin typeface="Calibri"/>
            </a:endParaRPr>
          </a:p>
        </p:txBody>
      </p:sp>
      <p:sp>
        <p:nvSpPr>
          <p:cNvPr id="314" name="Rectangle 6">
            <a:extLst>
              <a:ext uri="{FF2B5EF4-FFF2-40B4-BE49-F238E27FC236}">
                <a16:creationId xmlns:a16="http://schemas.microsoft.com/office/drawing/2014/main" id="{210570C2-B964-3940-A338-F8BC5A944A1F}"/>
              </a:ext>
            </a:extLst>
          </p:cNvPr>
          <p:cNvSpPr/>
          <p:nvPr/>
        </p:nvSpPr>
        <p:spPr>
          <a:xfrm>
            <a:off x="8470554" y="1195271"/>
            <a:ext cx="1828800" cy="4879633"/>
          </a:xfrm>
          <a:prstGeom prst="rect">
            <a:avLst/>
          </a:prstGeom>
          <a:solidFill>
            <a:srgbClr val="F79646"/>
          </a:solidFill>
          <a:ln cap="flat">
            <a:noFill/>
            <a:prstDash val="solid"/>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ENVIRONMENT</a:t>
            </a:r>
            <a:endParaRPr lang="el-GR" sz="1800" b="0" i="0" u="none" strike="noStrike" kern="1200" cap="none" spc="0" baseline="0">
              <a:solidFill>
                <a:srgbClr val="FFFFFF"/>
              </a:solidFill>
              <a:uFillTx/>
              <a:latin typeface="Calibri"/>
            </a:endParaRPr>
          </a:p>
        </p:txBody>
      </p:sp>
      <p:sp>
        <p:nvSpPr>
          <p:cNvPr id="315" name="Rectangle 7">
            <a:extLst>
              <a:ext uri="{FF2B5EF4-FFF2-40B4-BE49-F238E27FC236}">
                <a16:creationId xmlns:a16="http://schemas.microsoft.com/office/drawing/2014/main" id="{6CA63961-96BF-CEBA-8709-846760DD6661}"/>
              </a:ext>
            </a:extLst>
          </p:cNvPr>
          <p:cNvSpPr/>
          <p:nvPr/>
        </p:nvSpPr>
        <p:spPr>
          <a:xfrm>
            <a:off x="2224900" y="5417366"/>
            <a:ext cx="1143000" cy="381003"/>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16" name="Rectangle 8">
            <a:extLst>
              <a:ext uri="{FF2B5EF4-FFF2-40B4-BE49-F238E27FC236}">
                <a16:creationId xmlns:a16="http://schemas.microsoft.com/office/drawing/2014/main" id="{705C1FBA-7A6A-1D46-F66C-9BE7C1BBF091}"/>
              </a:ext>
            </a:extLst>
          </p:cNvPr>
          <p:cNvSpPr/>
          <p:nvPr/>
        </p:nvSpPr>
        <p:spPr>
          <a:xfrm>
            <a:off x="2192714" y="2306596"/>
            <a:ext cx="1143000" cy="381003"/>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17" name="Rectangle 9">
            <a:extLst>
              <a:ext uri="{FF2B5EF4-FFF2-40B4-BE49-F238E27FC236}">
                <a16:creationId xmlns:a16="http://schemas.microsoft.com/office/drawing/2014/main" id="{4A23FBBB-BFA7-2DC3-1F12-735EF4328A48}"/>
              </a:ext>
            </a:extLst>
          </p:cNvPr>
          <p:cNvSpPr/>
          <p:nvPr/>
        </p:nvSpPr>
        <p:spPr>
          <a:xfrm>
            <a:off x="2199288" y="2813841"/>
            <a:ext cx="1143000" cy="381003"/>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18" name="Rectangle 10">
            <a:extLst>
              <a:ext uri="{FF2B5EF4-FFF2-40B4-BE49-F238E27FC236}">
                <a16:creationId xmlns:a16="http://schemas.microsoft.com/office/drawing/2014/main" id="{2F9159F3-14A6-731F-CC1A-7FDB92F4E470}"/>
              </a:ext>
            </a:extLst>
          </p:cNvPr>
          <p:cNvSpPr/>
          <p:nvPr/>
        </p:nvSpPr>
        <p:spPr>
          <a:xfrm>
            <a:off x="2214394" y="3334765"/>
            <a:ext cx="1143000" cy="381003"/>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19" name="Rectangle 11">
            <a:extLst>
              <a:ext uri="{FF2B5EF4-FFF2-40B4-BE49-F238E27FC236}">
                <a16:creationId xmlns:a16="http://schemas.microsoft.com/office/drawing/2014/main" id="{5AA8D8F2-6FFD-4F14-4C53-F3B0F8123F03}"/>
              </a:ext>
            </a:extLst>
          </p:cNvPr>
          <p:cNvSpPr/>
          <p:nvPr/>
        </p:nvSpPr>
        <p:spPr>
          <a:xfrm>
            <a:off x="2224900" y="3832940"/>
            <a:ext cx="1143000" cy="381003"/>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20" name="Rectangle 12">
            <a:extLst>
              <a:ext uri="{FF2B5EF4-FFF2-40B4-BE49-F238E27FC236}">
                <a16:creationId xmlns:a16="http://schemas.microsoft.com/office/drawing/2014/main" id="{F2832DF8-8CAA-2C14-8E9C-2EF70DEE3166}"/>
              </a:ext>
            </a:extLst>
          </p:cNvPr>
          <p:cNvSpPr/>
          <p:nvPr/>
        </p:nvSpPr>
        <p:spPr>
          <a:xfrm>
            <a:off x="2220301" y="4331123"/>
            <a:ext cx="1143000" cy="381003"/>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21" name="Rectangle 13">
            <a:extLst>
              <a:ext uri="{FF2B5EF4-FFF2-40B4-BE49-F238E27FC236}">
                <a16:creationId xmlns:a16="http://schemas.microsoft.com/office/drawing/2014/main" id="{A807E7F2-7CA3-A319-8D54-308AB3D9FCAA}"/>
              </a:ext>
            </a:extLst>
          </p:cNvPr>
          <p:cNvSpPr/>
          <p:nvPr/>
        </p:nvSpPr>
        <p:spPr>
          <a:xfrm>
            <a:off x="2199288" y="4866943"/>
            <a:ext cx="1143000" cy="381003"/>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22" name="Rectangle 14">
            <a:extLst>
              <a:ext uri="{FF2B5EF4-FFF2-40B4-BE49-F238E27FC236}">
                <a16:creationId xmlns:a16="http://schemas.microsoft.com/office/drawing/2014/main" id="{B812439C-57FC-940D-AB80-EA2328743ADC}"/>
              </a:ext>
            </a:extLst>
          </p:cNvPr>
          <p:cNvSpPr/>
          <p:nvPr/>
        </p:nvSpPr>
        <p:spPr>
          <a:xfrm>
            <a:off x="2192714" y="1792785"/>
            <a:ext cx="1143000" cy="381003"/>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25" name="Rectangle 61">
            <a:extLst>
              <a:ext uri="{FF2B5EF4-FFF2-40B4-BE49-F238E27FC236}">
                <a16:creationId xmlns:a16="http://schemas.microsoft.com/office/drawing/2014/main" id="{891F0AA3-B000-4E45-80DF-8E0C47D4DC75}"/>
              </a:ext>
            </a:extLst>
          </p:cNvPr>
          <p:cNvSpPr/>
          <p:nvPr/>
        </p:nvSpPr>
        <p:spPr>
          <a:xfrm>
            <a:off x="4415656" y="5417366"/>
            <a:ext cx="1143000" cy="381003"/>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26" name="Rectangle 62">
            <a:extLst>
              <a:ext uri="{FF2B5EF4-FFF2-40B4-BE49-F238E27FC236}">
                <a16:creationId xmlns:a16="http://schemas.microsoft.com/office/drawing/2014/main" id="{B352FF30-5309-A7C4-95F8-7CE16386D848}"/>
              </a:ext>
            </a:extLst>
          </p:cNvPr>
          <p:cNvSpPr/>
          <p:nvPr/>
        </p:nvSpPr>
        <p:spPr>
          <a:xfrm>
            <a:off x="4383460" y="2306596"/>
            <a:ext cx="1143000" cy="381003"/>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27" name="Rectangle 63">
            <a:extLst>
              <a:ext uri="{FF2B5EF4-FFF2-40B4-BE49-F238E27FC236}">
                <a16:creationId xmlns:a16="http://schemas.microsoft.com/office/drawing/2014/main" id="{56646D54-22FB-6394-99CF-888DEEC2A5B2}"/>
              </a:ext>
            </a:extLst>
          </p:cNvPr>
          <p:cNvSpPr/>
          <p:nvPr/>
        </p:nvSpPr>
        <p:spPr>
          <a:xfrm>
            <a:off x="4390035" y="2813841"/>
            <a:ext cx="1143000" cy="381003"/>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28" name="Rectangle 64">
            <a:extLst>
              <a:ext uri="{FF2B5EF4-FFF2-40B4-BE49-F238E27FC236}">
                <a16:creationId xmlns:a16="http://schemas.microsoft.com/office/drawing/2014/main" id="{5F3FBEB7-ED09-BA53-B63B-053FE6E1CCC5}"/>
              </a:ext>
            </a:extLst>
          </p:cNvPr>
          <p:cNvSpPr/>
          <p:nvPr/>
        </p:nvSpPr>
        <p:spPr>
          <a:xfrm>
            <a:off x="4405141" y="3334765"/>
            <a:ext cx="1143000" cy="381003"/>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29" name="Rectangle 65">
            <a:extLst>
              <a:ext uri="{FF2B5EF4-FFF2-40B4-BE49-F238E27FC236}">
                <a16:creationId xmlns:a16="http://schemas.microsoft.com/office/drawing/2014/main" id="{BC91B265-E0DB-B518-F876-B7F684CDB02A}"/>
              </a:ext>
            </a:extLst>
          </p:cNvPr>
          <p:cNvSpPr/>
          <p:nvPr/>
        </p:nvSpPr>
        <p:spPr>
          <a:xfrm>
            <a:off x="4415656" y="3832940"/>
            <a:ext cx="1143000" cy="381003"/>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30" name="Rectangle 66">
            <a:extLst>
              <a:ext uri="{FF2B5EF4-FFF2-40B4-BE49-F238E27FC236}">
                <a16:creationId xmlns:a16="http://schemas.microsoft.com/office/drawing/2014/main" id="{53B01FD0-9D8E-6385-4896-7F69476DA025}"/>
              </a:ext>
            </a:extLst>
          </p:cNvPr>
          <p:cNvSpPr/>
          <p:nvPr/>
        </p:nvSpPr>
        <p:spPr>
          <a:xfrm>
            <a:off x="4411057" y="4331123"/>
            <a:ext cx="1143000" cy="381003"/>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31" name="Rectangle 67">
            <a:extLst>
              <a:ext uri="{FF2B5EF4-FFF2-40B4-BE49-F238E27FC236}">
                <a16:creationId xmlns:a16="http://schemas.microsoft.com/office/drawing/2014/main" id="{97114FA9-7090-2B17-DACE-50F78DA9DBF5}"/>
              </a:ext>
            </a:extLst>
          </p:cNvPr>
          <p:cNvSpPr/>
          <p:nvPr/>
        </p:nvSpPr>
        <p:spPr>
          <a:xfrm>
            <a:off x="4390035" y="4866943"/>
            <a:ext cx="1143000" cy="381003"/>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32" name="Rectangle 68">
            <a:extLst>
              <a:ext uri="{FF2B5EF4-FFF2-40B4-BE49-F238E27FC236}">
                <a16:creationId xmlns:a16="http://schemas.microsoft.com/office/drawing/2014/main" id="{89A907A4-5100-12F7-26E4-28921EDB8B4A}"/>
              </a:ext>
            </a:extLst>
          </p:cNvPr>
          <p:cNvSpPr/>
          <p:nvPr/>
        </p:nvSpPr>
        <p:spPr>
          <a:xfrm>
            <a:off x="4383460" y="1792785"/>
            <a:ext cx="1143000" cy="381003"/>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35" name="Rectangle 71">
            <a:extLst>
              <a:ext uri="{FF2B5EF4-FFF2-40B4-BE49-F238E27FC236}">
                <a16:creationId xmlns:a16="http://schemas.microsoft.com/office/drawing/2014/main" id="{BFB8BC5C-DF18-AF89-0719-0C4D3841102B}"/>
              </a:ext>
            </a:extLst>
          </p:cNvPr>
          <p:cNvSpPr/>
          <p:nvPr/>
        </p:nvSpPr>
        <p:spPr>
          <a:xfrm>
            <a:off x="6641215" y="5417366"/>
            <a:ext cx="1143000" cy="381003"/>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36" name="Rectangle 72">
            <a:extLst>
              <a:ext uri="{FF2B5EF4-FFF2-40B4-BE49-F238E27FC236}">
                <a16:creationId xmlns:a16="http://schemas.microsoft.com/office/drawing/2014/main" id="{75DC19A7-17FA-9572-3079-EAF4DDA658B5}"/>
              </a:ext>
            </a:extLst>
          </p:cNvPr>
          <p:cNvSpPr/>
          <p:nvPr/>
        </p:nvSpPr>
        <p:spPr>
          <a:xfrm>
            <a:off x="6609028" y="2306596"/>
            <a:ext cx="1143000" cy="381003"/>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37" name="Rectangle 73">
            <a:extLst>
              <a:ext uri="{FF2B5EF4-FFF2-40B4-BE49-F238E27FC236}">
                <a16:creationId xmlns:a16="http://schemas.microsoft.com/office/drawing/2014/main" id="{ED48AD3B-A2C1-2F47-E980-74B42C9B414D}"/>
              </a:ext>
            </a:extLst>
          </p:cNvPr>
          <p:cNvSpPr/>
          <p:nvPr/>
        </p:nvSpPr>
        <p:spPr>
          <a:xfrm>
            <a:off x="6615602" y="2813841"/>
            <a:ext cx="1143000" cy="381003"/>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38" name="Rectangle 74">
            <a:extLst>
              <a:ext uri="{FF2B5EF4-FFF2-40B4-BE49-F238E27FC236}">
                <a16:creationId xmlns:a16="http://schemas.microsoft.com/office/drawing/2014/main" id="{158A4D81-D55A-F356-65BB-8D88BFD809B8}"/>
              </a:ext>
            </a:extLst>
          </p:cNvPr>
          <p:cNvSpPr/>
          <p:nvPr/>
        </p:nvSpPr>
        <p:spPr>
          <a:xfrm>
            <a:off x="6630708" y="3334765"/>
            <a:ext cx="1143000" cy="381003"/>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39" name="Rectangle 75">
            <a:extLst>
              <a:ext uri="{FF2B5EF4-FFF2-40B4-BE49-F238E27FC236}">
                <a16:creationId xmlns:a16="http://schemas.microsoft.com/office/drawing/2014/main" id="{561CE8C4-B35D-101A-4708-1B38172A3F0A}"/>
              </a:ext>
            </a:extLst>
          </p:cNvPr>
          <p:cNvSpPr/>
          <p:nvPr/>
        </p:nvSpPr>
        <p:spPr>
          <a:xfrm>
            <a:off x="6641215" y="3832940"/>
            <a:ext cx="1143000" cy="381003"/>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40" name="Rectangle 76">
            <a:extLst>
              <a:ext uri="{FF2B5EF4-FFF2-40B4-BE49-F238E27FC236}">
                <a16:creationId xmlns:a16="http://schemas.microsoft.com/office/drawing/2014/main" id="{C23C04A5-93FE-7619-0F4A-4AE510CEEF74}"/>
              </a:ext>
            </a:extLst>
          </p:cNvPr>
          <p:cNvSpPr/>
          <p:nvPr/>
        </p:nvSpPr>
        <p:spPr>
          <a:xfrm>
            <a:off x="6636624" y="4331123"/>
            <a:ext cx="1143000" cy="381003"/>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41" name="Rectangle 77">
            <a:extLst>
              <a:ext uri="{FF2B5EF4-FFF2-40B4-BE49-F238E27FC236}">
                <a16:creationId xmlns:a16="http://schemas.microsoft.com/office/drawing/2014/main" id="{41D27775-0011-9919-D1F0-078039526A63}"/>
              </a:ext>
            </a:extLst>
          </p:cNvPr>
          <p:cNvSpPr/>
          <p:nvPr/>
        </p:nvSpPr>
        <p:spPr>
          <a:xfrm>
            <a:off x="6615602" y="4866943"/>
            <a:ext cx="1143000" cy="381003"/>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42" name="Rectangle 78">
            <a:extLst>
              <a:ext uri="{FF2B5EF4-FFF2-40B4-BE49-F238E27FC236}">
                <a16:creationId xmlns:a16="http://schemas.microsoft.com/office/drawing/2014/main" id="{0F86E720-3C45-62AF-10C4-CA5780753A3A}"/>
              </a:ext>
            </a:extLst>
          </p:cNvPr>
          <p:cNvSpPr/>
          <p:nvPr/>
        </p:nvSpPr>
        <p:spPr>
          <a:xfrm>
            <a:off x="6609028" y="1792785"/>
            <a:ext cx="1143000" cy="381003"/>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45" name="Rectangle 81">
            <a:extLst>
              <a:ext uri="{FF2B5EF4-FFF2-40B4-BE49-F238E27FC236}">
                <a16:creationId xmlns:a16="http://schemas.microsoft.com/office/drawing/2014/main" id="{972F594E-BCD5-0111-8D86-13B6E691892D}"/>
              </a:ext>
            </a:extLst>
          </p:cNvPr>
          <p:cNvSpPr/>
          <p:nvPr/>
        </p:nvSpPr>
        <p:spPr>
          <a:xfrm>
            <a:off x="8795184" y="5417366"/>
            <a:ext cx="1143000" cy="381003"/>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46" name="Rectangle 82">
            <a:extLst>
              <a:ext uri="{FF2B5EF4-FFF2-40B4-BE49-F238E27FC236}">
                <a16:creationId xmlns:a16="http://schemas.microsoft.com/office/drawing/2014/main" id="{A2C9A4D5-DC8B-976E-4647-695FB1E76BCB}"/>
              </a:ext>
            </a:extLst>
          </p:cNvPr>
          <p:cNvSpPr/>
          <p:nvPr/>
        </p:nvSpPr>
        <p:spPr>
          <a:xfrm>
            <a:off x="8762998" y="2306596"/>
            <a:ext cx="1143000" cy="381003"/>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47" name="Rectangle 83">
            <a:extLst>
              <a:ext uri="{FF2B5EF4-FFF2-40B4-BE49-F238E27FC236}">
                <a16:creationId xmlns:a16="http://schemas.microsoft.com/office/drawing/2014/main" id="{AA5867DA-C905-B5BE-8967-D79D3FCE29B1}"/>
              </a:ext>
            </a:extLst>
          </p:cNvPr>
          <p:cNvSpPr/>
          <p:nvPr/>
        </p:nvSpPr>
        <p:spPr>
          <a:xfrm>
            <a:off x="8769563" y="2813841"/>
            <a:ext cx="1143000" cy="381003"/>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48" name="Rectangle 84">
            <a:extLst>
              <a:ext uri="{FF2B5EF4-FFF2-40B4-BE49-F238E27FC236}">
                <a16:creationId xmlns:a16="http://schemas.microsoft.com/office/drawing/2014/main" id="{C4E909E9-8745-486C-FF8D-7FEBB0023710}"/>
              </a:ext>
            </a:extLst>
          </p:cNvPr>
          <p:cNvSpPr/>
          <p:nvPr/>
        </p:nvSpPr>
        <p:spPr>
          <a:xfrm>
            <a:off x="8784678" y="3334765"/>
            <a:ext cx="1143000" cy="381003"/>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49" name="Rectangle 85">
            <a:extLst>
              <a:ext uri="{FF2B5EF4-FFF2-40B4-BE49-F238E27FC236}">
                <a16:creationId xmlns:a16="http://schemas.microsoft.com/office/drawing/2014/main" id="{DC3FF258-CF41-258B-1996-693BD083B302}"/>
              </a:ext>
            </a:extLst>
          </p:cNvPr>
          <p:cNvSpPr/>
          <p:nvPr/>
        </p:nvSpPr>
        <p:spPr>
          <a:xfrm>
            <a:off x="8795184" y="3832940"/>
            <a:ext cx="1143000" cy="381003"/>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50" name="Rectangle 86">
            <a:extLst>
              <a:ext uri="{FF2B5EF4-FFF2-40B4-BE49-F238E27FC236}">
                <a16:creationId xmlns:a16="http://schemas.microsoft.com/office/drawing/2014/main" id="{3D56E77E-1431-8EEF-241E-003F47F764D0}"/>
              </a:ext>
            </a:extLst>
          </p:cNvPr>
          <p:cNvSpPr/>
          <p:nvPr/>
        </p:nvSpPr>
        <p:spPr>
          <a:xfrm>
            <a:off x="8790585" y="4331123"/>
            <a:ext cx="1143000" cy="381003"/>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51" name="Rectangle 87">
            <a:extLst>
              <a:ext uri="{FF2B5EF4-FFF2-40B4-BE49-F238E27FC236}">
                <a16:creationId xmlns:a16="http://schemas.microsoft.com/office/drawing/2014/main" id="{B746F5FA-E876-2F38-5E8B-984D782CD915}"/>
              </a:ext>
            </a:extLst>
          </p:cNvPr>
          <p:cNvSpPr/>
          <p:nvPr/>
        </p:nvSpPr>
        <p:spPr>
          <a:xfrm>
            <a:off x="8769563" y="4866943"/>
            <a:ext cx="1143000" cy="381003"/>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sp>
        <p:nvSpPr>
          <p:cNvPr id="352" name="Rectangle 88">
            <a:extLst>
              <a:ext uri="{FF2B5EF4-FFF2-40B4-BE49-F238E27FC236}">
                <a16:creationId xmlns:a16="http://schemas.microsoft.com/office/drawing/2014/main" id="{58869C7B-7241-0B15-AFC7-EDE703C34B51}"/>
              </a:ext>
            </a:extLst>
          </p:cNvPr>
          <p:cNvSpPr/>
          <p:nvPr/>
        </p:nvSpPr>
        <p:spPr>
          <a:xfrm>
            <a:off x="8762998" y="1792785"/>
            <a:ext cx="1143000" cy="381003"/>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nvGrpSpPr>
          <p:cNvPr id="355" name="Group 509">
            <a:extLst>
              <a:ext uri="{FF2B5EF4-FFF2-40B4-BE49-F238E27FC236}">
                <a16:creationId xmlns:a16="http://schemas.microsoft.com/office/drawing/2014/main" id="{289F7E45-1D28-D53C-1561-E8C8A3051D2E}"/>
              </a:ext>
            </a:extLst>
          </p:cNvPr>
          <p:cNvGrpSpPr/>
          <p:nvPr/>
        </p:nvGrpSpPr>
        <p:grpSpPr>
          <a:xfrm>
            <a:off x="2188535" y="1765692"/>
            <a:ext cx="1199848" cy="4063556"/>
            <a:chOff x="664540" y="1130692"/>
            <a:chExt cx="1199848" cy="4063556"/>
          </a:xfrm>
        </p:grpSpPr>
        <p:grpSp>
          <p:nvGrpSpPr>
            <p:cNvPr id="356" name="Group 167">
              <a:extLst>
                <a:ext uri="{FF2B5EF4-FFF2-40B4-BE49-F238E27FC236}">
                  <a16:creationId xmlns:a16="http://schemas.microsoft.com/office/drawing/2014/main" id="{92F93F70-236E-AC73-8631-3045874CADC7}"/>
                </a:ext>
              </a:extLst>
            </p:cNvPr>
            <p:cNvGrpSpPr/>
            <p:nvPr/>
          </p:nvGrpSpPr>
          <p:grpSpPr>
            <a:xfrm>
              <a:off x="666835" y="1130692"/>
              <a:ext cx="1157776" cy="420953"/>
              <a:chOff x="666835" y="1130692"/>
              <a:chExt cx="1157776" cy="420953"/>
            </a:xfrm>
          </p:grpSpPr>
          <p:grpSp>
            <p:nvGrpSpPr>
              <p:cNvPr id="413" name="Group 166">
                <a:extLst>
                  <a:ext uri="{FF2B5EF4-FFF2-40B4-BE49-F238E27FC236}">
                    <a16:creationId xmlns:a16="http://schemas.microsoft.com/office/drawing/2014/main" id="{8FE2DDE2-4E22-DDEB-54D5-C01BD6F6E257}"/>
                  </a:ext>
                </a:extLst>
              </p:cNvPr>
              <p:cNvGrpSpPr/>
              <p:nvPr/>
            </p:nvGrpSpPr>
            <p:grpSpPr>
              <a:xfrm>
                <a:off x="666835" y="1155646"/>
                <a:ext cx="1157776" cy="395999"/>
                <a:chOff x="666835" y="1155646"/>
                <a:chExt cx="1157776" cy="395999"/>
              </a:xfrm>
            </p:grpSpPr>
            <p:sp>
              <p:nvSpPr>
                <p:cNvPr id="415" name="Rectangle 91">
                  <a:extLst>
                    <a:ext uri="{FF2B5EF4-FFF2-40B4-BE49-F238E27FC236}">
                      <a16:creationId xmlns:a16="http://schemas.microsoft.com/office/drawing/2014/main" id="{7412D6F0-0C57-64B1-6896-1690F19BD793}"/>
                    </a:ext>
                  </a:extLst>
                </p:cNvPr>
                <p:cNvSpPr/>
                <p:nvPr/>
              </p:nvSpPr>
              <p:spPr>
                <a:xfrm>
                  <a:off x="666835" y="1155646"/>
                  <a:ext cx="321877" cy="395999"/>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16" name="Rectangle 102">
                  <a:extLst>
                    <a:ext uri="{FF2B5EF4-FFF2-40B4-BE49-F238E27FC236}">
                      <a16:creationId xmlns:a16="http://schemas.microsoft.com/office/drawing/2014/main" id="{36CCAE67-864B-A2CB-30E5-B784DA2FA6EF}"/>
                    </a:ext>
                  </a:extLst>
                </p:cNvPr>
                <p:cNvSpPr/>
                <p:nvPr/>
              </p:nvSpPr>
              <p:spPr>
                <a:xfrm>
                  <a:off x="895435" y="1155646"/>
                  <a:ext cx="490703"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17" name="Rectangle 103">
                  <a:extLst>
                    <a:ext uri="{FF2B5EF4-FFF2-40B4-BE49-F238E27FC236}">
                      <a16:creationId xmlns:a16="http://schemas.microsoft.com/office/drawing/2014/main" id="{ABE553B2-E70C-5802-EBFB-09C12909498A}"/>
                    </a:ext>
                  </a:extLst>
                </p:cNvPr>
                <p:cNvSpPr/>
                <p:nvPr/>
              </p:nvSpPr>
              <p:spPr>
                <a:xfrm>
                  <a:off x="1336212" y="1155646"/>
                  <a:ext cx="488399"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414" name="Rectangle 114">
                <a:extLst>
                  <a:ext uri="{FF2B5EF4-FFF2-40B4-BE49-F238E27FC236}">
                    <a16:creationId xmlns:a16="http://schemas.microsoft.com/office/drawing/2014/main" id="{2611A98F-3D2F-D1BD-94C3-F74E59292065}"/>
                  </a:ext>
                </a:extLst>
              </p:cNvPr>
              <p:cNvSpPr/>
              <p:nvPr/>
            </p:nvSpPr>
            <p:spPr>
              <a:xfrm>
                <a:off x="683065" y="1130692"/>
                <a:ext cx="1125919" cy="36933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357" name="Group 168">
              <a:extLst>
                <a:ext uri="{FF2B5EF4-FFF2-40B4-BE49-F238E27FC236}">
                  <a16:creationId xmlns:a16="http://schemas.microsoft.com/office/drawing/2014/main" id="{5FB04750-F053-64D1-0C1F-FA372507B3F1}"/>
                </a:ext>
              </a:extLst>
            </p:cNvPr>
            <p:cNvGrpSpPr/>
            <p:nvPr/>
          </p:nvGrpSpPr>
          <p:grpSpPr>
            <a:xfrm>
              <a:off x="664540" y="1666832"/>
              <a:ext cx="1167634" cy="398623"/>
              <a:chOff x="664540" y="1666832"/>
              <a:chExt cx="1167634" cy="398623"/>
            </a:xfrm>
          </p:grpSpPr>
          <p:grpSp>
            <p:nvGrpSpPr>
              <p:cNvPr id="408" name="Group 158">
                <a:extLst>
                  <a:ext uri="{FF2B5EF4-FFF2-40B4-BE49-F238E27FC236}">
                    <a16:creationId xmlns:a16="http://schemas.microsoft.com/office/drawing/2014/main" id="{95D03480-D696-B99C-21ED-EF3589AEED9C}"/>
                  </a:ext>
                </a:extLst>
              </p:cNvPr>
              <p:cNvGrpSpPr/>
              <p:nvPr/>
            </p:nvGrpSpPr>
            <p:grpSpPr>
              <a:xfrm>
                <a:off x="664540" y="1667893"/>
                <a:ext cx="1167634" cy="397562"/>
                <a:chOff x="664540" y="1667893"/>
                <a:chExt cx="1167634" cy="397562"/>
              </a:xfrm>
            </p:grpSpPr>
            <p:sp>
              <p:nvSpPr>
                <p:cNvPr id="410" name="Rectangle 106">
                  <a:extLst>
                    <a:ext uri="{FF2B5EF4-FFF2-40B4-BE49-F238E27FC236}">
                      <a16:creationId xmlns:a16="http://schemas.microsoft.com/office/drawing/2014/main" id="{1CA02530-9C64-E95E-130C-59F822C1ADE6}"/>
                    </a:ext>
                  </a:extLst>
                </p:cNvPr>
                <p:cNvSpPr/>
                <p:nvPr/>
              </p:nvSpPr>
              <p:spPr>
                <a:xfrm>
                  <a:off x="664540" y="1669456"/>
                  <a:ext cx="407932" cy="395999"/>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11" name="Rectangle 107">
                  <a:extLst>
                    <a:ext uri="{FF2B5EF4-FFF2-40B4-BE49-F238E27FC236}">
                      <a16:creationId xmlns:a16="http://schemas.microsoft.com/office/drawing/2014/main" id="{666AAFDC-7A57-2BD2-0B1B-0E283A565283}"/>
                    </a:ext>
                  </a:extLst>
                </p:cNvPr>
                <p:cNvSpPr/>
                <p:nvPr/>
              </p:nvSpPr>
              <p:spPr>
                <a:xfrm>
                  <a:off x="1048496" y="1669456"/>
                  <a:ext cx="397425"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12" name="Rectangle 108">
                  <a:extLst>
                    <a:ext uri="{FF2B5EF4-FFF2-40B4-BE49-F238E27FC236}">
                      <a16:creationId xmlns:a16="http://schemas.microsoft.com/office/drawing/2014/main" id="{69EE8F38-F807-A5DB-0793-9EEB8FD20DEF}"/>
                    </a:ext>
                  </a:extLst>
                </p:cNvPr>
                <p:cNvSpPr/>
                <p:nvPr/>
              </p:nvSpPr>
              <p:spPr>
                <a:xfrm>
                  <a:off x="1405195" y="1667893"/>
                  <a:ext cx="426979"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409" name="Rectangle 115">
                <a:extLst>
                  <a:ext uri="{FF2B5EF4-FFF2-40B4-BE49-F238E27FC236}">
                    <a16:creationId xmlns:a16="http://schemas.microsoft.com/office/drawing/2014/main" id="{CF029774-9AC2-2F2C-F331-14C27F0B2723}"/>
                  </a:ext>
                </a:extLst>
              </p:cNvPr>
              <p:cNvSpPr/>
              <p:nvPr/>
            </p:nvSpPr>
            <p:spPr>
              <a:xfrm>
                <a:off x="758083" y="1666832"/>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358" name="Group 169">
              <a:extLst>
                <a:ext uri="{FF2B5EF4-FFF2-40B4-BE49-F238E27FC236}">
                  <a16:creationId xmlns:a16="http://schemas.microsoft.com/office/drawing/2014/main" id="{94295EFE-74AC-7F99-598A-7F913C9159E6}"/>
                </a:ext>
              </a:extLst>
            </p:cNvPr>
            <p:cNvGrpSpPr/>
            <p:nvPr/>
          </p:nvGrpSpPr>
          <p:grpSpPr>
            <a:xfrm>
              <a:off x="665792" y="2146389"/>
              <a:ext cx="1157191" cy="405078"/>
              <a:chOff x="665792" y="2146389"/>
              <a:chExt cx="1157191" cy="405078"/>
            </a:xfrm>
          </p:grpSpPr>
          <p:grpSp>
            <p:nvGrpSpPr>
              <p:cNvPr id="402" name="Group 113">
                <a:extLst>
                  <a:ext uri="{FF2B5EF4-FFF2-40B4-BE49-F238E27FC236}">
                    <a16:creationId xmlns:a16="http://schemas.microsoft.com/office/drawing/2014/main" id="{A8070FE0-C74E-35C1-0599-E3DFAD83B2BC}"/>
                  </a:ext>
                </a:extLst>
              </p:cNvPr>
              <p:cNvGrpSpPr/>
              <p:nvPr/>
            </p:nvGrpSpPr>
            <p:grpSpPr>
              <a:xfrm>
                <a:off x="665792" y="2154911"/>
                <a:ext cx="1157191" cy="396556"/>
                <a:chOff x="665792" y="2154911"/>
                <a:chExt cx="1157191" cy="396556"/>
              </a:xfrm>
            </p:grpSpPr>
            <p:sp>
              <p:nvSpPr>
                <p:cNvPr id="404" name="Rectangle 109">
                  <a:extLst>
                    <a:ext uri="{FF2B5EF4-FFF2-40B4-BE49-F238E27FC236}">
                      <a16:creationId xmlns:a16="http://schemas.microsoft.com/office/drawing/2014/main" id="{A3C34FAA-F98E-8B4E-E4DB-F775060790CF}"/>
                    </a:ext>
                  </a:extLst>
                </p:cNvPr>
                <p:cNvSpPr/>
                <p:nvPr/>
              </p:nvSpPr>
              <p:spPr>
                <a:xfrm>
                  <a:off x="665792" y="2154911"/>
                  <a:ext cx="375086"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05" name="Rectangle 110">
                  <a:extLst>
                    <a:ext uri="{FF2B5EF4-FFF2-40B4-BE49-F238E27FC236}">
                      <a16:creationId xmlns:a16="http://schemas.microsoft.com/office/drawing/2014/main" id="{E93004E2-CD08-A335-9228-4C10EA92741F}"/>
                    </a:ext>
                  </a:extLst>
                </p:cNvPr>
                <p:cNvSpPr/>
                <p:nvPr/>
              </p:nvSpPr>
              <p:spPr>
                <a:xfrm>
                  <a:off x="978206" y="2154911"/>
                  <a:ext cx="381652"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06" name="Rectangle 111">
                  <a:extLst>
                    <a:ext uri="{FF2B5EF4-FFF2-40B4-BE49-F238E27FC236}">
                      <a16:creationId xmlns:a16="http://schemas.microsoft.com/office/drawing/2014/main" id="{0419DF21-B612-ADAD-3727-991064A7CE35}"/>
                    </a:ext>
                  </a:extLst>
                </p:cNvPr>
                <p:cNvSpPr/>
                <p:nvPr/>
              </p:nvSpPr>
              <p:spPr>
                <a:xfrm>
                  <a:off x="1217322" y="2154911"/>
                  <a:ext cx="294290" cy="396556"/>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07" name="Rectangle 112">
                  <a:extLst>
                    <a:ext uri="{FF2B5EF4-FFF2-40B4-BE49-F238E27FC236}">
                      <a16:creationId xmlns:a16="http://schemas.microsoft.com/office/drawing/2014/main" id="{96699173-C9CF-C7C1-EAF7-8F44469EEBF3}"/>
                    </a:ext>
                  </a:extLst>
                </p:cNvPr>
                <p:cNvSpPr/>
                <p:nvPr/>
              </p:nvSpPr>
              <p:spPr>
                <a:xfrm>
                  <a:off x="1511612" y="2154911"/>
                  <a:ext cx="311371" cy="396556"/>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403" name="Rectangle 116">
                <a:extLst>
                  <a:ext uri="{FF2B5EF4-FFF2-40B4-BE49-F238E27FC236}">
                    <a16:creationId xmlns:a16="http://schemas.microsoft.com/office/drawing/2014/main" id="{17D36C43-3B8E-74EA-E7FA-1266D317368B}"/>
                  </a:ext>
                </a:extLst>
              </p:cNvPr>
              <p:cNvSpPr/>
              <p:nvPr/>
            </p:nvSpPr>
            <p:spPr>
              <a:xfrm>
                <a:off x="757744" y="2146389"/>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359" name="Group 228">
              <a:extLst>
                <a:ext uri="{FF2B5EF4-FFF2-40B4-BE49-F238E27FC236}">
                  <a16:creationId xmlns:a16="http://schemas.microsoft.com/office/drawing/2014/main" id="{308E415F-F19A-CFB9-D062-AD2BF7D2C54E}"/>
                </a:ext>
              </a:extLst>
            </p:cNvPr>
            <p:cNvGrpSpPr/>
            <p:nvPr/>
          </p:nvGrpSpPr>
          <p:grpSpPr>
            <a:xfrm>
              <a:off x="689695" y="2677372"/>
              <a:ext cx="1133746" cy="416901"/>
              <a:chOff x="689695" y="2677372"/>
              <a:chExt cx="1133746" cy="416901"/>
            </a:xfrm>
          </p:grpSpPr>
          <p:sp>
            <p:nvSpPr>
              <p:cNvPr id="397" name="Rectangle 154">
                <a:extLst>
                  <a:ext uri="{FF2B5EF4-FFF2-40B4-BE49-F238E27FC236}">
                    <a16:creationId xmlns:a16="http://schemas.microsoft.com/office/drawing/2014/main" id="{327B72D3-74A6-A64F-9E0D-97BDCDACEAE4}"/>
                  </a:ext>
                </a:extLst>
              </p:cNvPr>
              <p:cNvSpPr/>
              <p:nvPr/>
            </p:nvSpPr>
            <p:spPr>
              <a:xfrm>
                <a:off x="689695" y="2697717"/>
                <a:ext cx="442688" cy="396556"/>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398" name="Rectangle 155">
                <a:extLst>
                  <a:ext uri="{FF2B5EF4-FFF2-40B4-BE49-F238E27FC236}">
                    <a16:creationId xmlns:a16="http://schemas.microsoft.com/office/drawing/2014/main" id="{C640C411-707B-90D5-137D-ECBD36AAA4E8}"/>
                  </a:ext>
                </a:extLst>
              </p:cNvPr>
              <p:cNvSpPr/>
              <p:nvPr/>
            </p:nvSpPr>
            <p:spPr>
              <a:xfrm>
                <a:off x="1109953" y="2697937"/>
                <a:ext cx="348157" cy="395999"/>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nvGrpSpPr>
              <p:cNvPr id="399" name="Group 172">
                <a:extLst>
                  <a:ext uri="{FF2B5EF4-FFF2-40B4-BE49-F238E27FC236}">
                    <a16:creationId xmlns:a16="http://schemas.microsoft.com/office/drawing/2014/main" id="{1734C6AC-9560-640B-BA70-8F80A99E094C}"/>
                  </a:ext>
                </a:extLst>
              </p:cNvPr>
              <p:cNvGrpSpPr/>
              <p:nvPr/>
            </p:nvGrpSpPr>
            <p:grpSpPr>
              <a:xfrm>
                <a:off x="726737" y="2677372"/>
                <a:ext cx="1096704" cy="416564"/>
                <a:chOff x="726737" y="2677372"/>
                <a:chExt cx="1096704" cy="416564"/>
              </a:xfrm>
            </p:grpSpPr>
            <p:sp>
              <p:nvSpPr>
                <p:cNvPr id="400" name="Rectangle 156">
                  <a:extLst>
                    <a:ext uri="{FF2B5EF4-FFF2-40B4-BE49-F238E27FC236}">
                      <a16:creationId xmlns:a16="http://schemas.microsoft.com/office/drawing/2014/main" id="{30021901-E036-061A-0D41-918280EFB051}"/>
                    </a:ext>
                  </a:extLst>
                </p:cNvPr>
                <p:cNvSpPr/>
                <p:nvPr/>
              </p:nvSpPr>
              <p:spPr>
                <a:xfrm>
                  <a:off x="1396462" y="2697937"/>
                  <a:ext cx="426979"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01" name="Rectangle 170">
                  <a:extLst>
                    <a:ext uri="{FF2B5EF4-FFF2-40B4-BE49-F238E27FC236}">
                      <a16:creationId xmlns:a16="http://schemas.microsoft.com/office/drawing/2014/main" id="{E32E948F-0844-CE6F-E761-158DC4E7EDE7}"/>
                    </a:ext>
                  </a:extLst>
                </p:cNvPr>
                <p:cNvSpPr/>
                <p:nvPr/>
              </p:nvSpPr>
              <p:spPr>
                <a:xfrm>
                  <a:off x="726737" y="2677372"/>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grpSp>
          <p:nvGrpSpPr>
            <p:cNvPr id="360" name="Group 199">
              <a:extLst>
                <a:ext uri="{FF2B5EF4-FFF2-40B4-BE49-F238E27FC236}">
                  <a16:creationId xmlns:a16="http://schemas.microsoft.com/office/drawing/2014/main" id="{C9E454E7-2510-9F2F-B049-C68AFCF90DAA}"/>
                </a:ext>
              </a:extLst>
            </p:cNvPr>
            <p:cNvGrpSpPr/>
            <p:nvPr/>
          </p:nvGrpSpPr>
          <p:grpSpPr>
            <a:xfrm>
              <a:off x="698866" y="3190131"/>
              <a:ext cx="1141354" cy="398221"/>
              <a:chOff x="698866" y="3190131"/>
              <a:chExt cx="1141354" cy="398221"/>
            </a:xfrm>
          </p:grpSpPr>
          <p:sp>
            <p:nvSpPr>
              <p:cNvPr id="392" name="Rectangle 160">
                <a:extLst>
                  <a:ext uri="{FF2B5EF4-FFF2-40B4-BE49-F238E27FC236}">
                    <a16:creationId xmlns:a16="http://schemas.microsoft.com/office/drawing/2014/main" id="{7596CA42-A7E4-EE02-3E0C-840BA30E1DB7}"/>
                  </a:ext>
                </a:extLst>
              </p:cNvPr>
              <p:cNvSpPr/>
              <p:nvPr/>
            </p:nvSpPr>
            <p:spPr>
              <a:xfrm>
                <a:off x="1032567" y="3191091"/>
                <a:ext cx="321877" cy="395999"/>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393" name="Rectangle 165">
                <a:extLst>
                  <a:ext uri="{FF2B5EF4-FFF2-40B4-BE49-F238E27FC236}">
                    <a16:creationId xmlns:a16="http://schemas.microsoft.com/office/drawing/2014/main" id="{3CEF88A1-EC1E-E41D-19DD-083A352ACBBB}"/>
                  </a:ext>
                </a:extLst>
              </p:cNvPr>
              <p:cNvSpPr/>
              <p:nvPr/>
            </p:nvSpPr>
            <p:spPr>
              <a:xfrm>
                <a:off x="698866" y="3192353"/>
                <a:ext cx="348157" cy="395999"/>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nvGrpSpPr>
              <p:cNvPr id="394" name="Group 173">
                <a:extLst>
                  <a:ext uri="{FF2B5EF4-FFF2-40B4-BE49-F238E27FC236}">
                    <a16:creationId xmlns:a16="http://schemas.microsoft.com/office/drawing/2014/main" id="{29F4F225-5CEC-0DB7-019E-E58321E6B425}"/>
                  </a:ext>
                </a:extLst>
              </p:cNvPr>
              <p:cNvGrpSpPr/>
              <p:nvPr/>
            </p:nvGrpSpPr>
            <p:grpSpPr>
              <a:xfrm>
                <a:off x="763853" y="3190131"/>
                <a:ext cx="1076367" cy="396959"/>
                <a:chOff x="763853" y="3190131"/>
                <a:chExt cx="1076367" cy="396959"/>
              </a:xfrm>
            </p:grpSpPr>
            <p:sp>
              <p:nvSpPr>
                <p:cNvPr id="395" name="Rectangle 159">
                  <a:extLst>
                    <a:ext uri="{FF2B5EF4-FFF2-40B4-BE49-F238E27FC236}">
                      <a16:creationId xmlns:a16="http://schemas.microsoft.com/office/drawing/2014/main" id="{1C28E63F-E007-EB3F-B8B8-C56AAAAC8B91}"/>
                    </a:ext>
                  </a:extLst>
                </p:cNvPr>
                <p:cNvSpPr/>
                <p:nvPr/>
              </p:nvSpPr>
              <p:spPr>
                <a:xfrm>
                  <a:off x="1351821" y="3191091"/>
                  <a:ext cx="488399"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396" name="Rectangle 171">
                  <a:extLst>
                    <a:ext uri="{FF2B5EF4-FFF2-40B4-BE49-F238E27FC236}">
                      <a16:creationId xmlns:a16="http://schemas.microsoft.com/office/drawing/2014/main" id="{3F96A9E0-0F2E-2BA0-EA59-5C072BC55771}"/>
                    </a:ext>
                  </a:extLst>
                </p:cNvPr>
                <p:cNvSpPr/>
                <p:nvPr/>
              </p:nvSpPr>
              <p:spPr>
                <a:xfrm>
                  <a:off x="763853" y="3190131"/>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grpSp>
          <p:nvGrpSpPr>
            <p:cNvPr id="361" name="Group 229">
              <a:extLst>
                <a:ext uri="{FF2B5EF4-FFF2-40B4-BE49-F238E27FC236}">
                  <a16:creationId xmlns:a16="http://schemas.microsoft.com/office/drawing/2014/main" id="{6534F677-764C-1168-89D2-1AD6ED700177}"/>
                </a:ext>
              </a:extLst>
            </p:cNvPr>
            <p:cNvGrpSpPr/>
            <p:nvPr/>
          </p:nvGrpSpPr>
          <p:grpSpPr>
            <a:xfrm>
              <a:off x="706611" y="3664421"/>
              <a:ext cx="1157777" cy="420944"/>
              <a:chOff x="706611" y="3664421"/>
              <a:chExt cx="1157777" cy="420944"/>
            </a:xfrm>
          </p:grpSpPr>
          <p:grpSp>
            <p:nvGrpSpPr>
              <p:cNvPr id="387" name="Group 230">
                <a:extLst>
                  <a:ext uri="{FF2B5EF4-FFF2-40B4-BE49-F238E27FC236}">
                    <a16:creationId xmlns:a16="http://schemas.microsoft.com/office/drawing/2014/main" id="{7FE00753-84FE-12AC-392D-332D3DEDF233}"/>
                  </a:ext>
                </a:extLst>
              </p:cNvPr>
              <p:cNvGrpSpPr/>
              <p:nvPr/>
            </p:nvGrpSpPr>
            <p:grpSpPr>
              <a:xfrm>
                <a:off x="706611" y="3689366"/>
                <a:ext cx="1157777" cy="395999"/>
                <a:chOff x="706611" y="3689366"/>
                <a:chExt cx="1157777" cy="395999"/>
              </a:xfrm>
            </p:grpSpPr>
            <p:sp>
              <p:nvSpPr>
                <p:cNvPr id="389" name="Rectangle 232">
                  <a:extLst>
                    <a:ext uri="{FF2B5EF4-FFF2-40B4-BE49-F238E27FC236}">
                      <a16:creationId xmlns:a16="http://schemas.microsoft.com/office/drawing/2014/main" id="{683B1953-9025-2D1A-5798-8EA9862E15F5}"/>
                    </a:ext>
                  </a:extLst>
                </p:cNvPr>
                <p:cNvSpPr/>
                <p:nvPr/>
              </p:nvSpPr>
              <p:spPr>
                <a:xfrm>
                  <a:off x="706611" y="3689366"/>
                  <a:ext cx="321877" cy="395999"/>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390" name="Rectangle 233">
                  <a:extLst>
                    <a:ext uri="{FF2B5EF4-FFF2-40B4-BE49-F238E27FC236}">
                      <a16:creationId xmlns:a16="http://schemas.microsoft.com/office/drawing/2014/main" id="{1E7878C0-C40A-ACCC-C9E9-1344E641504A}"/>
                    </a:ext>
                  </a:extLst>
                </p:cNvPr>
                <p:cNvSpPr/>
                <p:nvPr/>
              </p:nvSpPr>
              <p:spPr>
                <a:xfrm>
                  <a:off x="935211" y="3689366"/>
                  <a:ext cx="490703"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391" name="Rectangle 234">
                  <a:extLst>
                    <a:ext uri="{FF2B5EF4-FFF2-40B4-BE49-F238E27FC236}">
                      <a16:creationId xmlns:a16="http://schemas.microsoft.com/office/drawing/2014/main" id="{9B4576F9-FD24-D3AD-4182-B48069B70DF5}"/>
                    </a:ext>
                  </a:extLst>
                </p:cNvPr>
                <p:cNvSpPr/>
                <p:nvPr/>
              </p:nvSpPr>
              <p:spPr>
                <a:xfrm>
                  <a:off x="1375989" y="3689366"/>
                  <a:ext cx="488399"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388" name="Rectangle 231">
                <a:extLst>
                  <a:ext uri="{FF2B5EF4-FFF2-40B4-BE49-F238E27FC236}">
                    <a16:creationId xmlns:a16="http://schemas.microsoft.com/office/drawing/2014/main" id="{A8FA15C1-79A8-BBBC-72D1-81C3EE586938}"/>
                  </a:ext>
                </a:extLst>
              </p:cNvPr>
              <p:cNvSpPr/>
              <p:nvPr/>
            </p:nvSpPr>
            <p:spPr>
              <a:xfrm>
                <a:off x="722842" y="3664421"/>
                <a:ext cx="1125919" cy="36933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362" name="Group 235">
              <a:extLst>
                <a:ext uri="{FF2B5EF4-FFF2-40B4-BE49-F238E27FC236}">
                  <a16:creationId xmlns:a16="http://schemas.microsoft.com/office/drawing/2014/main" id="{AB89CB70-CF85-F8A8-20C0-7CD6746BAD74}"/>
                </a:ext>
              </a:extLst>
            </p:cNvPr>
            <p:cNvGrpSpPr/>
            <p:nvPr/>
          </p:nvGrpSpPr>
          <p:grpSpPr>
            <a:xfrm>
              <a:off x="683916" y="4200561"/>
              <a:ext cx="1167634" cy="398623"/>
              <a:chOff x="683916" y="4200561"/>
              <a:chExt cx="1167634" cy="398623"/>
            </a:xfrm>
          </p:grpSpPr>
          <p:grpSp>
            <p:nvGrpSpPr>
              <p:cNvPr id="382" name="Group 236">
                <a:extLst>
                  <a:ext uri="{FF2B5EF4-FFF2-40B4-BE49-F238E27FC236}">
                    <a16:creationId xmlns:a16="http://schemas.microsoft.com/office/drawing/2014/main" id="{F57E75F9-F24F-A1A8-3EB4-E39F7DD4BD4C}"/>
                  </a:ext>
                </a:extLst>
              </p:cNvPr>
              <p:cNvGrpSpPr/>
              <p:nvPr/>
            </p:nvGrpSpPr>
            <p:grpSpPr>
              <a:xfrm>
                <a:off x="683916" y="4201613"/>
                <a:ext cx="1167634" cy="397571"/>
                <a:chOff x="683916" y="4201613"/>
                <a:chExt cx="1167634" cy="397571"/>
              </a:xfrm>
            </p:grpSpPr>
            <p:sp>
              <p:nvSpPr>
                <p:cNvPr id="384" name="Rectangle 238">
                  <a:extLst>
                    <a:ext uri="{FF2B5EF4-FFF2-40B4-BE49-F238E27FC236}">
                      <a16:creationId xmlns:a16="http://schemas.microsoft.com/office/drawing/2014/main" id="{C84F02C6-A0FE-5310-9A65-12594062AFA7}"/>
                    </a:ext>
                  </a:extLst>
                </p:cNvPr>
                <p:cNvSpPr/>
                <p:nvPr/>
              </p:nvSpPr>
              <p:spPr>
                <a:xfrm>
                  <a:off x="683916" y="4203185"/>
                  <a:ext cx="407932" cy="395999"/>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385" name="Rectangle 239">
                  <a:extLst>
                    <a:ext uri="{FF2B5EF4-FFF2-40B4-BE49-F238E27FC236}">
                      <a16:creationId xmlns:a16="http://schemas.microsoft.com/office/drawing/2014/main" id="{5C02BE31-6032-ACE5-6C59-3B4E83F2DC66}"/>
                    </a:ext>
                  </a:extLst>
                </p:cNvPr>
                <p:cNvSpPr/>
                <p:nvPr/>
              </p:nvSpPr>
              <p:spPr>
                <a:xfrm>
                  <a:off x="1067872" y="4203176"/>
                  <a:ext cx="397425"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386" name="Rectangle 240">
                  <a:extLst>
                    <a:ext uri="{FF2B5EF4-FFF2-40B4-BE49-F238E27FC236}">
                      <a16:creationId xmlns:a16="http://schemas.microsoft.com/office/drawing/2014/main" id="{14FA8A45-7896-8D6C-1385-54BF8144E629}"/>
                    </a:ext>
                  </a:extLst>
                </p:cNvPr>
                <p:cNvSpPr/>
                <p:nvPr/>
              </p:nvSpPr>
              <p:spPr>
                <a:xfrm>
                  <a:off x="1424571" y="4201613"/>
                  <a:ext cx="426979"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383" name="Rectangle 237">
                <a:extLst>
                  <a:ext uri="{FF2B5EF4-FFF2-40B4-BE49-F238E27FC236}">
                    <a16:creationId xmlns:a16="http://schemas.microsoft.com/office/drawing/2014/main" id="{4A1A2683-F633-004B-F711-7A2147C28619}"/>
                  </a:ext>
                </a:extLst>
              </p:cNvPr>
              <p:cNvSpPr/>
              <p:nvPr/>
            </p:nvSpPr>
            <p:spPr>
              <a:xfrm>
                <a:off x="777459" y="4200561"/>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363" name="Group 241">
              <a:extLst>
                <a:ext uri="{FF2B5EF4-FFF2-40B4-BE49-F238E27FC236}">
                  <a16:creationId xmlns:a16="http://schemas.microsoft.com/office/drawing/2014/main" id="{D321FB85-DCA3-3178-5ABB-2D21D56AF8AC}"/>
                </a:ext>
              </a:extLst>
            </p:cNvPr>
            <p:cNvGrpSpPr/>
            <p:nvPr/>
          </p:nvGrpSpPr>
          <p:grpSpPr>
            <a:xfrm>
              <a:off x="683916" y="4789170"/>
              <a:ext cx="1157191" cy="405078"/>
              <a:chOff x="683916" y="4789170"/>
              <a:chExt cx="1157191" cy="405078"/>
            </a:xfrm>
          </p:grpSpPr>
          <p:grpSp>
            <p:nvGrpSpPr>
              <p:cNvPr id="376" name="Group 242">
                <a:extLst>
                  <a:ext uri="{FF2B5EF4-FFF2-40B4-BE49-F238E27FC236}">
                    <a16:creationId xmlns:a16="http://schemas.microsoft.com/office/drawing/2014/main" id="{0BA41131-B6B3-CAF9-6445-7212EAD71690}"/>
                  </a:ext>
                </a:extLst>
              </p:cNvPr>
              <p:cNvGrpSpPr/>
              <p:nvPr/>
            </p:nvGrpSpPr>
            <p:grpSpPr>
              <a:xfrm>
                <a:off x="683916" y="4797692"/>
                <a:ext cx="1157191" cy="396556"/>
                <a:chOff x="683916" y="4797692"/>
                <a:chExt cx="1157191" cy="396556"/>
              </a:xfrm>
            </p:grpSpPr>
            <p:sp>
              <p:nvSpPr>
                <p:cNvPr id="378" name="Rectangle 244">
                  <a:extLst>
                    <a:ext uri="{FF2B5EF4-FFF2-40B4-BE49-F238E27FC236}">
                      <a16:creationId xmlns:a16="http://schemas.microsoft.com/office/drawing/2014/main" id="{F7CAF1FA-46A4-D3BF-4842-5C3891879BC9}"/>
                    </a:ext>
                  </a:extLst>
                </p:cNvPr>
                <p:cNvSpPr/>
                <p:nvPr/>
              </p:nvSpPr>
              <p:spPr>
                <a:xfrm>
                  <a:off x="683916" y="4797692"/>
                  <a:ext cx="375086"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379" name="Rectangle 245">
                  <a:extLst>
                    <a:ext uri="{FF2B5EF4-FFF2-40B4-BE49-F238E27FC236}">
                      <a16:creationId xmlns:a16="http://schemas.microsoft.com/office/drawing/2014/main" id="{D4D8FA39-30F2-7F8C-99D2-EEBD3C1A628F}"/>
                    </a:ext>
                  </a:extLst>
                </p:cNvPr>
                <p:cNvSpPr/>
                <p:nvPr/>
              </p:nvSpPr>
              <p:spPr>
                <a:xfrm>
                  <a:off x="996339" y="4797692"/>
                  <a:ext cx="381652"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380" name="Rectangle 246">
                  <a:extLst>
                    <a:ext uri="{FF2B5EF4-FFF2-40B4-BE49-F238E27FC236}">
                      <a16:creationId xmlns:a16="http://schemas.microsoft.com/office/drawing/2014/main" id="{9881C0BC-B48E-B900-67A1-518C5D337C21}"/>
                    </a:ext>
                  </a:extLst>
                </p:cNvPr>
                <p:cNvSpPr/>
                <p:nvPr/>
              </p:nvSpPr>
              <p:spPr>
                <a:xfrm>
                  <a:off x="1235445" y="4797692"/>
                  <a:ext cx="294290" cy="396556"/>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381" name="Rectangle 247">
                  <a:extLst>
                    <a:ext uri="{FF2B5EF4-FFF2-40B4-BE49-F238E27FC236}">
                      <a16:creationId xmlns:a16="http://schemas.microsoft.com/office/drawing/2014/main" id="{CA7F801B-C64D-4695-8CAB-08B72C3D9B5E}"/>
                    </a:ext>
                  </a:extLst>
                </p:cNvPr>
                <p:cNvSpPr/>
                <p:nvPr/>
              </p:nvSpPr>
              <p:spPr>
                <a:xfrm>
                  <a:off x="1529736" y="4797692"/>
                  <a:ext cx="311371" cy="396556"/>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377" name="Rectangle 243">
                <a:extLst>
                  <a:ext uri="{FF2B5EF4-FFF2-40B4-BE49-F238E27FC236}">
                    <a16:creationId xmlns:a16="http://schemas.microsoft.com/office/drawing/2014/main" id="{A0764A1C-3FB3-6D89-03D7-A15218C4FAA5}"/>
                  </a:ext>
                </a:extLst>
              </p:cNvPr>
              <p:cNvSpPr/>
              <p:nvPr/>
            </p:nvSpPr>
            <p:spPr>
              <a:xfrm>
                <a:off x="775877" y="4789170"/>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grpSp>
        <p:nvGrpSpPr>
          <p:cNvPr id="418" name="Group 384">
            <a:extLst>
              <a:ext uri="{FF2B5EF4-FFF2-40B4-BE49-F238E27FC236}">
                <a16:creationId xmlns:a16="http://schemas.microsoft.com/office/drawing/2014/main" id="{039371A4-1E4B-3A89-F7AA-451D1AA6CA8D}"/>
              </a:ext>
            </a:extLst>
          </p:cNvPr>
          <p:cNvGrpSpPr/>
          <p:nvPr/>
        </p:nvGrpSpPr>
        <p:grpSpPr>
          <a:xfrm>
            <a:off x="4371464" y="1813698"/>
            <a:ext cx="1199847" cy="4063556"/>
            <a:chOff x="2847469" y="1178698"/>
            <a:chExt cx="1199847" cy="4063556"/>
          </a:xfrm>
        </p:grpSpPr>
        <p:grpSp>
          <p:nvGrpSpPr>
            <p:cNvPr id="419" name="Group 322">
              <a:extLst>
                <a:ext uri="{FF2B5EF4-FFF2-40B4-BE49-F238E27FC236}">
                  <a16:creationId xmlns:a16="http://schemas.microsoft.com/office/drawing/2014/main" id="{A67B8834-4313-87A8-3A0C-F6DF4051B79E}"/>
                </a:ext>
              </a:extLst>
            </p:cNvPr>
            <p:cNvGrpSpPr/>
            <p:nvPr/>
          </p:nvGrpSpPr>
          <p:grpSpPr>
            <a:xfrm>
              <a:off x="2849764" y="1178698"/>
              <a:ext cx="1157776" cy="420953"/>
              <a:chOff x="2849764" y="1178698"/>
              <a:chExt cx="1157776" cy="420953"/>
            </a:xfrm>
          </p:grpSpPr>
          <p:grpSp>
            <p:nvGrpSpPr>
              <p:cNvPr id="476" name="Group 323">
                <a:extLst>
                  <a:ext uri="{FF2B5EF4-FFF2-40B4-BE49-F238E27FC236}">
                    <a16:creationId xmlns:a16="http://schemas.microsoft.com/office/drawing/2014/main" id="{5913A49A-C841-516E-01F3-E685500946B2}"/>
                  </a:ext>
                </a:extLst>
              </p:cNvPr>
              <p:cNvGrpSpPr/>
              <p:nvPr/>
            </p:nvGrpSpPr>
            <p:grpSpPr>
              <a:xfrm>
                <a:off x="2849764" y="1203652"/>
                <a:ext cx="1157776" cy="395999"/>
                <a:chOff x="2849764" y="1203652"/>
                <a:chExt cx="1157776" cy="395999"/>
              </a:xfrm>
            </p:grpSpPr>
            <p:sp>
              <p:nvSpPr>
                <p:cNvPr id="478" name="Rectangle 325">
                  <a:extLst>
                    <a:ext uri="{FF2B5EF4-FFF2-40B4-BE49-F238E27FC236}">
                      <a16:creationId xmlns:a16="http://schemas.microsoft.com/office/drawing/2014/main" id="{5D333141-2785-CF7E-2F1F-AD88CD735401}"/>
                    </a:ext>
                  </a:extLst>
                </p:cNvPr>
                <p:cNvSpPr/>
                <p:nvPr/>
              </p:nvSpPr>
              <p:spPr>
                <a:xfrm>
                  <a:off x="2849764" y="1203652"/>
                  <a:ext cx="321877" cy="395999"/>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79" name="Rectangle 326">
                  <a:extLst>
                    <a:ext uri="{FF2B5EF4-FFF2-40B4-BE49-F238E27FC236}">
                      <a16:creationId xmlns:a16="http://schemas.microsoft.com/office/drawing/2014/main" id="{3E0B652D-C72E-68CC-9FCA-325620A361CD}"/>
                    </a:ext>
                  </a:extLst>
                </p:cNvPr>
                <p:cNvSpPr/>
                <p:nvPr/>
              </p:nvSpPr>
              <p:spPr>
                <a:xfrm>
                  <a:off x="3078364" y="1203652"/>
                  <a:ext cx="490703"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80" name="Rectangle 327">
                  <a:extLst>
                    <a:ext uri="{FF2B5EF4-FFF2-40B4-BE49-F238E27FC236}">
                      <a16:creationId xmlns:a16="http://schemas.microsoft.com/office/drawing/2014/main" id="{CB75A64C-8037-F0B2-1331-AA96FDAC0247}"/>
                    </a:ext>
                  </a:extLst>
                </p:cNvPr>
                <p:cNvSpPr/>
                <p:nvPr/>
              </p:nvSpPr>
              <p:spPr>
                <a:xfrm>
                  <a:off x="3519141" y="1203652"/>
                  <a:ext cx="488399"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477" name="Rectangle 324">
                <a:extLst>
                  <a:ext uri="{FF2B5EF4-FFF2-40B4-BE49-F238E27FC236}">
                    <a16:creationId xmlns:a16="http://schemas.microsoft.com/office/drawing/2014/main" id="{D839C767-A500-7CC4-70C1-761ACEF2D817}"/>
                  </a:ext>
                </a:extLst>
              </p:cNvPr>
              <p:cNvSpPr/>
              <p:nvPr/>
            </p:nvSpPr>
            <p:spPr>
              <a:xfrm>
                <a:off x="2865994" y="1178698"/>
                <a:ext cx="1125919" cy="36933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420" name="Group 328">
              <a:extLst>
                <a:ext uri="{FF2B5EF4-FFF2-40B4-BE49-F238E27FC236}">
                  <a16:creationId xmlns:a16="http://schemas.microsoft.com/office/drawing/2014/main" id="{F3D7EF32-FBE3-8DD6-52AA-44F5846E75E7}"/>
                </a:ext>
              </a:extLst>
            </p:cNvPr>
            <p:cNvGrpSpPr/>
            <p:nvPr/>
          </p:nvGrpSpPr>
          <p:grpSpPr>
            <a:xfrm>
              <a:off x="2847469" y="1714838"/>
              <a:ext cx="1167624" cy="398623"/>
              <a:chOff x="2847469" y="1714838"/>
              <a:chExt cx="1167624" cy="398623"/>
            </a:xfrm>
          </p:grpSpPr>
          <p:grpSp>
            <p:nvGrpSpPr>
              <p:cNvPr id="471" name="Group 329">
                <a:extLst>
                  <a:ext uri="{FF2B5EF4-FFF2-40B4-BE49-F238E27FC236}">
                    <a16:creationId xmlns:a16="http://schemas.microsoft.com/office/drawing/2014/main" id="{97AF16FA-763E-2DC7-07E5-FE90ED03764E}"/>
                  </a:ext>
                </a:extLst>
              </p:cNvPr>
              <p:cNvGrpSpPr/>
              <p:nvPr/>
            </p:nvGrpSpPr>
            <p:grpSpPr>
              <a:xfrm>
                <a:off x="2847469" y="1715899"/>
                <a:ext cx="1167624" cy="397562"/>
                <a:chOff x="2847469" y="1715899"/>
                <a:chExt cx="1167624" cy="397562"/>
              </a:xfrm>
            </p:grpSpPr>
            <p:sp>
              <p:nvSpPr>
                <p:cNvPr id="473" name="Rectangle 331">
                  <a:extLst>
                    <a:ext uri="{FF2B5EF4-FFF2-40B4-BE49-F238E27FC236}">
                      <a16:creationId xmlns:a16="http://schemas.microsoft.com/office/drawing/2014/main" id="{BBF50CC1-678F-E3AE-C66C-E91389A18ACF}"/>
                    </a:ext>
                  </a:extLst>
                </p:cNvPr>
                <p:cNvSpPr/>
                <p:nvPr/>
              </p:nvSpPr>
              <p:spPr>
                <a:xfrm>
                  <a:off x="2847469" y="1717462"/>
                  <a:ext cx="407932" cy="395999"/>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74" name="Rectangle 332">
                  <a:extLst>
                    <a:ext uri="{FF2B5EF4-FFF2-40B4-BE49-F238E27FC236}">
                      <a16:creationId xmlns:a16="http://schemas.microsoft.com/office/drawing/2014/main" id="{8A27B025-5BDA-E148-2217-74C01A219A31}"/>
                    </a:ext>
                  </a:extLst>
                </p:cNvPr>
                <p:cNvSpPr/>
                <p:nvPr/>
              </p:nvSpPr>
              <p:spPr>
                <a:xfrm>
                  <a:off x="3231425" y="1717462"/>
                  <a:ext cx="397425"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75" name="Rectangle 333">
                  <a:extLst>
                    <a:ext uri="{FF2B5EF4-FFF2-40B4-BE49-F238E27FC236}">
                      <a16:creationId xmlns:a16="http://schemas.microsoft.com/office/drawing/2014/main" id="{FE3D83F9-2BC0-5941-DD55-7A5BF0B7B131}"/>
                    </a:ext>
                  </a:extLst>
                </p:cNvPr>
                <p:cNvSpPr/>
                <p:nvPr/>
              </p:nvSpPr>
              <p:spPr>
                <a:xfrm>
                  <a:off x="3588114" y="1715899"/>
                  <a:ext cx="426979"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472" name="Rectangle 330">
                <a:extLst>
                  <a:ext uri="{FF2B5EF4-FFF2-40B4-BE49-F238E27FC236}">
                    <a16:creationId xmlns:a16="http://schemas.microsoft.com/office/drawing/2014/main" id="{86C28816-A9B9-1BA9-6AF9-49431F22155A}"/>
                  </a:ext>
                </a:extLst>
              </p:cNvPr>
              <p:cNvSpPr/>
              <p:nvPr/>
            </p:nvSpPr>
            <p:spPr>
              <a:xfrm>
                <a:off x="2941003" y="1714838"/>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421" name="Group 334">
              <a:extLst>
                <a:ext uri="{FF2B5EF4-FFF2-40B4-BE49-F238E27FC236}">
                  <a16:creationId xmlns:a16="http://schemas.microsoft.com/office/drawing/2014/main" id="{0FF2893F-6012-C6D0-ED02-01FD9C7EEC29}"/>
                </a:ext>
              </a:extLst>
            </p:cNvPr>
            <p:cNvGrpSpPr/>
            <p:nvPr/>
          </p:nvGrpSpPr>
          <p:grpSpPr>
            <a:xfrm>
              <a:off x="2848712" y="2194395"/>
              <a:ext cx="1157191" cy="405078"/>
              <a:chOff x="2848712" y="2194395"/>
              <a:chExt cx="1157191" cy="405078"/>
            </a:xfrm>
          </p:grpSpPr>
          <p:grpSp>
            <p:nvGrpSpPr>
              <p:cNvPr id="465" name="Group 335">
                <a:extLst>
                  <a:ext uri="{FF2B5EF4-FFF2-40B4-BE49-F238E27FC236}">
                    <a16:creationId xmlns:a16="http://schemas.microsoft.com/office/drawing/2014/main" id="{5B4B602B-CBE1-24B1-BF30-ED51CE95F8B2}"/>
                  </a:ext>
                </a:extLst>
              </p:cNvPr>
              <p:cNvGrpSpPr/>
              <p:nvPr/>
            </p:nvGrpSpPr>
            <p:grpSpPr>
              <a:xfrm>
                <a:off x="2848712" y="2202917"/>
                <a:ext cx="1157191" cy="396556"/>
                <a:chOff x="2848712" y="2202917"/>
                <a:chExt cx="1157191" cy="396556"/>
              </a:xfrm>
            </p:grpSpPr>
            <p:sp>
              <p:nvSpPr>
                <p:cNvPr id="467" name="Rectangle 337">
                  <a:extLst>
                    <a:ext uri="{FF2B5EF4-FFF2-40B4-BE49-F238E27FC236}">
                      <a16:creationId xmlns:a16="http://schemas.microsoft.com/office/drawing/2014/main" id="{8A76099D-63A1-143D-279B-FFB8EDCEACC0}"/>
                    </a:ext>
                  </a:extLst>
                </p:cNvPr>
                <p:cNvSpPr/>
                <p:nvPr/>
              </p:nvSpPr>
              <p:spPr>
                <a:xfrm>
                  <a:off x="2848712" y="2202917"/>
                  <a:ext cx="375086"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68" name="Rectangle 338">
                  <a:extLst>
                    <a:ext uri="{FF2B5EF4-FFF2-40B4-BE49-F238E27FC236}">
                      <a16:creationId xmlns:a16="http://schemas.microsoft.com/office/drawing/2014/main" id="{24C28140-F670-974D-A440-99645E432FCF}"/>
                    </a:ext>
                  </a:extLst>
                </p:cNvPr>
                <p:cNvSpPr/>
                <p:nvPr/>
              </p:nvSpPr>
              <p:spPr>
                <a:xfrm>
                  <a:off x="3161135" y="2202917"/>
                  <a:ext cx="381652"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69" name="Rectangle 339">
                  <a:extLst>
                    <a:ext uri="{FF2B5EF4-FFF2-40B4-BE49-F238E27FC236}">
                      <a16:creationId xmlns:a16="http://schemas.microsoft.com/office/drawing/2014/main" id="{AC764EC6-5021-2E54-FFFC-19BF99C3B92B}"/>
                    </a:ext>
                  </a:extLst>
                </p:cNvPr>
                <p:cNvSpPr/>
                <p:nvPr/>
              </p:nvSpPr>
              <p:spPr>
                <a:xfrm>
                  <a:off x="3400242" y="2202917"/>
                  <a:ext cx="294290" cy="396556"/>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70" name="Rectangle 340">
                  <a:extLst>
                    <a:ext uri="{FF2B5EF4-FFF2-40B4-BE49-F238E27FC236}">
                      <a16:creationId xmlns:a16="http://schemas.microsoft.com/office/drawing/2014/main" id="{71608A24-38A7-4363-1F4C-1A3ADE09E953}"/>
                    </a:ext>
                  </a:extLst>
                </p:cNvPr>
                <p:cNvSpPr/>
                <p:nvPr/>
              </p:nvSpPr>
              <p:spPr>
                <a:xfrm>
                  <a:off x="3694532" y="2202917"/>
                  <a:ext cx="311371" cy="396556"/>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466" name="Rectangle 336">
                <a:extLst>
                  <a:ext uri="{FF2B5EF4-FFF2-40B4-BE49-F238E27FC236}">
                    <a16:creationId xmlns:a16="http://schemas.microsoft.com/office/drawing/2014/main" id="{A366AB5F-32D6-4266-2A0C-6142CF933A42}"/>
                  </a:ext>
                </a:extLst>
              </p:cNvPr>
              <p:cNvSpPr/>
              <p:nvPr/>
            </p:nvSpPr>
            <p:spPr>
              <a:xfrm>
                <a:off x="2940673" y="2194395"/>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422" name="Group 341">
              <a:extLst>
                <a:ext uri="{FF2B5EF4-FFF2-40B4-BE49-F238E27FC236}">
                  <a16:creationId xmlns:a16="http://schemas.microsoft.com/office/drawing/2014/main" id="{F37FFFD6-5F95-A24B-2B2B-9BEA73D7506E}"/>
                </a:ext>
              </a:extLst>
            </p:cNvPr>
            <p:cNvGrpSpPr/>
            <p:nvPr/>
          </p:nvGrpSpPr>
          <p:grpSpPr>
            <a:xfrm>
              <a:off x="2872624" y="2725378"/>
              <a:ext cx="1133737" cy="416901"/>
              <a:chOff x="2872624" y="2725378"/>
              <a:chExt cx="1133737" cy="416901"/>
            </a:xfrm>
          </p:grpSpPr>
          <p:sp>
            <p:nvSpPr>
              <p:cNvPr id="460" name="Rectangle 342">
                <a:extLst>
                  <a:ext uri="{FF2B5EF4-FFF2-40B4-BE49-F238E27FC236}">
                    <a16:creationId xmlns:a16="http://schemas.microsoft.com/office/drawing/2014/main" id="{9E988DFE-CF74-640A-FCE9-75024FF3484D}"/>
                  </a:ext>
                </a:extLst>
              </p:cNvPr>
              <p:cNvSpPr/>
              <p:nvPr/>
            </p:nvSpPr>
            <p:spPr>
              <a:xfrm>
                <a:off x="2872624" y="2745723"/>
                <a:ext cx="442688" cy="396556"/>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61" name="Rectangle 343">
                <a:extLst>
                  <a:ext uri="{FF2B5EF4-FFF2-40B4-BE49-F238E27FC236}">
                    <a16:creationId xmlns:a16="http://schemas.microsoft.com/office/drawing/2014/main" id="{2E39CC10-97B6-E319-6172-6AAA078E00D7}"/>
                  </a:ext>
                </a:extLst>
              </p:cNvPr>
              <p:cNvSpPr/>
              <p:nvPr/>
            </p:nvSpPr>
            <p:spPr>
              <a:xfrm>
                <a:off x="3292882" y="2745943"/>
                <a:ext cx="348157" cy="395999"/>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nvGrpSpPr>
              <p:cNvPr id="462" name="Group 344">
                <a:extLst>
                  <a:ext uri="{FF2B5EF4-FFF2-40B4-BE49-F238E27FC236}">
                    <a16:creationId xmlns:a16="http://schemas.microsoft.com/office/drawing/2014/main" id="{3F7F5943-A0BD-C65B-A828-579EC3830C14}"/>
                  </a:ext>
                </a:extLst>
              </p:cNvPr>
              <p:cNvGrpSpPr/>
              <p:nvPr/>
            </p:nvGrpSpPr>
            <p:grpSpPr>
              <a:xfrm>
                <a:off x="2909666" y="2725378"/>
                <a:ext cx="1096695" cy="416564"/>
                <a:chOff x="2909666" y="2725378"/>
                <a:chExt cx="1096695" cy="416564"/>
              </a:xfrm>
            </p:grpSpPr>
            <p:sp>
              <p:nvSpPr>
                <p:cNvPr id="463" name="Rectangle 345">
                  <a:extLst>
                    <a:ext uri="{FF2B5EF4-FFF2-40B4-BE49-F238E27FC236}">
                      <a16:creationId xmlns:a16="http://schemas.microsoft.com/office/drawing/2014/main" id="{4A159926-E3D4-0CF8-86D0-C522DDB41D41}"/>
                    </a:ext>
                  </a:extLst>
                </p:cNvPr>
                <p:cNvSpPr/>
                <p:nvPr/>
              </p:nvSpPr>
              <p:spPr>
                <a:xfrm>
                  <a:off x="3579382" y="2745943"/>
                  <a:ext cx="426979"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64" name="Rectangle 346">
                  <a:extLst>
                    <a:ext uri="{FF2B5EF4-FFF2-40B4-BE49-F238E27FC236}">
                      <a16:creationId xmlns:a16="http://schemas.microsoft.com/office/drawing/2014/main" id="{E3D25F45-6E8C-1FAD-9BC9-6327249A8E69}"/>
                    </a:ext>
                  </a:extLst>
                </p:cNvPr>
                <p:cNvSpPr/>
                <p:nvPr/>
              </p:nvSpPr>
              <p:spPr>
                <a:xfrm>
                  <a:off x="2909666" y="2725378"/>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grpSp>
          <p:nvGrpSpPr>
            <p:cNvPr id="423" name="Group 347">
              <a:extLst>
                <a:ext uri="{FF2B5EF4-FFF2-40B4-BE49-F238E27FC236}">
                  <a16:creationId xmlns:a16="http://schemas.microsoft.com/office/drawing/2014/main" id="{F879280D-C853-B5F5-2FFA-BE8367BCA198}"/>
                </a:ext>
              </a:extLst>
            </p:cNvPr>
            <p:cNvGrpSpPr/>
            <p:nvPr/>
          </p:nvGrpSpPr>
          <p:grpSpPr>
            <a:xfrm>
              <a:off x="2881786" y="3238137"/>
              <a:ext cx="1141354" cy="398221"/>
              <a:chOff x="2881786" y="3238137"/>
              <a:chExt cx="1141354" cy="398221"/>
            </a:xfrm>
          </p:grpSpPr>
          <p:sp>
            <p:nvSpPr>
              <p:cNvPr id="455" name="Rectangle 348">
                <a:extLst>
                  <a:ext uri="{FF2B5EF4-FFF2-40B4-BE49-F238E27FC236}">
                    <a16:creationId xmlns:a16="http://schemas.microsoft.com/office/drawing/2014/main" id="{A14F2763-44E8-362E-D03C-2A19DABA6B03}"/>
                  </a:ext>
                </a:extLst>
              </p:cNvPr>
              <p:cNvSpPr/>
              <p:nvPr/>
            </p:nvSpPr>
            <p:spPr>
              <a:xfrm>
                <a:off x="3215496" y="3239097"/>
                <a:ext cx="321877" cy="395999"/>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56" name="Rectangle 349">
                <a:extLst>
                  <a:ext uri="{FF2B5EF4-FFF2-40B4-BE49-F238E27FC236}">
                    <a16:creationId xmlns:a16="http://schemas.microsoft.com/office/drawing/2014/main" id="{7C32796C-426C-055B-F9BA-8CA5E5B5AC31}"/>
                  </a:ext>
                </a:extLst>
              </p:cNvPr>
              <p:cNvSpPr/>
              <p:nvPr/>
            </p:nvSpPr>
            <p:spPr>
              <a:xfrm>
                <a:off x="2881786" y="3240359"/>
                <a:ext cx="348157" cy="395999"/>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nvGrpSpPr>
              <p:cNvPr id="457" name="Group 350">
                <a:extLst>
                  <a:ext uri="{FF2B5EF4-FFF2-40B4-BE49-F238E27FC236}">
                    <a16:creationId xmlns:a16="http://schemas.microsoft.com/office/drawing/2014/main" id="{BA9B671D-F10B-AC1F-D785-412D87232B31}"/>
                  </a:ext>
                </a:extLst>
              </p:cNvPr>
              <p:cNvGrpSpPr/>
              <p:nvPr/>
            </p:nvGrpSpPr>
            <p:grpSpPr>
              <a:xfrm>
                <a:off x="2946782" y="3238137"/>
                <a:ext cx="1076358" cy="396959"/>
                <a:chOff x="2946782" y="3238137"/>
                <a:chExt cx="1076358" cy="396959"/>
              </a:xfrm>
            </p:grpSpPr>
            <p:sp>
              <p:nvSpPr>
                <p:cNvPr id="458" name="Rectangle 351">
                  <a:extLst>
                    <a:ext uri="{FF2B5EF4-FFF2-40B4-BE49-F238E27FC236}">
                      <a16:creationId xmlns:a16="http://schemas.microsoft.com/office/drawing/2014/main" id="{688A1B4B-5A6B-40BD-61C3-579993C375B6}"/>
                    </a:ext>
                  </a:extLst>
                </p:cNvPr>
                <p:cNvSpPr/>
                <p:nvPr/>
              </p:nvSpPr>
              <p:spPr>
                <a:xfrm>
                  <a:off x="3534741" y="3239097"/>
                  <a:ext cx="488399"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59" name="Rectangle 352">
                  <a:extLst>
                    <a:ext uri="{FF2B5EF4-FFF2-40B4-BE49-F238E27FC236}">
                      <a16:creationId xmlns:a16="http://schemas.microsoft.com/office/drawing/2014/main" id="{BE4F5BA4-2679-C1F9-9D3C-37645FC3D225}"/>
                    </a:ext>
                  </a:extLst>
                </p:cNvPr>
                <p:cNvSpPr/>
                <p:nvPr/>
              </p:nvSpPr>
              <p:spPr>
                <a:xfrm>
                  <a:off x="2946782" y="3238137"/>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grpSp>
          <p:nvGrpSpPr>
            <p:cNvPr id="424" name="Group 353">
              <a:extLst>
                <a:ext uri="{FF2B5EF4-FFF2-40B4-BE49-F238E27FC236}">
                  <a16:creationId xmlns:a16="http://schemas.microsoft.com/office/drawing/2014/main" id="{803201A4-D752-1279-ABD2-3D84998DFF4C}"/>
                </a:ext>
              </a:extLst>
            </p:cNvPr>
            <p:cNvGrpSpPr/>
            <p:nvPr/>
          </p:nvGrpSpPr>
          <p:grpSpPr>
            <a:xfrm>
              <a:off x="2889540" y="3712427"/>
              <a:ext cx="1157776" cy="420944"/>
              <a:chOff x="2889540" y="3712427"/>
              <a:chExt cx="1157776" cy="420944"/>
            </a:xfrm>
          </p:grpSpPr>
          <p:grpSp>
            <p:nvGrpSpPr>
              <p:cNvPr id="450" name="Group 354">
                <a:extLst>
                  <a:ext uri="{FF2B5EF4-FFF2-40B4-BE49-F238E27FC236}">
                    <a16:creationId xmlns:a16="http://schemas.microsoft.com/office/drawing/2014/main" id="{D2C8D0DA-16A0-F4C9-A0A5-FD2177AE8991}"/>
                  </a:ext>
                </a:extLst>
              </p:cNvPr>
              <p:cNvGrpSpPr/>
              <p:nvPr/>
            </p:nvGrpSpPr>
            <p:grpSpPr>
              <a:xfrm>
                <a:off x="2889540" y="3737372"/>
                <a:ext cx="1157776" cy="395999"/>
                <a:chOff x="2889540" y="3737372"/>
                <a:chExt cx="1157776" cy="395999"/>
              </a:xfrm>
            </p:grpSpPr>
            <p:sp>
              <p:nvSpPr>
                <p:cNvPr id="452" name="Rectangle 356">
                  <a:extLst>
                    <a:ext uri="{FF2B5EF4-FFF2-40B4-BE49-F238E27FC236}">
                      <a16:creationId xmlns:a16="http://schemas.microsoft.com/office/drawing/2014/main" id="{C547F68E-6D51-31CD-045D-53BB78993C78}"/>
                    </a:ext>
                  </a:extLst>
                </p:cNvPr>
                <p:cNvSpPr/>
                <p:nvPr/>
              </p:nvSpPr>
              <p:spPr>
                <a:xfrm>
                  <a:off x="2889540" y="3737372"/>
                  <a:ext cx="321877" cy="395999"/>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53" name="Rectangle 357">
                  <a:extLst>
                    <a:ext uri="{FF2B5EF4-FFF2-40B4-BE49-F238E27FC236}">
                      <a16:creationId xmlns:a16="http://schemas.microsoft.com/office/drawing/2014/main" id="{CB5EBF44-949D-6733-EE48-290C57FE0443}"/>
                    </a:ext>
                  </a:extLst>
                </p:cNvPr>
                <p:cNvSpPr/>
                <p:nvPr/>
              </p:nvSpPr>
              <p:spPr>
                <a:xfrm>
                  <a:off x="3118140" y="3737372"/>
                  <a:ext cx="490703"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54" name="Rectangle 358">
                  <a:extLst>
                    <a:ext uri="{FF2B5EF4-FFF2-40B4-BE49-F238E27FC236}">
                      <a16:creationId xmlns:a16="http://schemas.microsoft.com/office/drawing/2014/main" id="{D68D965F-2018-A799-CEA9-A47396DC7989}"/>
                    </a:ext>
                  </a:extLst>
                </p:cNvPr>
                <p:cNvSpPr/>
                <p:nvPr/>
              </p:nvSpPr>
              <p:spPr>
                <a:xfrm>
                  <a:off x="3558917" y="3737372"/>
                  <a:ext cx="488399"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451" name="Rectangle 355">
                <a:extLst>
                  <a:ext uri="{FF2B5EF4-FFF2-40B4-BE49-F238E27FC236}">
                    <a16:creationId xmlns:a16="http://schemas.microsoft.com/office/drawing/2014/main" id="{57C800FF-F5DF-58F8-E850-B9A1B897D8B5}"/>
                  </a:ext>
                </a:extLst>
              </p:cNvPr>
              <p:cNvSpPr/>
              <p:nvPr/>
            </p:nvSpPr>
            <p:spPr>
              <a:xfrm>
                <a:off x="2905762" y="3712427"/>
                <a:ext cx="1125919" cy="36933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425" name="Group 359">
              <a:extLst>
                <a:ext uri="{FF2B5EF4-FFF2-40B4-BE49-F238E27FC236}">
                  <a16:creationId xmlns:a16="http://schemas.microsoft.com/office/drawing/2014/main" id="{AD418C47-966B-4590-E7E0-DDA2E16FC609}"/>
                </a:ext>
              </a:extLst>
            </p:cNvPr>
            <p:cNvGrpSpPr/>
            <p:nvPr/>
          </p:nvGrpSpPr>
          <p:grpSpPr>
            <a:xfrm>
              <a:off x="2866845" y="4248567"/>
              <a:ext cx="1167634" cy="398614"/>
              <a:chOff x="2866845" y="4248567"/>
              <a:chExt cx="1167634" cy="398614"/>
            </a:xfrm>
          </p:grpSpPr>
          <p:grpSp>
            <p:nvGrpSpPr>
              <p:cNvPr id="445" name="Group 360">
                <a:extLst>
                  <a:ext uri="{FF2B5EF4-FFF2-40B4-BE49-F238E27FC236}">
                    <a16:creationId xmlns:a16="http://schemas.microsoft.com/office/drawing/2014/main" id="{492BB916-3D63-FC6B-B4F8-F13CDA5602A4}"/>
                  </a:ext>
                </a:extLst>
              </p:cNvPr>
              <p:cNvGrpSpPr/>
              <p:nvPr/>
            </p:nvGrpSpPr>
            <p:grpSpPr>
              <a:xfrm>
                <a:off x="2866845" y="4249619"/>
                <a:ext cx="1167634" cy="397562"/>
                <a:chOff x="2866845" y="4249619"/>
                <a:chExt cx="1167634" cy="397562"/>
              </a:xfrm>
            </p:grpSpPr>
            <p:sp>
              <p:nvSpPr>
                <p:cNvPr id="447" name="Rectangle 362">
                  <a:extLst>
                    <a:ext uri="{FF2B5EF4-FFF2-40B4-BE49-F238E27FC236}">
                      <a16:creationId xmlns:a16="http://schemas.microsoft.com/office/drawing/2014/main" id="{170EA7AF-726A-E953-27FC-0C9E05DC48B5}"/>
                    </a:ext>
                  </a:extLst>
                </p:cNvPr>
                <p:cNvSpPr/>
                <p:nvPr/>
              </p:nvSpPr>
              <p:spPr>
                <a:xfrm>
                  <a:off x="2866845" y="4251182"/>
                  <a:ext cx="407932" cy="395999"/>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48" name="Rectangle 363">
                  <a:extLst>
                    <a:ext uri="{FF2B5EF4-FFF2-40B4-BE49-F238E27FC236}">
                      <a16:creationId xmlns:a16="http://schemas.microsoft.com/office/drawing/2014/main" id="{1C60944A-59CB-75A6-C734-7CADDC633B1A}"/>
                    </a:ext>
                  </a:extLst>
                </p:cNvPr>
                <p:cNvSpPr/>
                <p:nvPr/>
              </p:nvSpPr>
              <p:spPr>
                <a:xfrm>
                  <a:off x="3250801" y="4251182"/>
                  <a:ext cx="397425"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49" name="Rectangle 364">
                  <a:extLst>
                    <a:ext uri="{FF2B5EF4-FFF2-40B4-BE49-F238E27FC236}">
                      <a16:creationId xmlns:a16="http://schemas.microsoft.com/office/drawing/2014/main" id="{80305B81-BFF4-3546-4DBF-725CF30A758E}"/>
                    </a:ext>
                  </a:extLst>
                </p:cNvPr>
                <p:cNvSpPr/>
                <p:nvPr/>
              </p:nvSpPr>
              <p:spPr>
                <a:xfrm>
                  <a:off x="3607500" y="4249619"/>
                  <a:ext cx="426979"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446" name="Rectangle 361">
                <a:extLst>
                  <a:ext uri="{FF2B5EF4-FFF2-40B4-BE49-F238E27FC236}">
                    <a16:creationId xmlns:a16="http://schemas.microsoft.com/office/drawing/2014/main" id="{659AB3B7-B5D8-2D63-8848-842E81304D70}"/>
                  </a:ext>
                </a:extLst>
              </p:cNvPr>
              <p:cNvSpPr/>
              <p:nvPr/>
            </p:nvSpPr>
            <p:spPr>
              <a:xfrm>
                <a:off x="2960388" y="4248567"/>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426" name="Group 365">
              <a:extLst>
                <a:ext uri="{FF2B5EF4-FFF2-40B4-BE49-F238E27FC236}">
                  <a16:creationId xmlns:a16="http://schemas.microsoft.com/office/drawing/2014/main" id="{932B8EBE-5A2A-F833-ADBD-134D91110355}"/>
                </a:ext>
              </a:extLst>
            </p:cNvPr>
            <p:cNvGrpSpPr/>
            <p:nvPr/>
          </p:nvGrpSpPr>
          <p:grpSpPr>
            <a:xfrm>
              <a:off x="2866845" y="4837176"/>
              <a:ext cx="1157191" cy="405078"/>
              <a:chOff x="2866845" y="4837176"/>
              <a:chExt cx="1157191" cy="405078"/>
            </a:xfrm>
          </p:grpSpPr>
          <p:grpSp>
            <p:nvGrpSpPr>
              <p:cNvPr id="439" name="Group 366">
                <a:extLst>
                  <a:ext uri="{FF2B5EF4-FFF2-40B4-BE49-F238E27FC236}">
                    <a16:creationId xmlns:a16="http://schemas.microsoft.com/office/drawing/2014/main" id="{62C8428C-AD23-7A8C-8D8A-32EF1E66ED83}"/>
                  </a:ext>
                </a:extLst>
              </p:cNvPr>
              <p:cNvGrpSpPr/>
              <p:nvPr/>
            </p:nvGrpSpPr>
            <p:grpSpPr>
              <a:xfrm>
                <a:off x="2866845" y="4845698"/>
                <a:ext cx="1157191" cy="396556"/>
                <a:chOff x="2866845" y="4845698"/>
                <a:chExt cx="1157191" cy="396556"/>
              </a:xfrm>
            </p:grpSpPr>
            <p:sp>
              <p:nvSpPr>
                <p:cNvPr id="441" name="Rectangle 368">
                  <a:extLst>
                    <a:ext uri="{FF2B5EF4-FFF2-40B4-BE49-F238E27FC236}">
                      <a16:creationId xmlns:a16="http://schemas.microsoft.com/office/drawing/2014/main" id="{8E59BBD8-22F5-6F11-5388-691A48850D9B}"/>
                    </a:ext>
                  </a:extLst>
                </p:cNvPr>
                <p:cNvSpPr/>
                <p:nvPr/>
              </p:nvSpPr>
              <p:spPr>
                <a:xfrm>
                  <a:off x="2866845" y="4845698"/>
                  <a:ext cx="375086"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42" name="Rectangle 369">
                  <a:extLst>
                    <a:ext uri="{FF2B5EF4-FFF2-40B4-BE49-F238E27FC236}">
                      <a16:creationId xmlns:a16="http://schemas.microsoft.com/office/drawing/2014/main" id="{89856131-F86A-FC79-E055-86CE87E5AF93}"/>
                    </a:ext>
                  </a:extLst>
                </p:cNvPr>
                <p:cNvSpPr/>
                <p:nvPr/>
              </p:nvSpPr>
              <p:spPr>
                <a:xfrm>
                  <a:off x="3179268" y="4845698"/>
                  <a:ext cx="381652"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43" name="Rectangle 370">
                  <a:extLst>
                    <a:ext uri="{FF2B5EF4-FFF2-40B4-BE49-F238E27FC236}">
                      <a16:creationId xmlns:a16="http://schemas.microsoft.com/office/drawing/2014/main" id="{9993487E-A992-1F76-7D63-AB16861781FC}"/>
                    </a:ext>
                  </a:extLst>
                </p:cNvPr>
                <p:cNvSpPr/>
                <p:nvPr/>
              </p:nvSpPr>
              <p:spPr>
                <a:xfrm>
                  <a:off x="3418374" y="4845698"/>
                  <a:ext cx="294290" cy="396556"/>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444" name="Rectangle 371">
                  <a:extLst>
                    <a:ext uri="{FF2B5EF4-FFF2-40B4-BE49-F238E27FC236}">
                      <a16:creationId xmlns:a16="http://schemas.microsoft.com/office/drawing/2014/main" id="{008FBCEA-37D9-87B6-4B98-4A10A7DC5EDB}"/>
                    </a:ext>
                  </a:extLst>
                </p:cNvPr>
                <p:cNvSpPr/>
                <p:nvPr/>
              </p:nvSpPr>
              <p:spPr>
                <a:xfrm>
                  <a:off x="3712665" y="4845698"/>
                  <a:ext cx="311371" cy="396556"/>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440" name="Rectangle 367">
                <a:extLst>
                  <a:ext uri="{FF2B5EF4-FFF2-40B4-BE49-F238E27FC236}">
                    <a16:creationId xmlns:a16="http://schemas.microsoft.com/office/drawing/2014/main" id="{671F6BC3-2EAC-05BB-4F4D-E306C472CC9D}"/>
                  </a:ext>
                </a:extLst>
              </p:cNvPr>
              <p:cNvSpPr/>
              <p:nvPr/>
            </p:nvSpPr>
            <p:spPr>
              <a:xfrm>
                <a:off x="2958806" y="4837176"/>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grpSp>
        <p:nvGrpSpPr>
          <p:cNvPr id="481" name="Group 512">
            <a:extLst>
              <a:ext uri="{FF2B5EF4-FFF2-40B4-BE49-F238E27FC236}">
                <a16:creationId xmlns:a16="http://schemas.microsoft.com/office/drawing/2014/main" id="{7CA8BD2B-0F02-D1FD-322B-B2505401EF66}"/>
              </a:ext>
            </a:extLst>
          </p:cNvPr>
          <p:cNvGrpSpPr/>
          <p:nvPr/>
        </p:nvGrpSpPr>
        <p:grpSpPr>
          <a:xfrm>
            <a:off x="6641590" y="1759044"/>
            <a:ext cx="1199847" cy="4063556"/>
            <a:chOff x="5117595" y="1124044"/>
            <a:chExt cx="1199847" cy="4063556"/>
          </a:xfrm>
        </p:grpSpPr>
        <p:grpSp>
          <p:nvGrpSpPr>
            <p:cNvPr id="482" name="Group 385">
              <a:extLst>
                <a:ext uri="{FF2B5EF4-FFF2-40B4-BE49-F238E27FC236}">
                  <a16:creationId xmlns:a16="http://schemas.microsoft.com/office/drawing/2014/main" id="{72633175-00CB-DDB1-BBBB-9E3D9F56EDFB}"/>
                </a:ext>
              </a:extLst>
            </p:cNvPr>
            <p:cNvGrpSpPr/>
            <p:nvPr/>
          </p:nvGrpSpPr>
          <p:grpSpPr>
            <a:xfrm>
              <a:off x="5119899" y="1124044"/>
              <a:ext cx="1157776" cy="420953"/>
              <a:chOff x="5119899" y="1124044"/>
              <a:chExt cx="1157776" cy="420953"/>
            </a:xfrm>
          </p:grpSpPr>
          <p:grpSp>
            <p:nvGrpSpPr>
              <p:cNvPr id="539" name="Group 386">
                <a:extLst>
                  <a:ext uri="{FF2B5EF4-FFF2-40B4-BE49-F238E27FC236}">
                    <a16:creationId xmlns:a16="http://schemas.microsoft.com/office/drawing/2014/main" id="{EAE44E0C-C63C-0D67-E7B4-3224B1AB814B}"/>
                  </a:ext>
                </a:extLst>
              </p:cNvPr>
              <p:cNvGrpSpPr/>
              <p:nvPr/>
            </p:nvGrpSpPr>
            <p:grpSpPr>
              <a:xfrm>
                <a:off x="5119899" y="1148998"/>
                <a:ext cx="1157776" cy="395999"/>
                <a:chOff x="5119899" y="1148998"/>
                <a:chExt cx="1157776" cy="395999"/>
              </a:xfrm>
            </p:grpSpPr>
            <p:sp>
              <p:nvSpPr>
                <p:cNvPr id="541" name="Rectangle 388">
                  <a:extLst>
                    <a:ext uri="{FF2B5EF4-FFF2-40B4-BE49-F238E27FC236}">
                      <a16:creationId xmlns:a16="http://schemas.microsoft.com/office/drawing/2014/main" id="{A0AB5419-401B-8404-146D-55FBC59E21FE}"/>
                    </a:ext>
                  </a:extLst>
                </p:cNvPr>
                <p:cNvSpPr/>
                <p:nvPr/>
              </p:nvSpPr>
              <p:spPr>
                <a:xfrm>
                  <a:off x="5119899" y="1148998"/>
                  <a:ext cx="321877" cy="395999"/>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42" name="Rectangle 389">
                  <a:extLst>
                    <a:ext uri="{FF2B5EF4-FFF2-40B4-BE49-F238E27FC236}">
                      <a16:creationId xmlns:a16="http://schemas.microsoft.com/office/drawing/2014/main" id="{EC006E35-5888-C26B-EDE9-D6068532F328}"/>
                    </a:ext>
                  </a:extLst>
                </p:cNvPr>
                <p:cNvSpPr/>
                <p:nvPr/>
              </p:nvSpPr>
              <p:spPr>
                <a:xfrm>
                  <a:off x="5348499" y="1148998"/>
                  <a:ext cx="490703"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43" name="Rectangle 390">
                  <a:extLst>
                    <a:ext uri="{FF2B5EF4-FFF2-40B4-BE49-F238E27FC236}">
                      <a16:creationId xmlns:a16="http://schemas.microsoft.com/office/drawing/2014/main" id="{E17C9A7E-64E8-268C-4D66-3CBB87340518}"/>
                    </a:ext>
                  </a:extLst>
                </p:cNvPr>
                <p:cNvSpPr/>
                <p:nvPr/>
              </p:nvSpPr>
              <p:spPr>
                <a:xfrm>
                  <a:off x="5789276" y="1148998"/>
                  <a:ext cx="488399"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540" name="Rectangle 387">
                <a:extLst>
                  <a:ext uri="{FF2B5EF4-FFF2-40B4-BE49-F238E27FC236}">
                    <a16:creationId xmlns:a16="http://schemas.microsoft.com/office/drawing/2014/main" id="{415C2E83-4E83-23C8-0A1E-214AD6BE89B8}"/>
                  </a:ext>
                </a:extLst>
              </p:cNvPr>
              <p:cNvSpPr/>
              <p:nvPr/>
            </p:nvSpPr>
            <p:spPr>
              <a:xfrm>
                <a:off x="5136120" y="1124044"/>
                <a:ext cx="1125919" cy="36933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483" name="Group 391">
              <a:extLst>
                <a:ext uri="{FF2B5EF4-FFF2-40B4-BE49-F238E27FC236}">
                  <a16:creationId xmlns:a16="http://schemas.microsoft.com/office/drawing/2014/main" id="{F62D18E3-3A29-6622-6C23-93301270102D}"/>
                </a:ext>
              </a:extLst>
            </p:cNvPr>
            <p:cNvGrpSpPr/>
            <p:nvPr/>
          </p:nvGrpSpPr>
          <p:grpSpPr>
            <a:xfrm>
              <a:off x="5117595" y="1660184"/>
              <a:ext cx="1167633" cy="398623"/>
              <a:chOff x="5117595" y="1660184"/>
              <a:chExt cx="1167633" cy="398623"/>
            </a:xfrm>
          </p:grpSpPr>
          <p:grpSp>
            <p:nvGrpSpPr>
              <p:cNvPr id="534" name="Group 392">
                <a:extLst>
                  <a:ext uri="{FF2B5EF4-FFF2-40B4-BE49-F238E27FC236}">
                    <a16:creationId xmlns:a16="http://schemas.microsoft.com/office/drawing/2014/main" id="{3806959B-AB32-C92D-BFAD-A0910FD254B0}"/>
                  </a:ext>
                </a:extLst>
              </p:cNvPr>
              <p:cNvGrpSpPr/>
              <p:nvPr/>
            </p:nvGrpSpPr>
            <p:grpSpPr>
              <a:xfrm>
                <a:off x="5117595" y="1661245"/>
                <a:ext cx="1167633" cy="397562"/>
                <a:chOff x="5117595" y="1661245"/>
                <a:chExt cx="1167633" cy="397562"/>
              </a:xfrm>
            </p:grpSpPr>
            <p:sp>
              <p:nvSpPr>
                <p:cNvPr id="536" name="Rectangle 394">
                  <a:extLst>
                    <a:ext uri="{FF2B5EF4-FFF2-40B4-BE49-F238E27FC236}">
                      <a16:creationId xmlns:a16="http://schemas.microsoft.com/office/drawing/2014/main" id="{8FE60ACB-4528-B34E-D3A8-3E36573170E4}"/>
                    </a:ext>
                  </a:extLst>
                </p:cNvPr>
                <p:cNvSpPr/>
                <p:nvPr/>
              </p:nvSpPr>
              <p:spPr>
                <a:xfrm>
                  <a:off x="5117595" y="1662808"/>
                  <a:ext cx="407932" cy="395999"/>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37" name="Rectangle 395">
                  <a:extLst>
                    <a:ext uri="{FF2B5EF4-FFF2-40B4-BE49-F238E27FC236}">
                      <a16:creationId xmlns:a16="http://schemas.microsoft.com/office/drawing/2014/main" id="{ACF2A103-B531-62B4-D35E-39781C34DA9D}"/>
                    </a:ext>
                  </a:extLst>
                </p:cNvPr>
                <p:cNvSpPr/>
                <p:nvPr/>
              </p:nvSpPr>
              <p:spPr>
                <a:xfrm>
                  <a:off x="5501551" y="1662808"/>
                  <a:ext cx="397425"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38" name="Rectangle 396">
                  <a:extLst>
                    <a:ext uri="{FF2B5EF4-FFF2-40B4-BE49-F238E27FC236}">
                      <a16:creationId xmlns:a16="http://schemas.microsoft.com/office/drawing/2014/main" id="{70951944-E80C-6AC8-4B70-6D2A5C20E32C}"/>
                    </a:ext>
                  </a:extLst>
                </p:cNvPr>
                <p:cNvSpPr/>
                <p:nvPr/>
              </p:nvSpPr>
              <p:spPr>
                <a:xfrm>
                  <a:off x="5858249" y="1661245"/>
                  <a:ext cx="426979"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535" name="Rectangle 393">
                <a:extLst>
                  <a:ext uri="{FF2B5EF4-FFF2-40B4-BE49-F238E27FC236}">
                    <a16:creationId xmlns:a16="http://schemas.microsoft.com/office/drawing/2014/main" id="{5D886A76-A5D8-4FB8-D11E-AB8A54B56585}"/>
                  </a:ext>
                </a:extLst>
              </p:cNvPr>
              <p:cNvSpPr/>
              <p:nvPr/>
            </p:nvSpPr>
            <p:spPr>
              <a:xfrm>
                <a:off x="5211138" y="1660184"/>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484" name="Group 397">
              <a:extLst>
                <a:ext uri="{FF2B5EF4-FFF2-40B4-BE49-F238E27FC236}">
                  <a16:creationId xmlns:a16="http://schemas.microsoft.com/office/drawing/2014/main" id="{650F6DB7-963E-A641-9EC0-6F660681B95E}"/>
                </a:ext>
              </a:extLst>
            </p:cNvPr>
            <p:cNvGrpSpPr/>
            <p:nvPr/>
          </p:nvGrpSpPr>
          <p:grpSpPr>
            <a:xfrm>
              <a:off x="5118847" y="2139741"/>
              <a:ext cx="1157191" cy="405078"/>
              <a:chOff x="5118847" y="2139741"/>
              <a:chExt cx="1157191" cy="405078"/>
            </a:xfrm>
          </p:grpSpPr>
          <p:grpSp>
            <p:nvGrpSpPr>
              <p:cNvPr id="528" name="Group 398">
                <a:extLst>
                  <a:ext uri="{FF2B5EF4-FFF2-40B4-BE49-F238E27FC236}">
                    <a16:creationId xmlns:a16="http://schemas.microsoft.com/office/drawing/2014/main" id="{51EE8B38-FE6B-EDEE-C357-E37DF5EAC079}"/>
                  </a:ext>
                </a:extLst>
              </p:cNvPr>
              <p:cNvGrpSpPr/>
              <p:nvPr/>
            </p:nvGrpSpPr>
            <p:grpSpPr>
              <a:xfrm>
                <a:off x="5118847" y="2148263"/>
                <a:ext cx="1157191" cy="396556"/>
                <a:chOff x="5118847" y="2148263"/>
                <a:chExt cx="1157191" cy="396556"/>
              </a:xfrm>
            </p:grpSpPr>
            <p:sp>
              <p:nvSpPr>
                <p:cNvPr id="530" name="Rectangle 400">
                  <a:extLst>
                    <a:ext uri="{FF2B5EF4-FFF2-40B4-BE49-F238E27FC236}">
                      <a16:creationId xmlns:a16="http://schemas.microsoft.com/office/drawing/2014/main" id="{4E91AB05-B40F-7267-E390-CE66E3FB5470}"/>
                    </a:ext>
                  </a:extLst>
                </p:cNvPr>
                <p:cNvSpPr/>
                <p:nvPr/>
              </p:nvSpPr>
              <p:spPr>
                <a:xfrm>
                  <a:off x="5118847" y="2148263"/>
                  <a:ext cx="375086"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31" name="Rectangle 401">
                  <a:extLst>
                    <a:ext uri="{FF2B5EF4-FFF2-40B4-BE49-F238E27FC236}">
                      <a16:creationId xmlns:a16="http://schemas.microsoft.com/office/drawing/2014/main" id="{C618EF69-5AFC-382F-D608-FB49FFD94C33}"/>
                    </a:ext>
                  </a:extLst>
                </p:cNvPr>
                <p:cNvSpPr/>
                <p:nvPr/>
              </p:nvSpPr>
              <p:spPr>
                <a:xfrm>
                  <a:off x="5431261" y="2148263"/>
                  <a:ext cx="381652"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32" name="Rectangle 402">
                  <a:extLst>
                    <a:ext uri="{FF2B5EF4-FFF2-40B4-BE49-F238E27FC236}">
                      <a16:creationId xmlns:a16="http://schemas.microsoft.com/office/drawing/2014/main" id="{62018699-C5FE-3CD9-D666-318A435B5A33}"/>
                    </a:ext>
                  </a:extLst>
                </p:cNvPr>
                <p:cNvSpPr/>
                <p:nvPr/>
              </p:nvSpPr>
              <p:spPr>
                <a:xfrm>
                  <a:off x="5670377" y="2148263"/>
                  <a:ext cx="294290" cy="396556"/>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33" name="Rectangle 403">
                  <a:extLst>
                    <a:ext uri="{FF2B5EF4-FFF2-40B4-BE49-F238E27FC236}">
                      <a16:creationId xmlns:a16="http://schemas.microsoft.com/office/drawing/2014/main" id="{E5BEE79B-AC01-5C68-5D2E-B389DF01D7EB}"/>
                    </a:ext>
                  </a:extLst>
                </p:cNvPr>
                <p:cNvSpPr/>
                <p:nvPr/>
              </p:nvSpPr>
              <p:spPr>
                <a:xfrm>
                  <a:off x="5964667" y="2148263"/>
                  <a:ext cx="311371" cy="396556"/>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529" name="Rectangle 399">
                <a:extLst>
                  <a:ext uri="{FF2B5EF4-FFF2-40B4-BE49-F238E27FC236}">
                    <a16:creationId xmlns:a16="http://schemas.microsoft.com/office/drawing/2014/main" id="{B6AEEC32-16FF-981F-D532-DAC470F3104D}"/>
                  </a:ext>
                </a:extLst>
              </p:cNvPr>
              <p:cNvSpPr/>
              <p:nvPr/>
            </p:nvSpPr>
            <p:spPr>
              <a:xfrm>
                <a:off x="5210808" y="2139741"/>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485" name="Group 404">
              <a:extLst>
                <a:ext uri="{FF2B5EF4-FFF2-40B4-BE49-F238E27FC236}">
                  <a16:creationId xmlns:a16="http://schemas.microsoft.com/office/drawing/2014/main" id="{262B5DDD-1A11-709E-36BC-C6ACA50E364B}"/>
                </a:ext>
              </a:extLst>
            </p:cNvPr>
            <p:cNvGrpSpPr/>
            <p:nvPr/>
          </p:nvGrpSpPr>
          <p:grpSpPr>
            <a:xfrm>
              <a:off x="5142759" y="2670715"/>
              <a:ext cx="1133737" cy="416911"/>
              <a:chOff x="5142759" y="2670715"/>
              <a:chExt cx="1133737" cy="416911"/>
            </a:xfrm>
          </p:grpSpPr>
          <p:sp>
            <p:nvSpPr>
              <p:cNvPr id="523" name="Rectangle 405">
                <a:extLst>
                  <a:ext uri="{FF2B5EF4-FFF2-40B4-BE49-F238E27FC236}">
                    <a16:creationId xmlns:a16="http://schemas.microsoft.com/office/drawing/2014/main" id="{81C20F93-1C59-60FA-B53C-46A345D469AB}"/>
                  </a:ext>
                </a:extLst>
              </p:cNvPr>
              <p:cNvSpPr/>
              <p:nvPr/>
            </p:nvSpPr>
            <p:spPr>
              <a:xfrm>
                <a:off x="5142759" y="2691070"/>
                <a:ext cx="442688" cy="396556"/>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24" name="Rectangle 406">
                <a:extLst>
                  <a:ext uri="{FF2B5EF4-FFF2-40B4-BE49-F238E27FC236}">
                    <a16:creationId xmlns:a16="http://schemas.microsoft.com/office/drawing/2014/main" id="{F231DABB-C10C-B885-323C-C4BF1CEF612A}"/>
                  </a:ext>
                </a:extLst>
              </p:cNvPr>
              <p:cNvSpPr/>
              <p:nvPr/>
            </p:nvSpPr>
            <p:spPr>
              <a:xfrm>
                <a:off x="5563008" y="2691289"/>
                <a:ext cx="348157" cy="395999"/>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nvGrpSpPr>
              <p:cNvPr id="525" name="Group 407">
                <a:extLst>
                  <a:ext uri="{FF2B5EF4-FFF2-40B4-BE49-F238E27FC236}">
                    <a16:creationId xmlns:a16="http://schemas.microsoft.com/office/drawing/2014/main" id="{8CA684B2-290A-510F-7601-D318EAC24CD0}"/>
                  </a:ext>
                </a:extLst>
              </p:cNvPr>
              <p:cNvGrpSpPr/>
              <p:nvPr/>
            </p:nvGrpSpPr>
            <p:grpSpPr>
              <a:xfrm>
                <a:off x="5179792" y="2670715"/>
                <a:ext cx="1096704" cy="416573"/>
                <a:chOff x="5179792" y="2670715"/>
                <a:chExt cx="1096704" cy="416573"/>
              </a:xfrm>
            </p:grpSpPr>
            <p:sp>
              <p:nvSpPr>
                <p:cNvPr id="526" name="Rectangle 408">
                  <a:extLst>
                    <a:ext uri="{FF2B5EF4-FFF2-40B4-BE49-F238E27FC236}">
                      <a16:creationId xmlns:a16="http://schemas.microsoft.com/office/drawing/2014/main" id="{A12325D2-42D4-6C81-8B1B-5E30309AEA31}"/>
                    </a:ext>
                  </a:extLst>
                </p:cNvPr>
                <p:cNvSpPr/>
                <p:nvPr/>
              </p:nvSpPr>
              <p:spPr>
                <a:xfrm>
                  <a:off x="5849517" y="2691289"/>
                  <a:ext cx="426979"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27" name="Rectangle 409">
                  <a:extLst>
                    <a:ext uri="{FF2B5EF4-FFF2-40B4-BE49-F238E27FC236}">
                      <a16:creationId xmlns:a16="http://schemas.microsoft.com/office/drawing/2014/main" id="{23CB1618-271B-0F51-E2C9-77A74802B1F5}"/>
                    </a:ext>
                  </a:extLst>
                </p:cNvPr>
                <p:cNvSpPr/>
                <p:nvPr/>
              </p:nvSpPr>
              <p:spPr>
                <a:xfrm>
                  <a:off x="5179792" y="2670715"/>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grpSp>
          <p:nvGrpSpPr>
            <p:cNvPr id="486" name="Group 410">
              <a:extLst>
                <a:ext uri="{FF2B5EF4-FFF2-40B4-BE49-F238E27FC236}">
                  <a16:creationId xmlns:a16="http://schemas.microsoft.com/office/drawing/2014/main" id="{3D235D2A-5E64-4C2F-3039-4158DF475D94}"/>
                </a:ext>
              </a:extLst>
            </p:cNvPr>
            <p:cNvGrpSpPr/>
            <p:nvPr/>
          </p:nvGrpSpPr>
          <p:grpSpPr>
            <a:xfrm>
              <a:off x="5151921" y="3183483"/>
              <a:ext cx="1141354" cy="398221"/>
              <a:chOff x="5151921" y="3183483"/>
              <a:chExt cx="1141354" cy="398221"/>
            </a:xfrm>
          </p:grpSpPr>
          <p:sp>
            <p:nvSpPr>
              <p:cNvPr id="518" name="Rectangle 411">
                <a:extLst>
                  <a:ext uri="{FF2B5EF4-FFF2-40B4-BE49-F238E27FC236}">
                    <a16:creationId xmlns:a16="http://schemas.microsoft.com/office/drawing/2014/main" id="{E641118C-13D3-29F4-B708-C0E1DF5F2A79}"/>
                  </a:ext>
                </a:extLst>
              </p:cNvPr>
              <p:cNvSpPr/>
              <p:nvPr/>
            </p:nvSpPr>
            <p:spPr>
              <a:xfrm>
                <a:off x="5485622" y="3184443"/>
                <a:ext cx="321877" cy="395999"/>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19" name="Rectangle 412">
                <a:extLst>
                  <a:ext uri="{FF2B5EF4-FFF2-40B4-BE49-F238E27FC236}">
                    <a16:creationId xmlns:a16="http://schemas.microsoft.com/office/drawing/2014/main" id="{64EB7B83-5E58-F535-72B6-8D756F79B67D}"/>
                  </a:ext>
                </a:extLst>
              </p:cNvPr>
              <p:cNvSpPr/>
              <p:nvPr/>
            </p:nvSpPr>
            <p:spPr>
              <a:xfrm>
                <a:off x="5151921" y="3185705"/>
                <a:ext cx="348157" cy="395999"/>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nvGrpSpPr>
              <p:cNvPr id="520" name="Group 413">
                <a:extLst>
                  <a:ext uri="{FF2B5EF4-FFF2-40B4-BE49-F238E27FC236}">
                    <a16:creationId xmlns:a16="http://schemas.microsoft.com/office/drawing/2014/main" id="{1AD3C45F-8E08-15CD-0A19-E1E2F426ED83}"/>
                  </a:ext>
                </a:extLst>
              </p:cNvPr>
              <p:cNvGrpSpPr/>
              <p:nvPr/>
            </p:nvGrpSpPr>
            <p:grpSpPr>
              <a:xfrm>
                <a:off x="5216908" y="3183483"/>
                <a:ext cx="1076367" cy="396959"/>
                <a:chOff x="5216908" y="3183483"/>
                <a:chExt cx="1076367" cy="396959"/>
              </a:xfrm>
            </p:grpSpPr>
            <p:sp>
              <p:nvSpPr>
                <p:cNvPr id="521" name="Rectangle 414">
                  <a:extLst>
                    <a:ext uri="{FF2B5EF4-FFF2-40B4-BE49-F238E27FC236}">
                      <a16:creationId xmlns:a16="http://schemas.microsoft.com/office/drawing/2014/main" id="{C1EB0154-C94E-F47F-854C-37AD8A3BB39D}"/>
                    </a:ext>
                  </a:extLst>
                </p:cNvPr>
                <p:cNvSpPr/>
                <p:nvPr/>
              </p:nvSpPr>
              <p:spPr>
                <a:xfrm>
                  <a:off x="5804876" y="3184443"/>
                  <a:ext cx="488399"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22" name="Rectangle 415">
                  <a:extLst>
                    <a:ext uri="{FF2B5EF4-FFF2-40B4-BE49-F238E27FC236}">
                      <a16:creationId xmlns:a16="http://schemas.microsoft.com/office/drawing/2014/main" id="{4C9B2250-2BC8-3903-8424-B7DFED56CA53}"/>
                    </a:ext>
                  </a:extLst>
                </p:cNvPr>
                <p:cNvSpPr/>
                <p:nvPr/>
              </p:nvSpPr>
              <p:spPr>
                <a:xfrm>
                  <a:off x="5216908" y="3183483"/>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grpSp>
          <p:nvGrpSpPr>
            <p:cNvPr id="487" name="Group 416">
              <a:extLst>
                <a:ext uri="{FF2B5EF4-FFF2-40B4-BE49-F238E27FC236}">
                  <a16:creationId xmlns:a16="http://schemas.microsoft.com/office/drawing/2014/main" id="{20219D17-F8F4-7A5F-7560-18F3D5AD89B9}"/>
                </a:ext>
              </a:extLst>
            </p:cNvPr>
            <p:cNvGrpSpPr/>
            <p:nvPr/>
          </p:nvGrpSpPr>
          <p:grpSpPr>
            <a:xfrm>
              <a:off x="5159666" y="3657773"/>
              <a:ext cx="1157776" cy="420944"/>
              <a:chOff x="5159666" y="3657773"/>
              <a:chExt cx="1157776" cy="420944"/>
            </a:xfrm>
          </p:grpSpPr>
          <p:grpSp>
            <p:nvGrpSpPr>
              <p:cNvPr id="513" name="Group 417">
                <a:extLst>
                  <a:ext uri="{FF2B5EF4-FFF2-40B4-BE49-F238E27FC236}">
                    <a16:creationId xmlns:a16="http://schemas.microsoft.com/office/drawing/2014/main" id="{5C55D368-F48F-C84D-26EE-E60184A6357E}"/>
                  </a:ext>
                </a:extLst>
              </p:cNvPr>
              <p:cNvGrpSpPr/>
              <p:nvPr/>
            </p:nvGrpSpPr>
            <p:grpSpPr>
              <a:xfrm>
                <a:off x="5159666" y="3682718"/>
                <a:ext cx="1157776" cy="395999"/>
                <a:chOff x="5159666" y="3682718"/>
                <a:chExt cx="1157776" cy="395999"/>
              </a:xfrm>
            </p:grpSpPr>
            <p:sp>
              <p:nvSpPr>
                <p:cNvPr id="515" name="Rectangle 419">
                  <a:extLst>
                    <a:ext uri="{FF2B5EF4-FFF2-40B4-BE49-F238E27FC236}">
                      <a16:creationId xmlns:a16="http://schemas.microsoft.com/office/drawing/2014/main" id="{D6CD011C-EBDD-B2B1-9148-58C0C6977CFC}"/>
                    </a:ext>
                  </a:extLst>
                </p:cNvPr>
                <p:cNvSpPr/>
                <p:nvPr/>
              </p:nvSpPr>
              <p:spPr>
                <a:xfrm>
                  <a:off x="5159666" y="3682718"/>
                  <a:ext cx="321877" cy="395999"/>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16" name="Rectangle 420">
                  <a:extLst>
                    <a:ext uri="{FF2B5EF4-FFF2-40B4-BE49-F238E27FC236}">
                      <a16:creationId xmlns:a16="http://schemas.microsoft.com/office/drawing/2014/main" id="{45FA964F-083E-264A-B355-B49AE1A0452C}"/>
                    </a:ext>
                  </a:extLst>
                </p:cNvPr>
                <p:cNvSpPr/>
                <p:nvPr/>
              </p:nvSpPr>
              <p:spPr>
                <a:xfrm>
                  <a:off x="5388266" y="3682718"/>
                  <a:ext cx="490703"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17" name="Rectangle 421">
                  <a:extLst>
                    <a:ext uri="{FF2B5EF4-FFF2-40B4-BE49-F238E27FC236}">
                      <a16:creationId xmlns:a16="http://schemas.microsoft.com/office/drawing/2014/main" id="{0943164C-082F-581E-0104-39C28F8D5894}"/>
                    </a:ext>
                  </a:extLst>
                </p:cNvPr>
                <p:cNvSpPr/>
                <p:nvPr/>
              </p:nvSpPr>
              <p:spPr>
                <a:xfrm>
                  <a:off x="5829043" y="3682718"/>
                  <a:ext cx="488399"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514" name="Rectangle 418">
                <a:extLst>
                  <a:ext uri="{FF2B5EF4-FFF2-40B4-BE49-F238E27FC236}">
                    <a16:creationId xmlns:a16="http://schemas.microsoft.com/office/drawing/2014/main" id="{E3781687-F2AB-595D-1BDE-184BBBAA0898}"/>
                  </a:ext>
                </a:extLst>
              </p:cNvPr>
              <p:cNvSpPr/>
              <p:nvPr/>
            </p:nvSpPr>
            <p:spPr>
              <a:xfrm>
                <a:off x="5175897" y="3657773"/>
                <a:ext cx="1125919" cy="36933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488" name="Group 422">
              <a:extLst>
                <a:ext uri="{FF2B5EF4-FFF2-40B4-BE49-F238E27FC236}">
                  <a16:creationId xmlns:a16="http://schemas.microsoft.com/office/drawing/2014/main" id="{6BB022BA-743D-53E7-3A7F-271C9DCE6BC6}"/>
                </a:ext>
              </a:extLst>
            </p:cNvPr>
            <p:cNvGrpSpPr/>
            <p:nvPr/>
          </p:nvGrpSpPr>
          <p:grpSpPr>
            <a:xfrm>
              <a:off x="5136980" y="4193913"/>
              <a:ext cx="1167625" cy="398615"/>
              <a:chOff x="5136980" y="4193913"/>
              <a:chExt cx="1167625" cy="398615"/>
            </a:xfrm>
          </p:grpSpPr>
          <p:grpSp>
            <p:nvGrpSpPr>
              <p:cNvPr id="508" name="Group 423">
                <a:extLst>
                  <a:ext uri="{FF2B5EF4-FFF2-40B4-BE49-F238E27FC236}">
                    <a16:creationId xmlns:a16="http://schemas.microsoft.com/office/drawing/2014/main" id="{36BD2A27-75D4-9387-6568-0382F7FD810B}"/>
                  </a:ext>
                </a:extLst>
              </p:cNvPr>
              <p:cNvGrpSpPr/>
              <p:nvPr/>
            </p:nvGrpSpPr>
            <p:grpSpPr>
              <a:xfrm>
                <a:off x="5136980" y="4194965"/>
                <a:ext cx="1167625" cy="397563"/>
                <a:chOff x="5136980" y="4194965"/>
                <a:chExt cx="1167625" cy="397563"/>
              </a:xfrm>
            </p:grpSpPr>
            <p:sp>
              <p:nvSpPr>
                <p:cNvPr id="510" name="Rectangle 425">
                  <a:extLst>
                    <a:ext uri="{FF2B5EF4-FFF2-40B4-BE49-F238E27FC236}">
                      <a16:creationId xmlns:a16="http://schemas.microsoft.com/office/drawing/2014/main" id="{6463F40C-F900-6B4A-0592-225B92AF870A}"/>
                    </a:ext>
                  </a:extLst>
                </p:cNvPr>
                <p:cNvSpPr/>
                <p:nvPr/>
              </p:nvSpPr>
              <p:spPr>
                <a:xfrm>
                  <a:off x="5136980" y="4196529"/>
                  <a:ext cx="407932" cy="395999"/>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11" name="Rectangle 426">
                  <a:extLst>
                    <a:ext uri="{FF2B5EF4-FFF2-40B4-BE49-F238E27FC236}">
                      <a16:creationId xmlns:a16="http://schemas.microsoft.com/office/drawing/2014/main" id="{1815D253-1040-44C0-B19C-3700A6031265}"/>
                    </a:ext>
                  </a:extLst>
                </p:cNvPr>
                <p:cNvSpPr/>
                <p:nvPr/>
              </p:nvSpPr>
              <p:spPr>
                <a:xfrm>
                  <a:off x="5520927" y="4196529"/>
                  <a:ext cx="397425"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12" name="Rectangle 427">
                  <a:extLst>
                    <a:ext uri="{FF2B5EF4-FFF2-40B4-BE49-F238E27FC236}">
                      <a16:creationId xmlns:a16="http://schemas.microsoft.com/office/drawing/2014/main" id="{CBE39D19-E779-DB5C-D5A6-44F9D20894F1}"/>
                    </a:ext>
                  </a:extLst>
                </p:cNvPr>
                <p:cNvSpPr/>
                <p:nvPr/>
              </p:nvSpPr>
              <p:spPr>
                <a:xfrm>
                  <a:off x="5877626" y="4194965"/>
                  <a:ext cx="426979"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509" name="Rectangle 424">
                <a:extLst>
                  <a:ext uri="{FF2B5EF4-FFF2-40B4-BE49-F238E27FC236}">
                    <a16:creationId xmlns:a16="http://schemas.microsoft.com/office/drawing/2014/main" id="{50C3C388-FF10-734F-58BD-1DE6CBC6EA89}"/>
                  </a:ext>
                </a:extLst>
              </p:cNvPr>
              <p:cNvSpPr/>
              <p:nvPr/>
            </p:nvSpPr>
            <p:spPr>
              <a:xfrm>
                <a:off x="5230514" y="4193913"/>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489" name="Group 428">
              <a:extLst>
                <a:ext uri="{FF2B5EF4-FFF2-40B4-BE49-F238E27FC236}">
                  <a16:creationId xmlns:a16="http://schemas.microsoft.com/office/drawing/2014/main" id="{D728A12A-0F9D-F152-66C2-97B8984A6D6D}"/>
                </a:ext>
              </a:extLst>
            </p:cNvPr>
            <p:cNvGrpSpPr/>
            <p:nvPr/>
          </p:nvGrpSpPr>
          <p:grpSpPr>
            <a:xfrm>
              <a:off x="5136980" y="4782522"/>
              <a:ext cx="1157191" cy="405078"/>
              <a:chOff x="5136980" y="4782522"/>
              <a:chExt cx="1157191" cy="405078"/>
            </a:xfrm>
          </p:grpSpPr>
          <p:grpSp>
            <p:nvGrpSpPr>
              <p:cNvPr id="502" name="Group 429">
                <a:extLst>
                  <a:ext uri="{FF2B5EF4-FFF2-40B4-BE49-F238E27FC236}">
                    <a16:creationId xmlns:a16="http://schemas.microsoft.com/office/drawing/2014/main" id="{3B191C48-7DF3-3DFE-1490-CE12BEA79BDE}"/>
                  </a:ext>
                </a:extLst>
              </p:cNvPr>
              <p:cNvGrpSpPr/>
              <p:nvPr/>
            </p:nvGrpSpPr>
            <p:grpSpPr>
              <a:xfrm>
                <a:off x="5136980" y="4791044"/>
                <a:ext cx="1157191" cy="396556"/>
                <a:chOff x="5136980" y="4791044"/>
                <a:chExt cx="1157191" cy="396556"/>
              </a:xfrm>
            </p:grpSpPr>
            <p:sp>
              <p:nvSpPr>
                <p:cNvPr id="504" name="Rectangle 431">
                  <a:extLst>
                    <a:ext uri="{FF2B5EF4-FFF2-40B4-BE49-F238E27FC236}">
                      <a16:creationId xmlns:a16="http://schemas.microsoft.com/office/drawing/2014/main" id="{9188210E-90E9-5F1D-A102-E6C96779D338}"/>
                    </a:ext>
                  </a:extLst>
                </p:cNvPr>
                <p:cNvSpPr/>
                <p:nvPr/>
              </p:nvSpPr>
              <p:spPr>
                <a:xfrm>
                  <a:off x="5136980" y="4791044"/>
                  <a:ext cx="375086"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05" name="Rectangle 432">
                  <a:extLst>
                    <a:ext uri="{FF2B5EF4-FFF2-40B4-BE49-F238E27FC236}">
                      <a16:creationId xmlns:a16="http://schemas.microsoft.com/office/drawing/2014/main" id="{57315ACE-6A54-31C4-A14D-6DE4C2773DF3}"/>
                    </a:ext>
                  </a:extLst>
                </p:cNvPr>
                <p:cNvSpPr/>
                <p:nvPr/>
              </p:nvSpPr>
              <p:spPr>
                <a:xfrm>
                  <a:off x="5449394" y="4791044"/>
                  <a:ext cx="381652"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06" name="Rectangle 433">
                  <a:extLst>
                    <a:ext uri="{FF2B5EF4-FFF2-40B4-BE49-F238E27FC236}">
                      <a16:creationId xmlns:a16="http://schemas.microsoft.com/office/drawing/2014/main" id="{1E3BF32C-A957-433F-A164-9E1369C2C037}"/>
                    </a:ext>
                  </a:extLst>
                </p:cNvPr>
                <p:cNvSpPr/>
                <p:nvPr/>
              </p:nvSpPr>
              <p:spPr>
                <a:xfrm>
                  <a:off x="5688509" y="4791044"/>
                  <a:ext cx="294290" cy="396556"/>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07" name="Rectangle 434">
                  <a:extLst>
                    <a:ext uri="{FF2B5EF4-FFF2-40B4-BE49-F238E27FC236}">
                      <a16:creationId xmlns:a16="http://schemas.microsoft.com/office/drawing/2014/main" id="{88B960CC-7418-2911-C53E-CBBBEC1525FA}"/>
                    </a:ext>
                  </a:extLst>
                </p:cNvPr>
                <p:cNvSpPr/>
                <p:nvPr/>
              </p:nvSpPr>
              <p:spPr>
                <a:xfrm>
                  <a:off x="5982800" y="4791044"/>
                  <a:ext cx="311371" cy="396556"/>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503" name="Rectangle 430">
                <a:extLst>
                  <a:ext uri="{FF2B5EF4-FFF2-40B4-BE49-F238E27FC236}">
                    <a16:creationId xmlns:a16="http://schemas.microsoft.com/office/drawing/2014/main" id="{6D5AF016-D6AC-69A1-72E1-23CE0C60DEA5}"/>
                  </a:ext>
                </a:extLst>
              </p:cNvPr>
              <p:cNvSpPr/>
              <p:nvPr/>
            </p:nvSpPr>
            <p:spPr>
              <a:xfrm>
                <a:off x="5228932" y="4782522"/>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grpSp>
        <p:nvGrpSpPr>
          <p:cNvPr id="544" name="Group 513">
            <a:extLst>
              <a:ext uri="{FF2B5EF4-FFF2-40B4-BE49-F238E27FC236}">
                <a16:creationId xmlns:a16="http://schemas.microsoft.com/office/drawing/2014/main" id="{FC78F962-6D87-7A2A-E0B3-9376BE89032B}"/>
              </a:ext>
            </a:extLst>
          </p:cNvPr>
          <p:cNvGrpSpPr/>
          <p:nvPr/>
        </p:nvGrpSpPr>
        <p:grpSpPr>
          <a:xfrm>
            <a:off x="8769691" y="1774488"/>
            <a:ext cx="1199848" cy="4063547"/>
            <a:chOff x="7245696" y="1139488"/>
            <a:chExt cx="1199848" cy="4063547"/>
          </a:xfrm>
        </p:grpSpPr>
        <p:grpSp>
          <p:nvGrpSpPr>
            <p:cNvPr id="545" name="Group 447">
              <a:extLst>
                <a:ext uri="{FF2B5EF4-FFF2-40B4-BE49-F238E27FC236}">
                  <a16:creationId xmlns:a16="http://schemas.microsoft.com/office/drawing/2014/main" id="{DCA31F2A-0870-C84D-BE34-FCBB41B851BC}"/>
                </a:ext>
              </a:extLst>
            </p:cNvPr>
            <p:cNvGrpSpPr/>
            <p:nvPr/>
          </p:nvGrpSpPr>
          <p:grpSpPr>
            <a:xfrm>
              <a:off x="7247991" y="1139488"/>
              <a:ext cx="1157776" cy="420944"/>
              <a:chOff x="7247991" y="1139488"/>
              <a:chExt cx="1157776" cy="420944"/>
            </a:xfrm>
          </p:grpSpPr>
          <p:grpSp>
            <p:nvGrpSpPr>
              <p:cNvPr id="602" name="Group 448">
                <a:extLst>
                  <a:ext uri="{FF2B5EF4-FFF2-40B4-BE49-F238E27FC236}">
                    <a16:creationId xmlns:a16="http://schemas.microsoft.com/office/drawing/2014/main" id="{3E608030-C13E-1A3D-D2CF-DB33523EFFB8}"/>
                  </a:ext>
                </a:extLst>
              </p:cNvPr>
              <p:cNvGrpSpPr/>
              <p:nvPr/>
            </p:nvGrpSpPr>
            <p:grpSpPr>
              <a:xfrm>
                <a:off x="7247991" y="1164433"/>
                <a:ext cx="1157776" cy="395999"/>
                <a:chOff x="7247991" y="1164433"/>
                <a:chExt cx="1157776" cy="395999"/>
              </a:xfrm>
            </p:grpSpPr>
            <p:sp>
              <p:nvSpPr>
                <p:cNvPr id="604" name="Rectangle 450">
                  <a:extLst>
                    <a:ext uri="{FF2B5EF4-FFF2-40B4-BE49-F238E27FC236}">
                      <a16:creationId xmlns:a16="http://schemas.microsoft.com/office/drawing/2014/main" id="{86D062EC-34EB-E367-D345-0A9D1AC2925A}"/>
                    </a:ext>
                  </a:extLst>
                </p:cNvPr>
                <p:cNvSpPr/>
                <p:nvPr/>
              </p:nvSpPr>
              <p:spPr>
                <a:xfrm>
                  <a:off x="7247991" y="1164433"/>
                  <a:ext cx="321877" cy="395999"/>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605" name="Rectangle 451">
                  <a:extLst>
                    <a:ext uri="{FF2B5EF4-FFF2-40B4-BE49-F238E27FC236}">
                      <a16:creationId xmlns:a16="http://schemas.microsoft.com/office/drawing/2014/main" id="{BB43154D-BD0A-4CDA-3913-DA3360A65C3A}"/>
                    </a:ext>
                  </a:extLst>
                </p:cNvPr>
                <p:cNvSpPr/>
                <p:nvPr/>
              </p:nvSpPr>
              <p:spPr>
                <a:xfrm>
                  <a:off x="7476591" y="1164433"/>
                  <a:ext cx="490703"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606" name="Rectangle 452">
                  <a:extLst>
                    <a:ext uri="{FF2B5EF4-FFF2-40B4-BE49-F238E27FC236}">
                      <a16:creationId xmlns:a16="http://schemas.microsoft.com/office/drawing/2014/main" id="{1364A4C3-FFCF-802B-CCE2-02013E382A82}"/>
                    </a:ext>
                  </a:extLst>
                </p:cNvPr>
                <p:cNvSpPr/>
                <p:nvPr/>
              </p:nvSpPr>
              <p:spPr>
                <a:xfrm>
                  <a:off x="7917368" y="1164433"/>
                  <a:ext cx="488399"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603" name="Rectangle 449">
                <a:extLst>
                  <a:ext uri="{FF2B5EF4-FFF2-40B4-BE49-F238E27FC236}">
                    <a16:creationId xmlns:a16="http://schemas.microsoft.com/office/drawing/2014/main" id="{C4320923-FCBC-2857-4217-BC909B4034B6}"/>
                  </a:ext>
                </a:extLst>
              </p:cNvPr>
              <p:cNvSpPr/>
              <p:nvPr/>
            </p:nvSpPr>
            <p:spPr>
              <a:xfrm>
                <a:off x="7264222" y="1139488"/>
                <a:ext cx="1125919" cy="36933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546" name="Group 453">
              <a:extLst>
                <a:ext uri="{FF2B5EF4-FFF2-40B4-BE49-F238E27FC236}">
                  <a16:creationId xmlns:a16="http://schemas.microsoft.com/office/drawing/2014/main" id="{40ECA37F-5C3A-4D5E-E4A2-24B49165F3B2}"/>
                </a:ext>
              </a:extLst>
            </p:cNvPr>
            <p:cNvGrpSpPr/>
            <p:nvPr/>
          </p:nvGrpSpPr>
          <p:grpSpPr>
            <a:xfrm>
              <a:off x="7245696" y="1675619"/>
              <a:ext cx="1167625" cy="398624"/>
              <a:chOff x="7245696" y="1675619"/>
              <a:chExt cx="1167625" cy="398624"/>
            </a:xfrm>
          </p:grpSpPr>
          <p:grpSp>
            <p:nvGrpSpPr>
              <p:cNvPr id="597" name="Group 454">
                <a:extLst>
                  <a:ext uri="{FF2B5EF4-FFF2-40B4-BE49-F238E27FC236}">
                    <a16:creationId xmlns:a16="http://schemas.microsoft.com/office/drawing/2014/main" id="{13E297D8-9616-19B2-B7F0-E405F1A1BE0A}"/>
                  </a:ext>
                </a:extLst>
              </p:cNvPr>
              <p:cNvGrpSpPr/>
              <p:nvPr/>
            </p:nvGrpSpPr>
            <p:grpSpPr>
              <a:xfrm>
                <a:off x="7245696" y="1676680"/>
                <a:ext cx="1167625" cy="397563"/>
                <a:chOff x="7245696" y="1676680"/>
                <a:chExt cx="1167625" cy="397563"/>
              </a:xfrm>
            </p:grpSpPr>
            <p:sp>
              <p:nvSpPr>
                <p:cNvPr id="599" name="Rectangle 456">
                  <a:extLst>
                    <a:ext uri="{FF2B5EF4-FFF2-40B4-BE49-F238E27FC236}">
                      <a16:creationId xmlns:a16="http://schemas.microsoft.com/office/drawing/2014/main" id="{51534E34-03D2-CAF3-0EBB-4889297F52F2}"/>
                    </a:ext>
                  </a:extLst>
                </p:cNvPr>
                <p:cNvSpPr/>
                <p:nvPr/>
              </p:nvSpPr>
              <p:spPr>
                <a:xfrm>
                  <a:off x="7245696" y="1678244"/>
                  <a:ext cx="407932" cy="395999"/>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600" name="Rectangle 457">
                  <a:extLst>
                    <a:ext uri="{FF2B5EF4-FFF2-40B4-BE49-F238E27FC236}">
                      <a16:creationId xmlns:a16="http://schemas.microsoft.com/office/drawing/2014/main" id="{21B70F9D-7057-37EF-D749-42DC81782FF4}"/>
                    </a:ext>
                  </a:extLst>
                </p:cNvPr>
                <p:cNvSpPr/>
                <p:nvPr/>
              </p:nvSpPr>
              <p:spPr>
                <a:xfrm>
                  <a:off x="7629653" y="1678244"/>
                  <a:ext cx="397425"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601" name="Rectangle 458">
                  <a:extLst>
                    <a:ext uri="{FF2B5EF4-FFF2-40B4-BE49-F238E27FC236}">
                      <a16:creationId xmlns:a16="http://schemas.microsoft.com/office/drawing/2014/main" id="{206E30A0-BD72-7222-8CAB-D97049A77E41}"/>
                    </a:ext>
                  </a:extLst>
                </p:cNvPr>
                <p:cNvSpPr/>
                <p:nvPr/>
              </p:nvSpPr>
              <p:spPr>
                <a:xfrm>
                  <a:off x="7986342" y="1676680"/>
                  <a:ext cx="426979"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598" name="Rectangle 455">
                <a:extLst>
                  <a:ext uri="{FF2B5EF4-FFF2-40B4-BE49-F238E27FC236}">
                    <a16:creationId xmlns:a16="http://schemas.microsoft.com/office/drawing/2014/main" id="{368E4FD2-D5B9-448B-11A1-4BCDA3244379}"/>
                  </a:ext>
                </a:extLst>
              </p:cNvPr>
              <p:cNvSpPr/>
              <p:nvPr/>
            </p:nvSpPr>
            <p:spPr>
              <a:xfrm>
                <a:off x="7339230" y="1675619"/>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547" name="Group 459">
              <a:extLst>
                <a:ext uri="{FF2B5EF4-FFF2-40B4-BE49-F238E27FC236}">
                  <a16:creationId xmlns:a16="http://schemas.microsoft.com/office/drawing/2014/main" id="{D7509D66-086B-D3D6-317A-D0B30278D67A}"/>
                </a:ext>
              </a:extLst>
            </p:cNvPr>
            <p:cNvGrpSpPr/>
            <p:nvPr/>
          </p:nvGrpSpPr>
          <p:grpSpPr>
            <a:xfrm>
              <a:off x="7246940" y="2155176"/>
              <a:ext cx="1157191" cy="405078"/>
              <a:chOff x="7246940" y="2155176"/>
              <a:chExt cx="1157191" cy="405078"/>
            </a:xfrm>
          </p:grpSpPr>
          <p:grpSp>
            <p:nvGrpSpPr>
              <p:cNvPr id="591" name="Group 460">
                <a:extLst>
                  <a:ext uri="{FF2B5EF4-FFF2-40B4-BE49-F238E27FC236}">
                    <a16:creationId xmlns:a16="http://schemas.microsoft.com/office/drawing/2014/main" id="{521FD966-A746-8F32-A18C-62742886F2ED}"/>
                  </a:ext>
                </a:extLst>
              </p:cNvPr>
              <p:cNvGrpSpPr/>
              <p:nvPr/>
            </p:nvGrpSpPr>
            <p:grpSpPr>
              <a:xfrm>
                <a:off x="7246940" y="2163698"/>
                <a:ext cx="1157191" cy="396556"/>
                <a:chOff x="7246940" y="2163698"/>
                <a:chExt cx="1157191" cy="396556"/>
              </a:xfrm>
            </p:grpSpPr>
            <p:sp>
              <p:nvSpPr>
                <p:cNvPr id="593" name="Rectangle 462">
                  <a:extLst>
                    <a:ext uri="{FF2B5EF4-FFF2-40B4-BE49-F238E27FC236}">
                      <a16:creationId xmlns:a16="http://schemas.microsoft.com/office/drawing/2014/main" id="{B5D0F6EC-AE85-72E7-4D8D-636D9822B324}"/>
                    </a:ext>
                  </a:extLst>
                </p:cNvPr>
                <p:cNvSpPr/>
                <p:nvPr/>
              </p:nvSpPr>
              <p:spPr>
                <a:xfrm>
                  <a:off x="7246940" y="2163698"/>
                  <a:ext cx="375086"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94" name="Rectangle 463">
                  <a:extLst>
                    <a:ext uri="{FF2B5EF4-FFF2-40B4-BE49-F238E27FC236}">
                      <a16:creationId xmlns:a16="http://schemas.microsoft.com/office/drawing/2014/main" id="{74FCA1A2-7976-9FD5-A804-0F749436A4FE}"/>
                    </a:ext>
                  </a:extLst>
                </p:cNvPr>
                <p:cNvSpPr/>
                <p:nvPr/>
              </p:nvSpPr>
              <p:spPr>
                <a:xfrm>
                  <a:off x="7559363" y="2163698"/>
                  <a:ext cx="381652"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95" name="Rectangle 464">
                  <a:extLst>
                    <a:ext uri="{FF2B5EF4-FFF2-40B4-BE49-F238E27FC236}">
                      <a16:creationId xmlns:a16="http://schemas.microsoft.com/office/drawing/2014/main" id="{F90E70B6-15E2-EBD9-DAE7-7A7EAF1756D5}"/>
                    </a:ext>
                  </a:extLst>
                </p:cNvPr>
                <p:cNvSpPr/>
                <p:nvPr/>
              </p:nvSpPr>
              <p:spPr>
                <a:xfrm>
                  <a:off x="7798469" y="2163698"/>
                  <a:ext cx="294290" cy="396556"/>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96" name="Rectangle 465">
                  <a:extLst>
                    <a:ext uri="{FF2B5EF4-FFF2-40B4-BE49-F238E27FC236}">
                      <a16:creationId xmlns:a16="http://schemas.microsoft.com/office/drawing/2014/main" id="{FF614247-CAD6-E63F-8523-95DBFECCDFB4}"/>
                    </a:ext>
                  </a:extLst>
                </p:cNvPr>
                <p:cNvSpPr/>
                <p:nvPr/>
              </p:nvSpPr>
              <p:spPr>
                <a:xfrm>
                  <a:off x="8092760" y="2163698"/>
                  <a:ext cx="311371" cy="396556"/>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592" name="Rectangle 461">
                <a:extLst>
                  <a:ext uri="{FF2B5EF4-FFF2-40B4-BE49-F238E27FC236}">
                    <a16:creationId xmlns:a16="http://schemas.microsoft.com/office/drawing/2014/main" id="{A70F80CA-654A-989C-145C-4F2BFF1AB64B}"/>
                  </a:ext>
                </a:extLst>
              </p:cNvPr>
              <p:cNvSpPr/>
              <p:nvPr/>
            </p:nvSpPr>
            <p:spPr>
              <a:xfrm>
                <a:off x="7338901" y="2155176"/>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548" name="Group 466">
              <a:extLst>
                <a:ext uri="{FF2B5EF4-FFF2-40B4-BE49-F238E27FC236}">
                  <a16:creationId xmlns:a16="http://schemas.microsoft.com/office/drawing/2014/main" id="{E82BCF32-C390-192B-014A-8963F4A89333}"/>
                </a:ext>
              </a:extLst>
            </p:cNvPr>
            <p:cNvGrpSpPr/>
            <p:nvPr/>
          </p:nvGrpSpPr>
          <p:grpSpPr>
            <a:xfrm>
              <a:off x="7270851" y="2686159"/>
              <a:ext cx="1133737" cy="416902"/>
              <a:chOff x="7270851" y="2686159"/>
              <a:chExt cx="1133737" cy="416902"/>
            </a:xfrm>
          </p:grpSpPr>
          <p:sp>
            <p:nvSpPr>
              <p:cNvPr id="586" name="Rectangle 467">
                <a:extLst>
                  <a:ext uri="{FF2B5EF4-FFF2-40B4-BE49-F238E27FC236}">
                    <a16:creationId xmlns:a16="http://schemas.microsoft.com/office/drawing/2014/main" id="{4E1A02DD-A485-88AD-5986-56767E185BBA}"/>
                  </a:ext>
                </a:extLst>
              </p:cNvPr>
              <p:cNvSpPr/>
              <p:nvPr/>
            </p:nvSpPr>
            <p:spPr>
              <a:xfrm>
                <a:off x="7270851" y="2706505"/>
                <a:ext cx="442688" cy="396556"/>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87" name="Rectangle 468">
                <a:extLst>
                  <a:ext uri="{FF2B5EF4-FFF2-40B4-BE49-F238E27FC236}">
                    <a16:creationId xmlns:a16="http://schemas.microsoft.com/office/drawing/2014/main" id="{11C97247-8556-5F13-8745-EFC727754433}"/>
                  </a:ext>
                </a:extLst>
              </p:cNvPr>
              <p:cNvSpPr/>
              <p:nvPr/>
            </p:nvSpPr>
            <p:spPr>
              <a:xfrm>
                <a:off x="7691109" y="2706724"/>
                <a:ext cx="348157" cy="395999"/>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nvGrpSpPr>
              <p:cNvPr id="588" name="Group 469">
                <a:extLst>
                  <a:ext uri="{FF2B5EF4-FFF2-40B4-BE49-F238E27FC236}">
                    <a16:creationId xmlns:a16="http://schemas.microsoft.com/office/drawing/2014/main" id="{FC579E88-AA97-3CD4-8609-E534A6ABA056}"/>
                  </a:ext>
                </a:extLst>
              </p:cNvPr>
              <p:cNvGrpSpPr/>
              <p:nvPr/>
            </p:nvGrpSpPr>
            <p:grpSpPr>
              <a:xfrm>
                <a:off x="7307893" y="2686159"/>
                <a:ext cx="1096695" cy="416564"/>
                <a:chOff x="7307893" y="2686159"/>
                <a:chExt cx="1096695" cy="416564"/>
              </a:xfrm>
            </p:grpSpPr>
            <p:sp>
              <p:nvSpPr>
                <p:cNvPr id="589" name="Rectangle 470">
                  <a:extLst>
                    <a:ext uri="{FF2B5EF4-FFF2-40B4-BE49-F238E27FC236}">
                      <a16:creationId xmlns:a16="http://schemas.microsoft.com/office/drawing/2014/main" id="{F08CFF27-CAB5-8B5D-36B0-08D7341A635B}"/>
                    </a:ext>
                  </a:extLst>
                </p:cNvPr>
                <p:cNvSpPr/>
                <p:nvPr/>
              </p:nvSpPr>
              <p:spPr>
                <a:xfrm>
                  <a:off x="7977609" y="2706724"/>
                  <a:ext cx="426979"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90" name="Rectangle 471">
                  <a:extLst>
                    <a:ext uri="{FF2B5EF4-FFF2-40B4-BE49-F238E27FC236}">
                      <a16:creationId xmlns:a16="http://schemas.microsoft.com/office/drawing/2014/main" id="{C1BD57B5-DDF6-3674-A4DF-2C1291AFFDE3}"/>
                    </a:ext>
                  </a:extLst>
                </p:cNvPr>
                <p:cNvSpPr/>
                <p:nvPr/>
              </p:nvSpPr>
              <p:spPr>
                <a:xfrm>
                  <a:off x="7307893" y="2686159"/>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grpSp>
          <p:nvGrpSpPr>
            <p:cNvPr id="549" name="Group 472">
              <a:extLst>
                <a:ext uri="{FF2B5EF4-FFF2-40B4-BE49-F238E27FC236}">
                  <a16:creationId xmlns:a16="http://schemas.microsoft.com/office/drawing/2014/main" id="{26476394-37D2-8B1B-6165-D96BC9851DEB}"/>
                </a:ext>
              </a:extLst>
            </p:cNvPr>
            <p:cNvGrpSpPr/>
            <p:nvPr/>
          </p:nvGrpSpPr>
          <p:grpSpPr>
            <a:xfrm>
              <a:off x="7280023" y="3198918"/>
              <a:ext cx="1141344" cy="398221"/>
              <a:chOff x="7280023" y="3198918"/>
              <a:chExt cx="1141344" cy="398221"/>
            </a:xfrm>
          </p:grpSpPr>
          <p:sp>
            <p:nvSpPr>
              <p:cNvPr id="581" name="Rectangle 473">
                <a:extLst>
                  <a:ext uri="{FF2B5EF4-FFF2-40B4-BE49-F238E27FC236}">
                    <a16:creationId xmlns:a16="http://schemas.microsoft.com/office/drawing/2014/main" id="{38426D7C-C8B3-C2CA-69CD-C40AE35BBB8B}"/>
                  </a:ext>
                </a:extLst>
              </p:cNvPr>
              <p:cNvSpPr/>
              <p:nvPr/>
            </p:nvSpPr>
            <p:spPr>
              <a:xfrm>
                <a:off x="7613724" y="3199878"/>
                <a:ext cx="321877" cy="395999"/>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82" name="Rectangle 474">
                <a:extLst>
                  <a:ext uri="{FF2B5EF4-FFF2-40B4-BE49-F238E27FC236}">
                    <a16:creationId xmlns:a16="http://schemas.microsoft.com/office/drawing/2014/main" id="{12A3F722-95CD-0379-1D20-68B03425C767}"/>
                  </a:ext>
                </a:extLst>
              </p:cNvPr>
              <p:cNvSpPr/>
              <p:nvPr/>
            </p:nvSpPr>
            <p:spPr>
              <a:xfrm>
                <a:off x="7280023" y="3201140"/>
                <a:ext cx="348157" cy="395999"/>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nvGrpSpPr>
              <p:cNvPr id="583" name="Group 475">
                <a:extLst>
                  <a:ext uri="{FF2B5EF4-FFF2-40B4-BE49-F238E27FC236}">
                    <a16:creationId xmlns:a16="http://schemas.microsoft.com/office/drawing/2014/main" id="{5DE7EF92-2CA4-D187-BB01-EF930994B1C1}"/>
                  </a:ext>
                </a:extLst>
              </p:cNvPr>
              <p:cNvGrpSpPr/>
              <p:nvPr/>
            </p:nvGrpSpPr>
            <p:grpSpPr>
              <a:xfrm>
                <a:off x="7345009" y="3198918"/>
                <a:ext cx="1076358" cy="396959"/>
                <a:chOff x="7345009" y="3198918"/>
                <a:chExt cx="1076358" cy="396959"/>
              </a:xfrm>
            </p:grpSpPr>
            <p:sp>
              <p:nvSpPr>
                <p:cNvPr id="584" name="Rectangle 476">
                  <a:extLst>
                    <a:ext uri="{FF2B5EF4-FFF2-40B4-BE49-F238E27FC236}">
                      <a16:creationId xmlns:a16="http://schemas.microsoft.com/office/drawing/2014/main" id="{1FDAC0B8-8284-CB0A-EEE5-3236DDEA1490}"/>
                    </a:ext>
                  </a:extLst>
                </p:cNvPr>
                <p:cNvSpPr/>
                <p:nvPr/>
              </p:nvSpPr>
              <p:spPr>
                <a:xfrm>
                  <a:off x="7932968" y="3199878"/>
                  <a:ext cx="488399"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85" name="Rectangle 477">
                  <a:extLst>
                    <a:ext uri="{FF2B5EF4-FFF2-40B4-BE49-F238E27FC236}">
                      <a16:creationId xmlns:a16="http://schemas.microsoft.com/office/drawing/2014/main" id="{051B05A1-1883-E8F0-3736-43F2E27B65BD}"/>
                    </a:ext>
                  </a:extLst>
                </p:cNvPr>
                <p:cNvSpPr/>
                <p:nvPr/>
              </p:nvSpPr>
              <p:spPr>
                <a:xfrm>
                  <a:off x="7345009" y="3198918"/>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grpSp>
          <p:nvGrpSpPr>
            <p:cNvPr id="550" name="Group 478">
              <a:extLst>
                <a:ext uri="{FF2B5EF4-FFF2-40B4-BE49-F238E27FC236}">
                  <a16:creationId xmlns:a16="http://schemas.microsoft.com/office/drawing/2014/main" id="{EB2A7AA7-72FB-9134-BA57-624C9E935096}"/>
                </a:ext>
              </a:extLst>
            </p:cNvPr>
            <p:cNvGrpSpPr/>
            <p:nvPr/>
          </p:nvGrpSpPr>
          <p:grpSpPr>
            <a:xfrm>
              <a:off x="7287768" y="3673208"/>
              <a:ext cx="1157776" cy="420953"/>
              <a:chOff x="7287768" y="3673208"/>
              <a:chExt cx="1157776" cy="420953"/>
            </a:xfrm>
          </p:grpSpPr>
          <p:grpSp>
            <p:nvGrpSpPr>
              <p:cNvPr id="576" name="Group 479">
                <a:extLst>
                  <a:ext uri="{FF2B5EF4-FFF2-40B4-BE49-F238E27FC236}">
                    <a16:creationId xmlns:a16="http://schemas.microsoft.com/office/drawing/2014/main" id="{946C4A36-4218-1D1B-3CE1-4FEFAA1DFA7C}"/>
                  </a:ext>
                </a:extLst>
              </p:cNvPr>
              <p:cNvGrpSpPr/>
              <p:nvPr/>
            </p:nvGrpSpPr>
            <p:grpSpPr>
              <a:xfrm>
                <a:off x="7287768" y="3698153"/>
                <a:ext cx="1157776" cy="396008"/>
                <a:chOff x="7287768" y="3698153"/>
                <a:chExt cx="1157776" cy="396008"/>
              </a:xfrm>
            </p:grpSpPr>
            <p:sp>
              <p:nvSpPr>
                <p:cNvPr id="578" name="Rectangle 481">
                  <a:extLst>
                    <a:ext uri="{FF2B5EF4-FFF2-40B4-BE49-F238E27FC236}">
                      <a16:creationId xmlns:a16="http://schemas.microsoft.com/office/drawing/2014/main" id="{60810DC9-2C07-1300-6786-0E5B1C094C25}"/>
                    </a:ext>
                  </a:extLst>
                </p:cNvPr>
                <p:cNvSpPr/>
                <p:nvPr/>
              </p:nvSpPr>
              <p:spPr>
                <a:xfrm>
                  <a:off x="7287768" y="3698162"/>
                  <a:ext cx="321877" cy="395999"/>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79" name="Rectangle 482">
                  <a:extLst>
                    <a:ext uri="{FF2B5EF4-FFF2-40B4-BE49-F238E27FC236}">
                      <a16:creationId xmlns:a16="http://schemas.microsoft.com/office/drawing/2014/main" id="{9857F3F4-6703-5231-5998-33876593CF5E}"/>
                    </a:ext>
                  </a:extLst>
                </p:cNvPr>
                <p:cNvSpPr/>
                <p:nvPr/>
              </p:nvSpPr>
              <p:spPr>
                <a:xfrm>
                  <a:off x="7516367" y="3698162"/>
                  <a:ext cx="490703"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80" name="Rectangle 483">
                  <a:extLst>
                    <a:ext uri="{FF2B5EF4-FFF2-40B4-BE49-F238E27FC236}">
                      <a16:creationId xmlns:a16="http://schemas.microsoft.com/office/drawing/2014/main" id="{B6B70DEB-4646-B256-AC2F-E64D6A0FDF7F}"/>
                    </a:ext>
                  </a:extLst>
                </p:cNvPr>
                <p:cNvSpPr/>
                <p:nvPr/>
              </p:nvSpPr>
              <p:spPr>
                <a:xfrm>
                  <a:off x="7957145" y="3698153"/>
                  <a:ext cx="488399"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577" name="Rectangle 480">
                <a:extLst>
                  <a:ext uri="{FF2B5EF4-FFF2-40B4-BE49-F238E27FC236}">
                    <a16:creationId xmlns:a16="http://schemas.microsoft.com/office/drawing/2014/main" id="{D3DB945E-D270-D007-2879-0F30B3FBCF10}"/>
                  </a:ext>
                </a:extLst>
              </p:cNvPr>
              <p:cNvSpPr/>
              <p:nvPr/>
            </p:nvSpPr>
            <p:spPr>
              <a:xfrm>
                <a:off x="7303989" y="3673208"/>
                <a:ext cx="1125919" cy="36933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551" name="Group 484">
              <a:extLst>
                <a:ext uri="{FF2B5EF4-FFF2-40B4-BE49-F238E27FC236}">
                  <a16:creationId xmlns:a16="http://schemas.microsoft.com/office/drawing/2014/main" id="{D6655826-143B-DC26-2CFC-1926EA86AEF0}"/>
                </a:ext>
              </a:extLst>
            </p:cNvPr>
            <p:cNvGrpSpPr/>
            <p:nvPr/>
          </p:nvGrpSpPr>
          <p:grpSpPr>
            <a:xfrm>
              <a:off x="7265072" y="4209348"/>
              <a:ext cx="1167634" cy="398624"/>
              <a:chOff x="7265072" y="4209348"/>
              <a:chExt cx="1167634" cy="398624"/>
            </a:xfrm>
          </p:grpSpPr>
          <p:grpSp>
            <p:nvGrpSpPr>
              <p:cNvPr id="571" name="Group 485">
                <a:extLst>
                  <a:ext uri="{FF2B5EF4-FFF2-40B4-BE49-F238E27FC236}">
                    <a16:creationId xmlns:a16="http://schemas.microsoft.com/office/drawing/2014/main" id="{0DC3EA77-0C58-C4F7-47E9-7A9B80196264}"/>
                  </a:ext>
                </a:extLst>
              </p:cNvPr>
              <p:cNvGrpSpPr/>
              <p:nvPr/>
            </p:nvGrpSpPr>
            <p:grpSpPr>
              <a:xfrm>
                <a:off x="7265072" y="4210400"/>
                <a:ext cx="1167634" cy="397572"/>
                <a:chOff x="7265072" y="4210400"/>
                <a:chExt cx="1167634" cy="397572"/>
              </a:xfrm>
            </p:grpSpPr>
            <p:sp>
              <p:nvSpPr>
                <p:cNvPr id="573" name="Rectangle 487">
                  <a:extLst>
                    <a:ext uri="{FF2B5EF4-FFF2-40B4-BE49-F238E27FC236}">
                      <a16:creationId xmlns:a16="http://schemas.microsoft.com/office/drawing/2014/main" id="{FF7963DC-414A-7D38-53B2-29E1BB1BD72D}"/>
                    </a:ext>
                  </a:extLst>
                </p:cNvPr>
                <p:cNvSpPr/>
                <p:nvPr/>
              </p:nvSpPr>
              <p:spPr>
                <a:xfrm>
                  <a:off x="7265072" y="4211973"/>
                  <a:ext cx="407932" cy="395999"/>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74" name="Rectangle 488">
                  <a:extLst>
                    <a:ext uri="{FF2B5EF4-FFF2-40B4-BE49-F238E27FC236}">
                      <a16:creationId xmlns:a16="http://schemas.microsoft.com/office/drawing/2014/main" id="{80E560A5-B457-1D85-DAE5-A7A4E5E59CF1}"/>
                    </a:ext>
                  </a:extLst>
                </p:cNvPr>
                <p:cNvSpPr/>
                <p:nvPr/>
              </p:nvSpPr>
              <p:spPr>
                <a:xfrm>
                  <a:off x="7649029" y="4211973"/>
                  <a:ext cx="397425"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75" name="Rectangle 489">
                  <a:extLst>
                    <a:ext uri="{FF2B5EF4-FFF2-40B4-BE49-F238E27FC236}">
                      <a16:creationId xmlns:a16="http://schemas.microsoft.com/office/drawing/2014/main" id="{F69AC793-FC2A-D9A1-ECC0-A34695FC711C}"/>
                    </a:ext>
                  </a:extLst>
                </p:cNvPr>
                <p:cNvSpPr/>
                <p:nvPr/>
              </p:nvSpPr>
              <p:spPr>
                <a:xfrm>
                  <a:off x="8005727" y="4210400"/>
                  <a:ext cx="426979"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572" name="Rectangle 486">
                <a:extLst>
                  <a:ext uri="{FF2B5EF4-FFF2-40B4-BE49-F238E27FC236}">
                    <a16:creationId xmlns:a16="http://schemas.microsoft.com/office/drawing/2014/main" id="{FF127E0E-F563-EF3B-FBF1-E063EB884AA4}"/>
                  </a:ext>
                </a:extLst>
              </p:cNvPr>
              <p:cNvSpPr/>
              <p:nvPr/>
            </p:nvSpPr>
            <p:spPr>
              <a:xfrm>
                <a:off x="7358615" y="4209348"/>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nvGrpSpPr>
            <p:cNvPr id="552" name="Group 490">
              <a:extLst>
                <a:ext uri="{FF2B5EF4-FFF2-40B4-BE49-F238E27FC236}">
                  <a16:creationId xmlns:a16="http://schemas.microsoft.com/office/drawing/2014/main" id="{19A57002-D4A0-8766-0E33-2F8F83DCD02B}"/>
                </a:ext>
              </a:extLst>
            </p:cNvPr>
            <p:cNvGrpSpPr/>
            <p:nvPr/>
          </p:nvGrpSpPr>
          <p:grpSpPr>
            <a:xfrm>
              <a:off x="7265072" y="4797957"/>
              <a:ext cx="1157191" cy="405078"/>
              <a:chOff x="7265072" y="4797957"/>
              <a:chExt cx="1157191" cy="405078"/>
            </a:xfrm>
          </p:grpSpPr>
          <p:grpSp>
            <p:nvGrpSpPr>
              <p:cNvPr id="565" name="Group 491">
                <a:extLst>
                  <a:ext uri="{FF2B5EF4-FFF2-40B4-BE49-F238E27FC236}">
                    <a16:creationId xmlns:a16="http://schemas.microsoft.com/office/drawing/2014/main" id="{AD218BEE-D14A-E08A-6B1C-F03E0BB2F5C2}"/>
                  </a:ext>
                </a:extLst>
              </p:cNvPr>
              <p:cNvGrpSpPr/>
              <p:nvPr/>
            </p:nvGrpSpPr>
            <p:grpSpPr>
              <a:xfrm>
                <a:off x="7265072" y="4806479"/>
                <a:ext cx="1157191" cy="396556"/>
                <a:chOff x="7265072" y="4806479"/>
                <a:chExt cx="1157191" cy="396556"/>
              </a:xfrm>
            </p:grpSpPr>
            <p:sp>
              <p:nvSpPr>
                <p:cNvPr id="567" name="Rectangle 493">
                  <a:extLst>
                    <a:ext uri="{FF2B5EF4-FFF2-40B4-BE49-F238E27FC236}">
                      <a16:creationId xmlns:a16="http://schemas.microsoft.com/office/drawing/2014/main" id="{B325AE8C-6ABD-DC92-F009-9E261DB35E70}"/>
                    </a:ext>
                  </a:extLst>
                </p:cNvPr>
                <p:cNvSpPr/>
                <p:nvPr/>
              </p:nvSpPr>
              <p:spPr>
                <a:xfrm>
                  <a:off x="7265072" y="4806479"/>
                  <a:ext cx="375086" cy="395999"/>
                </a:xfrm>
                <a:prstGeom prst="rect">
                  <a:avLst/>
                </a:prstGeom>
                <a:solidFill>
                  <a:srgbClr val="ED3B3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68" name="Rectangle 494">
                  <a:extLst>
                    <a:ext uri="{FF2B5EF4-FFF2-40B4-BE49-F238E27FC236}">
                      <a16:creationId xmlns:a16="http://schemas.microsoft.com/office/drawing/2014/main" id="{4F9B93B7-86C2-B03C-242E-D32F1935FB52}"/>
                    </a:ext>
                  </a:extLst>
                </p:cNvPr>
                <p:cNvSpPr/>
                <p:nvPr/>
              </p:nvSpPr>
              <p:spPr>
                <a:xfrm>
                  <a:off x="7577495" y="4806479"/>
                  <a:ext cx="381652" cy="395999"/>
                </a:xfrm>
                <a:prstGeom prst="rect">
                  <a:avLst/>
                </a:prstGeom>
                <a:solidFill>
                  <a:srgbClr val="0A99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69" name="Rectangle 495">
                  <a:extLst>
                    <a:ext uri="{FF2B5EF4-FFF2-40B4-BE49-F238E27FC236}">
                      <a16:creationId xmlns:a16="http://schemas.microsoft.com/office/drawing/2014/main" id="{9F09E5DC-B8DE-8244-85F9-1BBD8A214307}"/>
                    </a:ext>
                  </a:extLst>
                </p:cNvPr>
                <p:cNvSpPr/>
                <p:nvPr/>
              </p:nvSpPr>
              <p:spPr>
                <a:xfrm>
                  <a:off x="7816602" y="4806479"/>
                  <a:ext cx="294290" cy="396556"/>
                </a:xfrm>
                <a:prstGeom prst="rect">
                  <a:avLst/>
                </a:prstGeom>
                <a:solidFill>
                  <a:srgbClr val="8064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70" name="Rectangle 496">
                  <a:extLst>
                    <a:ext uri="{FF2B5EF4-FFF2-40B4-BE49-F238E27FC236}">
                      <a16:creationId xmlns:a16="http://schemas.microsoft.com/office/drawing/2014/main" id="{0858D229-568E-8505-98E0-8AC3B0A26BBB}"/>
                    </a:ext>
                  </a:extLst>
                </p:cNvPr>
                <p:cNvSpPr/>
                <p:nvPr/>
              </p:nvSpPr>
              <p:spPr>
                <a:xfrm>
                  <a:off x="8110892" y="4806479"/>
                  <a:ext cx="311371" cy="396556"/>
                </a:xfrm>
                <a:prstGeom prst="rect">
                  <a:avLst/>
                </a:prstGeom>
                <a:solidFill>
                  <a:srgbClr val="F79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grpSp>
          <p:sp>
            <p:nvSpPr>
              <p:cNvPr id="566" name="Rectangle 492">
                <a:extLst>
                  <a:ext uri="{FF2B5EF4-FFF2-40B4-BE49-F238E27FC236}">
                    <a16:creationId xmlns:a16="http://schemas.microsoft.com/office/drawing/2014/main" id="{A9F74F84-E6FC-0337-7DAD-E0924D01FB81}"/>
                  </a:ext>
                </a:extLst>
              </p:cNvPr>
              <p:cNvSpPr/>
              <p:nvPr/>
            </p:nvSpPr>
            <p:spPr>
              <a:xfrm>
                <a:off x="7357033" y="4797957"/>
                <a:ext cx="1024896"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concepts</a:t>
                </a:r>
                <a:endParaRPr lang="el-GR" sz="1800" b="0" i="0" u="none" strike="noStrike" kern="1200" cap="none" spc="0" baseline="0">
                  <a:solidFill>
                    <a:srgbClr val="FFFFFF"/>
                  </a:solidFill>
                  <a:uFillTx/>
                  <a:latin typeface="Calibri"/>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1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1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1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0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44"/>
                                        </p:tgtEl>
                                        <p:attrNameLst>
                                          <p:attrName>style.visibility</p:attrName>
                                        </p:attrNameLst>
                                      </p:cBhvr>
                                      <p:to>
                                        <p:strVal val="visible"/>
                                      </p:to>
                                    </p:set>
                                    <p:animEffect transition="in" filter="fade">
                                      <p:cBhvr>
                                        <p:cTn id="25" dur="500"/>
                                        <p:tgtEl>
                                          <p:spTgt spid="544"/>
                                        </p:tgtEl>
                                      </p:cBhvr>
                                    </p:animEffect>
                                  </p:childTnLst>
                                </p:cTn>
                              </p:par>
                              <p:par>
                                <p:cTn id="26" presetID="10" presetClass="entr" presetSubtype="0" fill="hold" nodeType="withEffect">
                                  <p:stCondLst>
                                    <p:cond delay="0"/>
                                  </p:stCondLst>
                                  <p:childTnLst>
                                    <p:set>
                                      <p:cBhvr>
                                        <p:cTn id="27" dur="1" fill="hold">
                                          <p:stCondLst>
                                            <p:cond delay="0"/>
                                          </p:stCondLst>
                                        </p:cTn>
                                        <p:tgtEl>
                                          <p:spTgt spid="481"/>
                                        </p:tgtEl>
                                        <p:attrNameLst>
                                          <p:attrName>style.visibility</p:attrName>
                                        </p:attrNameLst>
                                      </p:cBhvr>
                                      <p:to>
                                        <p:strVal val="visible"/>
                                      </p:to>
                                    </p:set>
                                    <p:animEffect transition="in" filter="fade">
                                      <p:cBhvr>
                                        <p:cTn id="28" dur="500"/>
                                        <p:tgtEl>
                                          <p:spTgt spid="481"/>
                                        </p:tgtEl>
                                      </p:cBhvr>
                                    </p:animEffect>
                                  </p:childTnLst>
                                </p:cTn>
                              </p:par>
                              <p:par>
                                <p:cTn id="29" presetID="10" presetClass="entr" presetSubtype="0" fill="hold" nodeType="withEffect">
                                  <p:stCondLst>
                                    <p:cond delay="0"/>
                                  </p:stCondLst>
                                  <p:childTnLst>
                                    <p:set>
                                      <p:cBhvr>
                                        <p:cTn id="30" dur="1" fill="hold">
                                          <p:stCondLst>
                                            <p:cond delay="0"/>
                                          </p:stCondLst>
                                        </p:cTn>
                                        <p:tgtEl>
                                          <p:spTgt spid="418"/>
                                        </p:tgtEl>
                                        <p:attrNameLst>
                                          <p:attrName>style.visibility</p:attrName>
                                        </p:attrNameLst>
                                      </p:cBhvr>
                                      <p:to>
                                        <p:strVal val="visible"/>
                                      </p:to>
                                    </p:set>
                                    <p:animEffect transition="in" filter="fade">
                                      <p:cBhvr>
                                        <p:cTn id="31" dur="500"/>
                                        <p:tgtEl>
                                          <p:spTgt spid="418"/>
                                        </p:tgtEl>
                                      </p:cBhvr>
                                    </p:animEffect>
                                  </p:childTnLst>
                                </p:cTn>
                              </p:par>
                              <p:par>
                                <p:cTn id="32" presetID="10" presetClass="entr" presetSubtype="0" fill="hold" nodeType="withEffect">
                                  <p:stCondLst>
                                    <p:cond delay="0"/>
                                  </p:stCondLst>
                                  <p:childTnLst>
                                    <p:set>
                                      <p:cBhvr>
                                        <p:cTn id="33" dur="1" fill="hold">
                                          <p:stCondLst>
                                            <p:cond delay="0"/>
                                          </p:stCondLst>
                                        </p:cTn>
                                        <p:tgtEl>
                                          <p:spTgt spid="355"/>
                                        </p:tgtEl>
                                        <p:attrNameLst>
                                          <p:attrName>style.visibility</p:attrName>
                                        </p:attrNameLst>
                                      </p:cBhvr>
                                      <p:to>
                                        <p:strVal val="visible"/>
                                      </p:to>
                                    </p:set>
                                    <p:animEffect transition="in" filter="fade">
                                      <p:cBhvr>
                                        <p:cTn id="34" dur="500"/>
                                        <p:tgtEl>
                                          <p:spTgt spid="355"/>
                                        </p:tgtEl>
                                      </p:cBhvr>
                                    </p:animEffect>
                                  </p:childTnLst>
                                </p:cTn>
                              </p:par>
                              <p:par>
                                <p:cTn id="35" presetID="1" presetClass="exit" presetSubtype="0" fill="hold" grpId="0" nodeType="withEffect">
                                  <p:stCondLst>
                                    <p:cond delay="0"/>
                                  </p:stCondLst>
                                  <p:childTnLst>
                                    <p:set>
                                      <p:cBhvr>
                                        <p:cTn id="36" dur="1" fill="hold">
                                          <p:stCondLst>
                                            <p:cond delay="0"/>
                                          </p:stCondLst>
                                        </p:cTn>
                                        <p:tgtEl>
                                          <p:spTgt spid="345"/>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4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4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348"/>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49"/>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35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51"/>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52"/>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335"/>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336"/>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337"/>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338"/>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339"/>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340"/>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341"/>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342"/>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325"/>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326"/>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327"/>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328"/>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329"/>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330"/>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331"/>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332"/>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315"/>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316"/>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317"/>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318"/>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319"/>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320"/>
                                        </p:tgtEl>
                                        <p:attrNameLst>
                                          <p:attrName>style.visibility</p:attrName>
                                        </p:attrNameLst>
                                      </p:cBhvr>
                                      <p:to>
                                        <p:strVal val="hidden"/>
                                      </p:to>
                                    </p:set>
                                  </p:childTnLst>
                                </p:cTn>
                              </p:par>
                              <p:par>
                                <p:cTn id="95" presetID="1" presetClass="exit" presetSubtype="0" fill="hold" grpId="0" nodeType="withEffect">
                                  <p:stCondLst>
                                    <p:cond delay="0"/>
                                  </p:stCondLst>
                                  <p:childTnLst>
                                    <p:set>
                                      <p:cBhvr>
                                        <p:cTn id="96" dur="1" fill="hold">
                                          <p:stCondLst>
                                            <p:cond delay="0"/>
                                          </p:stCondLst>
                                        </p:cTn>
                                        <p:tgtEl>
                                          <p:spTgt spid="321"/>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32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06"/>
                                        </p:tgtEl>
                                        <p:attrNameLst>
                                          <p:attrName>style.visibility</p:attrName>
                                        </p:attrNameLst>
                                      </p:cBhvr>
                                      <p:to>
                                        <p:strVal val="visible"/>
                                      </p:to>
                                    </p:set>
                                    <p:animEffect transition="in" filter="fade">
                                      <p:cBhvr>
                                        <p:cTn id="103" dur="5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5" grpId="0" animBg="1"/>
      <p:bldP spid="326" grpId="0" animBg="1"/>
      <p:bldP spid="327" grpId="0" animBg="1"/>
      <p:bldP spid="328" grpId="0" animBg="1"/>
      <p:bldP spid="329" grpId="0" animBg="1"/>
      <p:bldP spid="330" grpId="0" animBg="1"/>
      <p:bldP spid="331" grpId="0" animBg="1"/>
      <p:bldP spid="332" grpId="0" animBg="1"/>
      <p:bldP spid="335" grpId="0" animBg="1"/>
      <p:bldP spid="336" grpId="0" animBg="1"/>
      <p:bldP spid="337" grpId="0" animBg="1"/>
      <p:bldP spid="338" grpId="0" animBg="1"/>
      <p:bldP spid="339" grpId="0" animBg="1"/>
      <p:bldP spid="340" grpId="0" animBg="1"/>
      <p:bldP spid="341" grpId="0" animBg="1"/>
      <p:bldP spid="342" grpId="0" animBg="1"/>
      <p:bldP spid="345" grpId="0" animBg="1"/>
      <p:bldP spid="346" grpId="0" animBg="1"/>
      <p:bldP spid="347" grpId="0" animBg="1"/>
      <p:bldP spid="348" grpId="0" animBg="1"/>
      <p:bldP spid="349" grpId="0" animBg="1"/>
      <p:bldP spid="350" grpId="0" animBg="1"/>
      <p:bldP spid="351" grpId="0" animBg="1"/>
      <p:bldP spid="3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1C36-FF2D-DDE6-0EB8-91D6F35F01E7}"/>
              </a:ext>
            </a:extLst>
          </p:cNvPr>
          <p:cNvSpPr>
            <a:spLocks noGrp="1"/>
          </p:cNvSpPr>
          <p:nvPr>
            <p:ph type="title"/>
          </p:nvPr>
        </p:nvSpPr>
        <p:spPr/>
        <p:txBody>
          <a:bodyPr/>
          <a:lstStyle/>
          <a:p>
            <a:r>
              <a:rPr lang="en-US" dirty="0">
                <a:solidFill>
                  <a:srgbClr val="6E3667"/>
                </a:solidFill>
                <a:latin typeface="OpenSans"/>
              </a:rPr>
              <a:t>The added value of Interdisciplinary learning</a:t>
            </a:r>
          </a:p>
        </p:txBody>
      </p:sp>
      <p:sp>
        <p:nvSpPr>
          <p:cNvPr id="3" name="Content Placeholder 2">
            <a:extLst>
              <a:ext uri="{FF2B5EF4-FFF2-40B4-BE49-F238E27FC236}">
                <a16:creationId xmlns:a16="http://schemas.microsoft.com/office/drawing/2014/main" id="{678FC3CD-A190-871E-01A0-85F007D9BE86}"/>
              </a:ext>
            </a:extLst>
          </p:cNvPr>
          <p:cNvSpPr>
            <a:spLocks noGrp="1"/>
          </p:cNvSpPr>
          <p:nvPr>
            <p:ph idx="1"/>
          </p:nvPr>
        </p:nvSpPr>
        <p:spPr/>
        <p:txBody>
          <a:bodyPr>
            <a:normAutofit lnSpcReduction="10000"/>
          </a:bodyPr>
          <a:lstStyle/>
          <a:p>
            <a:r>
              <a:rPr lang="en-US" sz="3000" dirty="0"/>
              <a:t>Providing </a:t>
            </a:r>
            <a:r>
              <a:rPr lang="en-US" sz="3000" u="sng" dirty="0"/>
              <a:t>common ground </a:t>
            </a:r>
            <a:r>
              <a:rPr lang="en-US" sz="3000" dirty="0"/>
              <a:t>behind different natural phenomena.</a:t>
            </a:r>
          </a:p>
          <a:p>
            <a:r>
              <a:rPr lang="en-GB" sz="3000" dirty="0"/>
              <a:t>Enable learners as </a:t>
            </a:r>
            <a:r>
              <a:rPr lang="en-US" sz="3000" dirty="0"/>
              <a:t>individuals to </a:t>
            </a:r>
            <a:r>
              <a:rPr lang="en-US" sz="3000" u="sng" dirty="0"/>
              <a:t>understand aspects of the world </a:t>
            </a:r>
            <a:r>
              <a:rPr lang="en-US" sz="3000" dirty="0"/>
              <a:t>around them.</a:t>
            </a:r>
            <a:endParaRPr lang="en-US" sz="1300" dirty="0"/>
          </a:p>
          <a:p>
            <a:r>
              <a:rPr lang="en-US" sz="3000" dirty="0"/>
              <a:t>Understand certain concepts and the connection between different principles and phenomena which </a:t>
            </a:r>
            <a:r>
              <a:rPr lang="en-US" sz="3000" u="sng" dirty="0"/>
              <a:t>at first sight might appear to be irrelevant</a:t>
            </a:r>
            <a:r>
              <a:rPr lang="en-US" sz="3000" dirty="0"/>
              <a:t>. </a:t>
            </a:r>
          </a:p>
          <a:p>
            <a:r>
              <a:rPr lang="en-US" sz="3000" dirty="0"/>
              <a:t>Enable students to better understand </a:t>
            </a:r>
            <a:r>
              <a:rPr lang="en-US" sz="3000" u="sng" dirty="0"/>
              <a:t>how the world works </a:t>
            </a:r>
          </a:p>
          <a:p>
            <a:r>
              <a:rPr lang="en-US" sz="3000" dirty="0"/>
              <a:t>Can potentially increase </a:t>
            </a:r>
            <a:r>
              <a:rPr lang="en-US" sz="3000" u="sng" dirty="0"/>
              <a:t>knowledge retention</a:t>
            </a:r>
            <a:r>
              <a:rPr lang="en-US" sz="3000" dirty="0"/>
              <a:t>.</a:t>
            </a:r>
          </a:p>
          <a:p>
            <a:r>
              <a:rPr lang="en-US" sz="3000" dirty="0"/>
              <a:t>Promotes collaboration and facilitates </a:t>
            </a:r>
            <a:r>
              <a:rPr lang="en-US" sz="3000" u="sng" dirty="0"/>
              <a:t>deeper learning processes</a:t>
            </a:r>
            <a:r>
              <a:rPr lang="en-US" sz="3000" dirty="0"/>
              <a:t>.</a:t>
            </a:r>
          </a:p>
          <a:p>
            <a:endParaRPr lang="en-US" sz="3200" dirty="0"/>
          </a:p>
          <a:p>
            <a:endParaRPr lang="en-US" dirty="0"/>
          </a:p>
        </p:txBody>
      </p:sp>
    </p:spTree>
    <p:extLst>
      <p:ext uri="{BB962C8B-B14F-4D97-AF65-F5344CB8AC3E}">
        <p14:creationId xmlns:p14="http://schemas.microsoft.com/office/powerpoint/2010/main" val="2438167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67064-82BF-9989-BDDB-607D79D4515E}"/>
              </a:ext>
            </a:extLst>
          </p:cNvPr>
          <p:cNvSpPr>
            <a:spLocks noGrp="1"/>
          </p:cNvSpPr>
          <p:nvPr>
            <p:ph type="title"/>
          </p:nvPr>
        </p:nvSpPr>
        <p:spPr>
          <a:xfrm>
            <a:off x="268406" y="2317726"/>
            <a:ext cx="11655188" cy="1196635"/>
          </a:xfrm>
        </p:spPr>
        <p:txBody>
          <a:bodyPr>
            <a:normAutofit fontScale="90000"/>
          </a:bodyPr>
          <a:lstStyle/>
          <a:p>
            <a:pPr algn="ctr"/>
            <a:r>
              <a:rPr lang="en-US" dirty="0"/>
              <a:t>How do we embed interdisciplinary learning in current teaching practices?</a:t>
            </a:r>
          </a:p>
        </p:txBody>
      </p:sp>
      <p:sp>
        <p:nvSpPr>
          <p:cNvPr id="4" name="TextBox 3">
            <a:extLst>
              <a:ext uri="{FF2B5EF4-FFF2-40B4-BE49-F238E27FC236}">
                <a16:creationId xmlns:a16="http://schemas.microsoft.com/office/drawing/2014/main" id="{540AE154-20A7-AB5C-3488-4D1CAC39FDF8}"/>
              </a:ext>
            </a:extLst>
          </p:cNvPr>
          <p:cNvSpPr txBox="1"/>
          <p:nvPr/>
        </p:nvSpPr>
        <p:spPr>
          <a:xfrm>
            <a:off x="1160115" y="4370607"/>
            <a:ext cx="9871769" cy="523220"/>
          </a:xfrm>
          <a:prstGeom prst="rect">
            <a:avLst/>
          </a:prstGeom>
          <a:noFill/>
        </p:spPr>
        <p:txBody>
          <a:bodyPr wrap="square">
            <a:spAutoFit/>
          </a:bodyPr>
          <a:lstStyle/>
          <a:p>
            <a:pPr algn="ctr"/>
            <a:r>
              <a:rPr lang="en-US" sz="2800" b="1" i="1" dirty="0">
                <a:solidFill>
                  <a:srgbClr val="88D317"/>
                </a:solidFill>
                <a:latin typeface="+mj-lt"/>
                <a:ea typeface="+mj-ea"/>
                <a:cs typeface="+mj-cs"/>
              </a:rPr>
              <a:t>Providing common ground behind different natural phenomena.</a:t>
            </a:r>
          </a:p>
        </p:txBody>
      </p:sp>
    </p:spTree>
    <p:extLst>
      <p:ext uri="{BB962C8B-B14F-4D97-AF65-F5344CB8AC3E}">
        <p14:creationId xmlns:p14="http://schemas.microsoft.com/office/powerpoint/2010/main" val="2760036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BB357-F34B-D6E2-B7A8-4CD65BE1946A}"/>
              </a:ext>
            </a:extLst>
          </p:cNvPr>
          <p:cNvSpPr>
            <a:spLocks noGrp="1"/>
          </p:cNvSpPr>
          <p:nvPr>
            <p:ph type="title"/>
          </p:nvPr>
        </p:nvSpPr>
        <p:spPr/>
        <p:txBody>
          <a:bodyPr vert="horz" lIns="91440" tIns="45720" rIns="91440" bIns="45720" rtlCol="0" anchor="ctr">
            <a:noAutofit/>
          </a:bodyPr>
          <a:lstStyle/>
          <a:p>
            <a:r>
              <a:rPr lang="en-US" dirty="0">
                <a:solidFill>
                  <a:srgbClr val="6E3667"/>
                </a:solidFill>
                <a:latin typeface="OpenSans"/>
              </a:rPr>
              <a:t>What is needed?</a:t>
            </a:r>
          </a:p>
        </p:txBody>
      </p:sp>
      <p:sp>
        <p:nvSpPr>
          <p:cNvPr id="3" name="Content Placeholder 2">
            <a:extLst>
              <a:ext uri="{FF2B5EF4-FFF2-40B4-BE49-F238E27FC236}">
                <a16:creationId xmlns:a16="http://schemas.microsoft.com/office/drawing/2014/main" id="{BE8B506C-8CB2-FC24-390E-770FAC47E79C}"/>
              </a:ext>
            </a:extLst>
          </p:cNvPr>
          <p:cNvSpPr>
            <a:spLocks noGrp="1"/>
          </p:cNvSpPr>
          <p:nvPr>
            <p:ph idx="1"/>
          </p:nvPr>
        </p:nvSpPr>
        <p:spPr/>
        <p:txBody>
          <a:bodyPr/>
          <a:lstStyle/>
          <a:p>
            <a:pPr marL="0" indent="0">
              <a:buNone/>
            </a:pPr>
            <a:r>
              <a:rPr lang="en-US" sz="2800" dirty="0"/>
              <a:t>Introduce an </a:t>
            </a:r>
            <a:r>
              <a:rPr lang="en-US" sz="2800" dirty="0">
                <a:solidFill>
                  <a:schemeClr val="accent6"/>
                </a:solidFill>
              </a:rPr>
              <a:t>organization scheme </a:t>
            </a:r>
            <a:r>
              <a:rPr lang="en-US" sz="2800" dirty="0"/>
              <a:t>that goes </a:t>
            </a:r>
            <a:r>
              <a:rPr lang="en-US" sz="2800" dirty="0">
                <a:solidFill>
                  <a:schemeClr val="accent6"/>
                </a:solidFill>
              </a:rPr>
              <a:t>beyond the typical ones </a:t>
            </a:r>
            <a:r>
              <a:rPr lang="en-US" sz="2800" dirty="0"/>
              <a:t>which helps teachers introduce to their classrooms activities as a </a:t>
            </a:r>
            <a:r>
              <a:rPr lang="en-US" sz="2800" dirty="0">
                <a:solidFill>
                  <a:schemeClr val="accent6"/>
                </a:solidFill>
              </a:rPr>
              <a:t>progression from small, beginning ideas, followed by the bigger ones </a:t>
            </a:r>
            <a:r>
              <a:rPr lang="en-US" sz="2800" dirty="0"/>
              <a:t>which can be developed to encompass a wider range of experiences, leading to the broad, </a:t>
            </a:r>
            <a:r>
              <a:rPr lang="en-US" sz="2800" dirty="0">
                <a:solidFill>
                  <a:schemeClr val="accent6"/>
                </a:solidFill>
              </a:rPr>
              <a:t>more abstract ideas </a:t>
            </a:r>
            <a:r>
              <a:rPr lang="en-US" sz="2800" dirty="0"/>
              <a:t>that enable understanding of objects, phenomena and relationships in the natural world.</a:t>
            </a:r>
          </a:p>
          <a:p>
            <a:endParaRPr lang="en-US" dirty="0"/>
          </a:p>
        </p:txBody>
      </p:sp>
      <p:sp>
        <p:nvSpPr>
          <p:cNvPr id="4" name="Rectangle 3">
            <a:extLst>
              <a:ext uri="{FF2B5EF4-FFF2-40B4-BE49-F238E27FC236}">
                <a16:creationId xmlns:a16="http://schemas.microsoft.com/office/drawing/2014/main" id="{27F5BA72-E194-DCA2-10F4-4C0C74257F0E}"/>
              </a:ext>
            </a:extLst>
          </p:cNvPr>
          <p:cNvSpPr/>
          <p:nvPr/>
        </p:nvSpPr>
        <p:spPr>
          <a:xfrm>
            <a:off x="2209800" y="2032000"/>
            <a:ext cx="3048000" cy="4445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9967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C1CAE0B-3A59-5A77-8116-1A619054488B}"/>
              </a:ext>
            </a:extLst>
          </p:cNvPr>
          <p:cNvGraphicFramePr/>
          <p:nvPr>
            <p:extLst>
              <p:ext uri="{D42A27DB-BD31-4B8C-83A1-F6EECF244321}">
                <p14:modId xmlns:p14="http://schemas.microsoft.com/office/powerpoint/2010/main" val="3644042185"/>
              </p:ext>
            </p:extLst>
          </p:nvPr>
        </p:nvGraphicFramePr>
        <p:xfrm>
          <a:off x="4064000" y="80887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a:extLst>
              <a:ext uri="{FF2B5EF4-FFF2-40B4-BE49-F238E27FC236}">
                <a16:creationId xmlns:a16="http://schemas.microsoft.com/office/drawing/2014/main" id="{E49CF9F4-1A1B-B3EC-C2C9-20BA8FAD7C80}"/>
              </a:ext>
            </a:extLst>
          </p:cNvPr>
          <p:cNvSpPr>
            <a:spLocks noGrp="1"/>
          </p:cNvSpPr>
          <p:nvPr>
            <p:ph type="title"/>
          </p:nvPr>
        </p:nvSpPr>
        <p:spPr>
          <a:xfrm>
            <a:off x="268406" y="681037"/>
            <a:ext cx="3166170" cy="1196635"/>
          </a:xfrm>
        </p:spPr>
        <p:txBody>
          <a:bodyPr>
            <a:noAutofit/>
          </a:bodyPr>
          <a:lstStyle/>
          <a:p>
            <a:r>
              <a:rPr lang="en-US" dirty="0">
                <a:solidFill>
                  <a:srgbClr val="6E3667"/>
                </a:solidFill>
                <a:latin typeface="OpenSans"/>
              </a:rPr>
              <a:t>Organization scheme </a:t>
            </a:r>
          </a:p>
        </p:txBody>
      </p:sp>
      <p:sp>
        <p:nvSpPr>
          <p:cNvPr id="2" name="TextBox 1">
            <a:extLst>
              <a:ext uri="{FF2B5EF4-FFF2-40B4-BE49-F238E27FC236}">
                <a16:creationId xmlns:a16="http://schemas.microsoft.com/office/drawing/2014/main" id="{757853D4-4E4B-FF19-1E1F-CBD4969D2B32}"/>
              </a:ext>
            </a:extLst>
          </p:cNvPr>
          <p:cNvSpPr txBox="1"/>
          <p:nvPr/>
        </p:nvSpPr>
        <p:spPr>
          <a:xfrm>
            <a:off x="5861824" y="1699252"/>
            <a:ext cx="2107581" cy="1200329"/>
          </a:xfrm>
          <a:prstGeom prst="rect">
            <a:avLst/>
          </a:prstGeom>
          <a:noFill/>
        </p:spPr>
        <p:txBody>
          <a:bodyPr wrap="square" rtlCol="0">
            <a:spAutoFit/>
          </a:bodyPr>
          <a:lstStyle/>
          <a:p>
            <a:pPr algn="r"/>
            <a:r>
              <a:rPr lang="en-US" sz="3600" dirty="0">
                <a:solidFill>
                  <a:schemeClr val="bg1"/>
                </a:solidFill>
              </a:rPr>
              <a:t>Core</a:t>
            </a:r>
          </a:p>
          <a:p>
            <a:pPr algn="r"/>
            <a:r>
              <a:rPr lang="en-US" sz="3600" dirty="0">
                <a:solidFill>
                  <a:schemeClr val="bg1"/>
                </a:solidFill>
              </a:rPr>
              <a:t>Concepts</a:t>
            </a:r>
          </a:p>
        </p:txBody>
      </p:sp>
      <p:sp>
        <p:nvSpPr>
          <p:cNvPr id="5" name="TextBox 4">
            <a:extLst>
              <a:ext uri="{FF2B5EF4-FFF2-40B4-BE49-F238E27FC236}">
                <a16:creationId xmlns:a16="http://schemas.microsoft.com/office/drawing/2014/main" id="{20B169AC-8809-367D-3396-5E7C3FCB8C3F}"/>
              </a:ext>
            </a:extLst>
          </p:cNvPr>
          <p:cNvSpPr txBox="1"/>
          <p:nvPr/>
        </p:nvSpPr>
        <p:spPr>
          <a:xfrm>
            <a:off x="6020419" y="3825417"/>
            <a:ext cx="2107581" cy="1200329"/>
          </a:xfrm>
          <a:prstGeom prst="rect">
            <a:avLst/>
          </a:prstGeom>
          <a:noFill/>
        </p:spPr>
        <p:txBody>
          <a:bodyPr wrap="square" rtlCol="0">
            <a:spAutoFit/>
          </a:bodyPr>
          <a:lstStyle/>
          <a:p>
            <a:pPr algn="r"/>
            <a:r>
              <a:rPr lang="en-US" sz="3600" dirty="0">
                <a:solidFill>
                  <a:schemeClr val="bg1"/>
                </a:solidFill>
              </a:rPr>
              <a:t>Core</a:t>
            </a:r>
          </a:p>
          <a:p>
            <a:pPr algn="r"/>
            <a:r>
              <a:rPr lang="en-US" sz="3600" dirty="0">
                <a:solidFill>
                  <a:schemeClr val="bg1"/>
                </a:solidFill>
              </a:rPr>
              <a:t>Concepts</a:t>
            </a:r>
          </a:p>
        </p:txBody>
      </p:sp>
      <p:sp>
        <p:nvSpPr>
          <p:cNvPr id="7" name="TextBox 6">
            <a:extLst>
              <a:ext uri="{FF2B5EF4-FFF2-40B4-BE49-F238E27FC236}">
                <a16:creationId xmlns:a16="http://schemas.microsoft.com/office/drawing/2014/main" id="{EB53B328-5EDC-C9AE-5550-5E947F524E97}"/>
              </a:ext>
            </a:extLst>
          </p:cNvPr>
          <p:cNvSpPr txBox="1"/>
          <p:nvPr/>
        </p:nvSpPr>
        <p:spPr>
          <a:xfrm>
            <a:off x="8235796" y="1699252"/>
            <a:ext cx="2107581" cy="1200329"/>
          </a:xfrm>
          <a:prstGeom prst="rect">
            <a:avLst/>
          </a:prstGeom>
          <a:noFill/>
        </p:spPr>
        <p:txBody>
          <a:bodyPr wrap="square" rtlCol="0">
            <a:spAutoFit/>
          </a:bodyPr>
          <a:lstStyle/>
          <a:p>
            <a:r>
              <a:rPr lang="en-US" sz="3600" dirty="0">
                <a:solidFill>
                  <a:schemeClr val="bg1"/>
                </a:solidFill>
              </a:rPr>
              <a:t>Core</a:t>
            </a:r>
          </a:p>
          <a:p>
            <a:r>
              <a:rPr lang="en-US" sz="3600" dirty="0">
                <a:solidFill>
                  <a:schemeClr val="bg1"/>
                </a:solidFill>
              </a:rPr>
              <a:t>Concepts</a:t>
            </a:r>
          </a:p>
        </p:txBody>
      </p:sp>
      <p:sp>
        <p:nvSpPr>
          <p:cNvPr id="8" name="TextBox 7">
            <a:extLst>
              <a:ext uri="{FF2B5EF4-FFF2-40B4-BE49-F238E27FC236}">
                <a16:creationId xmlns:a16="http://schemas.microsoft.com/office/drawing/2014/main" id="{1EAA7EE7-7A33-F9EF-8B74-10C782D96E0B}"/>
              </a:ext>
            </a:extLst>
          </p:cNvPr>
          <p:cNvSpPr txBox="1"/>
          <p:nvPr/>
        </p:nvSpPr>
        <p:spPr>
          <a:xfrm>
            <a:off x="8235796" y="3802852"/>
            <a:ext cx="2107581" cy="1200329"/>
          </a:xfrm>
          <a:prstGeom prst="rect">
            <a:avLst/>
          </a:prstGeom>
          <a:noFill/>
        </p:spPr>
        <p:txBody>
          <a:bodyPr wrap="square" rtlCol="0">
            <a:spAutoFit/>
          </a:bodyPr>
          <a:lstStyle/>
          <a:p>
            <a:r>
              <a:rPr lang="en-US" sz="3600" dirty="0">
                <a:solidFill>
                  <a:schemeClr val="bg1"/>
                </a:solidFill>
              </a:rPr>
              <a:t>Core</a:t>
            </a:r>
          </a:p>
          <a:p>
            <a:r>
              <a:rPr lang="en-US" sz="3600" dirty="0">
                <a:solidFill>
                  <a:schemeClr val="bg1"/>
                </a:solidFill>
              </a:rPr>
              <a:t>Concepts</a:t>
            </a:r>
          </a:p>
        </p:txBody>
      </p:sp>
    </p:spTree>
    <p:extLst>
      <p:ext uri="{BB962C8B-B14F-4D97-AF65-F5344CB8AC3E}">
        <p14:creationId xmlns:p14="http://schemas.microsoft.com/office/powerpoint/2010/main" val="3896197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15F1-ECD0-C141-71A7-A02AE22A776D}"/>
              </a:ext>
            </a:extLst>
          </p:cNvPr>
          <p:cNvSpPr txBox="1">
            <a:spLocks noGrp="1"/>
          </p:cNvSpPr>
          <p:nvPr>
            <p:ph type="title"/>
          </p:nvPr>
        </p:nvSpPr>
        <p:spPr/>
        <p:txBody>
          <a:bodyPr/>
          <a:lstStyle/>
          <a:p>
            <a:pPr lvl="0"/>
            <a:r>
              <a:rPr lang="en-US" dirty="0">
                <a:solidFill>
                  <a:srgbClr val="6E3667"/>
                </a:solidFill>
                <a:latin typeface="OpenSans"/>
              </a:rPr>
              <a:t>Core interdisciplinary concepts</a:t>
            </a:r>
          </a:p>
        </p:txBody>
      </p:sp>
      <p:sp>
        <p:nvSpPr>
          <p:cNvPr id="3" name="Content Placeholder 2">
            <a:extLst>
              <a:ext uri="{FF2B5EF4-FFF2-40B4-BE49-F238E27FC236}">
                <a16:creationId xmlns:a16="http://schemas.microsoft.com/office/drawing/2014/main" id="{544F4F98-0568-5F79-08C2-1D5B4052EDAF}"/>
              </a:ext>
            </a:extLst>
          </p:cNvPr>
          <p:cNvSpPr txBox="1">
            <a:spLocks noGrp="1"/>
          </p:cNvSpPr>
          <p:nvPr>
            <p:ph idx="1"/>
          </p:nvPr>
        </p:nvSpPr>
        <p:spPr>
          <a:xfrm>
            <a:off x="268406" y="1635836"/>
            <a:ext cx="11473020" cy="1646240"/>
          </a:xfrm>
        </p:spPr>
        <p:txBody>
          <a:bodyPr anchor="ctr" anchorCtr="1"/>
          <a:lstStyle/>
          <a:p>
            <a:pPr marL="0" indent="0" algn="ctr">
              <a:spcBef>
                <a:spcPts val="700"/>
              </a:spcBef>
              <a:buNone/>
            </a:pPr>
            <a:r>
              <a:rPr lang="en-US" u="sng" dirty="0"/>
              <a:t>A set of cross-cutting scientific concepts that describe the world around us </a:t>
            </a:r>
            <a:r>
              <a:rPr lang="en-US" dirty="0"/>
              <a:t>and allow us to conceive the connection between different natural </a:t>
            </a:r>
            <a:r>
              <a:rPr lang="en-GB" dirty="0"/>
              <a:t>phenomena</a:t>
            </a:r>
            <a:endParaRPr lang="en-US" dirty="0"/>
          </a:p>
        </p:txBody>
      </p:sp>
      <p:pic>
        <p:nvPicPr>
          <p:cNvPr id="5" name="Picture 2">
            <a:extLst>
              <a:ext uri="{FF2B5EF4-FFF2-40B4-BE49-F238E27FC236}">
                <a16:creationId xmlns:a16="http://schemas.microsoft.com/office/drawing/2014/main" id="{7D4DEB40-7A92-334C-1B3E-AFD7D254FB37}"/>
              </a:ext>
            </a:extLst>
          </p:cNvPr>
          <p:cNvPicPr>
            <a:picLocks noChangeAspect="1"/>
          </p:cNvPicPr>
          <p:nvPr/>
        </p:nvPicPr>
        <p:blipFill>
          <a:blip r:embed="rId2"/>
          <a:srcRect l="11567" t="4647" r="1329" b="2612"/>
          <a:stretch>
            <a:fillRect/>
          </a:stretch>
        </p:blipFill>
        <p:spPr>
          <a:xfrm>
            <a:off x="4005763" y="3125121"/>
            <a:ext cx="4180474" cy="301412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F966-A596-3C5D-2AAC-FB47516A70AB}"/>
              </a:ext>
            </a:extLst>
          </p:cNvPr>
          <p:cNvSpPr>
            <a:spLocks noGrp="1"/>
          </p:cNvSpPr>
          <p:nvPr>
            <p:ph type="title"/>
          </p:nvPr>
        </p:nvSpPr>
        <p:spPr/>
        <p:txBody>
          <a:bodyPr/>
          <a:lstStyle/>
          <a:p>
            <a:r>
              <a:rPr lang="en-US" dirty="0">
                <a:solidFill>
                  <a:srgbClr val="6E3667"/>
                </a:solidFill>
                <a:latin typeface="OpenSans"/>
              </a:rPr>
              <a:t>Core interdisciplinary concepts</a:t>
            </a:r>
          </a:p>
        </p:txBody>
      </p:sp>
      <p:sp>
        <p:nvSpPr>
          <p:cNvPr id="3" name="Content Placeholder 2">
            <a:extLst>
              <a:ext uri="{FF2B5EF4-FFF2-40B4-BE49-F238E27FC236}">
                <a16:creationId xmlns:a16="http://schemas.microsoft.com/office/drawing/2014/main" id="{A10DE2A7-2C26-14A0-D89C-465419A773D6}"/>
              </a:ext>
            </a:extLst>
          </p:cNvPr>
          <p:cNvSpPr>
            <a:spLocks noGrp="1"/>
          </p:cNvSpPr>
          <p:nvPr>
            <p:ph idx="1"/>
          </p:nvPr>
        </p:nvSpPr>
        <p:spPr/>
        <p:txBody>
          <a:bodyPr/>
          <a:lstStyle/>
          <a:p>
            <a:r>
              <a:rPr lang="en-US" dirty="0"/>
              <a:t>Cross-cutting scientific concepts</a:t>
            </a:r>
          </a:p>
          <a:p>
            <a:endParaRPr lang="en-US" dirty="0"/>
          </a:p>
          <a:p>
            <a:r>
              <a:rPr lang="en-US" dirty="0"/>
              <a:t>Fundamental concepts that to their total describe our world.</a:t>
            </a:r>
          </a:p>
        </p:txBody>
      </p:sp>
    </p:spTree>
    <p:extLst>
      <p:ext uri="{BB962C8B-B14F-4D97-AF65-F5344CB8AC3E}">
        <p14:creationId xmlns:p14="http://schemas.microsoft.com/office/powerpoint/2010/main" val="3928836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6308-24C3-9AA2-5BEC-C86B7BC1DBE3}"/>
              </a:ext>
            </a:extLst>
          </p:cNvPr>
          <p:cNvSpPr>
            <a:spLocks noGrp="1"/>
          </p:cNvSpPr>
          <p:nvPr>
            <p:ph type="title"/>
          </p:nvPr>
        </p:nvSpPr>
        <p:spPr>
          <a:xfrm>
            <a:off x="268406" y="2830683"/>
            <a:ext cx="11655188" cy="1196635"/>
          </a:xfrm>
        </p:spPr>
        <p:txBody>
          <a:bodyPr>
            <a:normAutofit fontScale="90000"/>
          </a:bodyPr>
          <a:lstStyle/>
          <a:p>
            <a:pPr algn="ctr"/>
            <a:r>
              <a:rPr lang="en-US" dirty="0"/>
              <a:t>Which are the core concepts that could constitute a backbone organization scheme?</a:t>
            </a:r>
          </a:p>
        </p:txBody>
      </p:sp>
      <p:sp>
        <p:nvSpPr>
          <p:cNvPr id="4" name="TextBox 3">
            <a:extLst>
              <a:ext uri="{FF2B5EF4-FFF2-40B4-BE49-F238E27FC236}">
                <a16:creationId xmlns:a16="http://schemas.microsoft.com/office/drawing/2014/main" id="{1C0F5EE2-9EC5-F6F9-D806-FD45A5A20696}"/>
              </a:ext>
            </a:extLst>
          </p:cNvPr>
          <p:cNvSpPr txBox="1"/>
          <p:nvPr/>
        </p:nvSpPr>
        <p:spPr>
          <a:xfrm>
            <a:off x="3864362" y="4749748"/>
            <a:ext cx="4463276" cy="523220"/>
          </a:xfrm>
          <a:prstGeom prst="rect">
            <a:avLst/>
          </a:prstGeom>
          <a:noFill/>
        </p:spPr>
        <p:txBody>
          <a:bodyPr wrap="square">
            <a:spAutoFit/>
          </a:bodyPr>
          <a:lstStyle/>
          <a:p>
            <a:pPr algn="ctr"/>
            <a:r>
              <a:rPr lang="en-US" sz="2800" b="1" i="1" dirty="0">
                <a:solidFill>
                  <a:srgbClr val="88D317"/>
                </a:solidFill>
                <a:latin typeface="+mj-lt"/>
                <a:ea typeface="+mj-ea"/>
                <a:cs typeface="+mj-cs"/>
              </a:rPr>
              <a:t>What is really important?</a:t>
            </a:r>
            <a:endParaRPr lang="el-GR" sz="2800" b="1" i="1" dirty="0">
              <a:solidFill>
                <a:srgbClr val="88D317"/>
              </a:solidFill>
              <a:latin typeface="+mj-lt"/>
              <a:ea typeface="+mj-ea"/>
              <a:cs typeface="+mj-cs"/>
            </a:endParaRPr>
          </a:p>
        </p:txBody>
      </p:sp>
    </p:spTree>
    <p:extLst>
      <p:ext uri="{BB962C8B-B14F-4D97-AF65-F5344CB8AC3E}">
        <p14:creationId xmlns:p14="http://schemas.microsoft.com/office/powerpoint/2010/main" val="3587334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35579" y="692696"/>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electricity</a:t>
            </a:r>
            <a:endParaRPr lang="el-GR" dirty="0">
              <a:solidFill>
                <a:schemeClr val="tx1"/>
              </a:solidFill>
            </a:endParaRPr>
          </a:p>
        </p:txBody>
      </p:sp>
      <p:sp>
        <p:nvSpPr>
          <p:cNvPr id="8" name="Rectangle 7"/>
          <p:cNvSpPr/>
          <p:nvPr/>
        </p:nvSpPr>
        <p:spPr>
          <a:xfrm>
            <a:off x="3472107" y="1205136"/>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magnets</a:t>
            </a:r>
            <a:endParaRPr lang="el-GR" dirty="0">
              <a:solidFill>
                <a:schemeClr val="tx1"/>
              </a:solidFill>
            </a:endParaRPr>
          </a:p>
        </p:txBody>
      </p:sp>
      <p:sp>
        <p:nvSpPr>
          <p:cNvPr id="9" name="Rectangle 8"/>
          <p:cNvSpPr/>
          <p:nvPr/>
        </p:nvSpPr>
        <p:spPr>
          <a:xfrm>
            <a:off x="4406264" y="665076"/>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equations</a:t>
            </a:r>
            <a:endParaRPr lang="el-GR" dirty="0">
              <a:solidFill>
                <a:schemeClr val="tx1"/>
              </a:solidFill>
            </a:endParaRPr>
          </a:p>
        </p:txBody>
      </p:sp>
      <p:sp>
        <p:nvSpPr>
          <p:cNvPr id="10" name="Rectangle 9"/>
          <p:cNvSpPr/>
          <p:nvPr/>
        </p:nvSpPr>
        <p:spPr>
          <a:xfrm>
            <a:off x="2215466" y="1700808"/>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vectors</a:t>
            </a:r>
            <a:endParaRPr lang="el-GR" dirty="0">
              <a:solidFill>
                <a:schemeClr val="tx1"/>
              </a:solidFill>
            </a:endParaRPr>
          </a:p>
        </p:txBody>
      </p:sp>
      <p:sp>
        <p:nvSpPr>
          <p:cNvPr id="11" name="Rectangle 10"/>
          <p:cNvSpPr/>
          <p:nvPr/>
        </p:nvSpPr>
        <p:spPr>
          <a:xfrm>
            <a:off x="3791744" y="1843020"/>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alkalis</a:t>
            </a:r>
          </a:p>
        </p:txBody>
      </p:sp>
      <p:sp>
        <p:nvSpPr>
          <p:cNvPr id="12" name="Rectangle 11"/>
          <p:cNvSpPr/>
          <p:nvPr/>
        </p:nvSpPr>
        <p:spPr>
          <a:xfrm>
            <a:off x="5056824" y="1309163"/>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ph</a:t>
            </a:r>
            <a:endParaRPr lang="en-US" dirty="0">
              <a:solidFill>
                <a:schemeClr val="tx1"/>
              </a:solidFill>
            </a:endParaRPr>
          </a:p>
        </p:txBody>
      </p:sp>
      <p:sp>
        <p:nvSpPr>
          <p:cNvPr id="13" name="Rectangle 12"/>
          <p:cNvSpPr/>
          <p:nvPr/>
        </p:nvSpPr>
        <p:spPr>
          <a:xfrm>
            <a:off x="6401197" y="661091"/>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forces</a:t>
            </a:r>
          </a:p>
        </p:txBody>
      </p:sp>
      <p:sp>
        <p:nvSpPr>
          <p:cNvPr id="14" name="Rectangle 13"/>
          <p:cNvSpPr/>
          <p:nvPr/>
        </p:nvSpPr>
        <p:spPr>
          <a:xfrm>
            <a:off x="3228050" y="2497458"/>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gravity</a:t>
            </a:r>
          </a:p>
        </p:txBody>
      </p:sp>
      <p:sp>
        <p:nvSpPr>
          <p:cNvPr id="15" name="Rectangle 14"/>
          <p:cNvSpPr/>
          <p:nvPr/>
        </p:nvSpPr>
        <p:spPr>
          <a:xfrm>
            <a:off x="6401197" y="2237388"/>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functions</a:t>
            </a:r>
          </a:p>
        </p:txBody>
      </p:sp>
      <p:sp>
        <p:nvSpPr>
          <p:cNvPr id="16" name="Rectangle 15"/>
          <p:cNvSpPr/>
          <p:nvPr/>
        </p:nvSpPr>
        <p:spPr>
          <a:xfrm>
            <a:off x="7680176" y="949123"/>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DNA</a:t>
            </a:r>
          </a:p>
        </p:txBody>
      </p:sp>
      <p:sp>
        <p:nvSpPr>
          <p:cNvPr id="17" name="Rectangle 16"/>
          <p:cNvSpPr/>
          <p:nvPr/>
        </p:nvSpPr>
        <p:spPr>
          <a:xfrm>
            <a:off x="8328248" y="1880828"/>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molecules</a:t>
            </a:r>
          </a:p>
        </p:txBody>
      </p:sp>
      <p:sp>
        <p:nvSpPr>
          <p:cNvPr id="18" name="Rectangle 17"/>
          <p:cNvSpPr/>
          <p:nvPr/>
        </p:nvSpPr>
        <p:spPr>
          <a:xfrm>
            <a:off x="8145292" y="2684036"/>
            <a:ext cx="1335085"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kinematics</a:t>
            </a:r>
          </a:p>
        </p:txBody>
      </p:sp>
      <p:sp>
        <p:nvSpPr>
          <p:cNvPr id="19" name="Rectangle 18"/>
          <p:cNvSpPr/>
          <p:nvPr/>
        </p:nvSpPr>
        <p:spPr>
          <a:xfrm>
            <a:off x="8777788" y="1290801"/>
            <a:ext cx="1335085"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friction</a:t>
            </a:r>
          </a:p>
        </p:txBody>
      </p:sp>
      <p:sp>
        <p:nvSpPr>
          <p:cNvPr id="20" name="Rectangle 19"/>
          <p:cNvSpPr/>
          <p:nvPr/>
        </p:nvSpPr>
        <p:spPr>
          <a:xfrm>
            <a:off x="1755858" y="2857498"/>
            <a:ext cx="1335085"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galaxies</a:t>
            </a:r>
          </a:p>
        </p:txBody>
      </p:sp>
      <p:sp>
        <p:nvSpPr>
          <p:cNvPr id="23" name="Rectangle 22"/>
          <p:cNvSpPr/>
          <p:nvPr/>
        </p:nvSpPr>
        <p:spPr>
          <a:xfrm>
            <a:off x="4681886" y="2343782"/>
            <a:ext cx="1335085"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photons</a:t>
            </a:r>
          </a:p>
        </p:txBody>
      </p:sp>
      <p:sp>
        <p:nvSpPr>
          <p:cNvPr id="24" name="Rectangle 23"/>
          <p:cNvSpPr/>
          <p:nvPr/>
        </p:nvSpPr>
        <p:spPr>
          <a:xfrm>
            <a:off x="2513608" y="5949280"/>
            <a:ext cx="156616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Wind energy</a:t>
            </a:r>
          </a:p>
        </p:txBody>
      </p:sp>
      <p:sp>
        <p:nvSpPr>
          <p:cNvPr id="4" name="Rectangle 3"/>
          <p:cNvSpPr/>
          <p:nvPr/>
        </p:nvSpPr>
        <p:spPr>
          <a:xfrm>
            <a:off x="8917466" y="3398683"/>
            <a:ext cx="1125821" cy="369332"/>
          </a:xfrm>
          <a:prstGeom prst="rect">
            <a:avLst/>
          </a:prstGeom>
        </p:spPr>
        <p:txBody>
          <a:bodyPr wrap="none">
            <a:spAutoFit/>
          </a:bodyPr>
          <a:lstStyle/>
          <a:p>
            <a:r>
              <a:rPr lang="en-GB" dirty="0"/>
              <a:t>Biosphere</a:t>
            </a:r>
            <a:endParaRPr lang="el-GR" dirty="0"/>
          </a:p>
        </p:txBody>
      </p:sp>
      <p:sp>
        <p:nvSpPr>
          <p:cNvPr id="25" name="Rectangle 24"/>
          <p:cNvSpPr/>
          <p:nvPr/>
        </p:nvSpPr>
        <p:spPr>
          <a:xfrm>
            <a:off x="6264454" y="1631408"/>
            <a:ext cx="1033553" cy="369332"/>
          </a:xfrm>
          <a:prstGeom prst="rect">
            <a:avLst/>
          </a:prstGeom>
        </p:spPr>
        <p:txBody>
          <a:bodyPr wrap="none">
            <a:spAutoFit/>
          </a:bodyPr>
          <a:lstStyle/>
          <a:p>
            <a:r>
              <a:rPr lang="en-GB" dirty="0"/>
              <a:t>Life cycle</a:t>
            </a:r>
            <a:endParaRPr lang="el-GR" dirty="0"/>
          </a:p>
        </p:txBody>
      </p:sp>
      <p:sp>
        <p:nvSpPr>
          <p:cNvPr id="27" name="Rectangle 26"/>
          <p:cNvSpPr/>
          <p:nvPr/>
        </p:nvSpPr>
        <p:spPr>
          <a:xfrm>
            <a:off x="1991551" y="4522294"/>
            <a:ext cx="863698" cy="369332"/>
          </a:xfrm>
          <a:prstGeom prst="rect">
            <a:avLst/>
          </a:prstGeom>
        </p:spPr>
        <p:txBody>
          <a:bodyPr wrap="none">
            <a:spAutoFit/>
          </a:bodyPr>
          <a:lstStyle/>
          <a:p>
            <a:r>
              <a:rPr lang="en-GB" dirty="0"/>
              <a:t>Mitosis</a:t>
            </a:r>
            <a:endParaRPr lang="el-GR" dirty="0"/>
          </a:p>
        </p:txBody>
      </p:sp>
      <p:sp>
        <p:nvSpPr>
          <p:cNvPr id="28" name="Rectangle 27"/>
          <p:cNvSpPr/>
          <p:nvPr/>
        </p:nvSpPr>
        <p:spPr>
          <a:xfrm>
            <a:off x="8656726" y="4121914"/>
            <a:ext cx="1048685" cy="369332"/>
          </a:xfrm>
          <a:prstGeom prst="rect">
            <a:avLst/>
          </a:prstGeom>
        </p:spPr>
        <p:txBody>
          <a:bodyPr wrap="none">
            <a:spAutoFit/>
          </a:bodyPr>
          <a:lstStyle/>
          <a:p>
            <a:r>
              <a:rPr lang="en-GB" dirty="0"/>
              <a:t>Solubility</a:t>
            </a:r>
            <a:endParaRPr lang="el-GR" dirty="0"/>
          </a:p>
        </p:txBody>
      </p:sp>
      <p:sp>
        <p:nvSpPr>
          <p:cNvPr id="29" name="Rectangle 28"/>
          <p:cNvSpPr/>
          <p:nvPr/>
        </p:nvSpPr>
        <p:spPr>
          <a:xfrm>
            <a:off x="3282602" y="5157192"/>
            <a:ext cx="1010213" cy="369332"/>
          </a:xfrm>
          <a:prstGeom prst="rect">
            <a:avLst/>
          </a:prstGeom>
        </p:spPr>
        <p:txBody>
          <a:bodyPr wrap="none">
            <a:spAutoFit/>
          </a:bodyPr>
          <a:lstStyle/>
          <a:p>
            <a:r>
              <a:rPr lang="en-GB" dirty="0"/>
              <a:t>Catalysts</a:t>
            </a:r>
            <a:endParaRPr lang="el-GR" dirty="0"/>
          </a:p>
        </p:txBody>
      </p:sp>
      <p:sp>
        <p:nvSpPr>
          <p:cNvPr id="30" name="Rectangle 29"/>
          <p:cNvSpPr/>
          <p:nvPr/>
        </p:nvSpPr>
        <p:spPr>
          <a:xfrm>
            <a:off x="8753958" y="4973591"/>
            <a:ext cx="1452834" cy="369332"/>
          </a:xfrm>
          <a:prstGeom prst="rect">
            <a:avLst/>
          </a:prstGeom>
        </p:spPr>
        <p:txBody>
          <a:bodyPr wrap="none">
            <a:spAutoFit/>
          </a:bodyPr>
          <a:lstStyle/>
          <a:p>
            <a:r>
              <a:rPr lang="en-GB" dirty="0"/>
              <a:t>Ampere's law</a:t>
            </a:r>
            <a:endParaRPr lang="el-GR" dirty="0"/>
          </a:p>
        </p:txBody>
      </p:sp>
      <p:sp>
        <p:nvSpPr>
          <p:cNvPr id="31" name="Rectangle 30"/>
          <p:cNvSpPr/>
          <p:nvPr/>
        </p:nvSpPr>
        <p:spPr>
          <a:xfrm>
            <a:off x="2044185" y="5589240"/>
            <a:ext cx="877228" cy="369332"/>
          </a:xfrm>
          <a:prstGeom prst="rect">
            <a:avLst/>
          </a:prstGeom>
        </p:spPr>
        <p:txBody>
          <a:bodyPr wrap="none">
            <a:spAutoFit/>
          </a:bodyPr>
          <a:lstStyle/>
          <a:p>
            <a:r>
              <a:rPr lang="en-GB" dirty="0"/>
              <a:t>Energy </a:t>
            </a:r>
            <a:endParaRPr lang="el-GR" dirty="0"/>
          </a:p>
        </p:txBody>
      </p:sp>
      <p:sp>
        <p:nvSpPr>
          <p:cNvPr id="2048" name="Rectangle 2047"/>
          <p:cNvSpPr/>
          <p:nvPr/>
        </p:nvSpPr>
        <p:spPr>
          <a:xfrm>
            <a:off x="8219460" y="5953139"/>
            <a:ext cx="1620957" cy="338554"/>
          </a:xfrm>
          <a:prstGeom prst="rect">
            <a:avLst/>
          </a:prstGeom>
        </p:spPr>
        <p:txBody>
          <a:bodyPr wrap="none">
            <a:spAutoFit/>
          </a:bodyPr>
          <a:lstStyle/>
          <a:p>
            <a:r>
              <a:rPr lang="en-GB" sz="1600" dirty="0"/>
              <a:t>Thermodynamics</a:t>
            </a:r>
            <a:endParaRPr lang="el-GR" dirty="0"/>
          </a:p>
        </p:txBody>
      </p:sp>
      <p:sp>
        <p:nvSpPr>
          <p:cNvPr id="35" name="Rectangle 34"/>
          <p:cNvSpPr/>
          <p:nvPr/>
        </p:nvSpPr>
        <p:spPr>
          <a:xfrm>
            <a:off x="2852392" y="3800822"/>
            <a:ext cx="1443408" cy="338554"/>
          </a:xfrm>
          <a:prstGeom prst="rect">
            <a:avLst/>
          </a:prstGeom>
        </p:spPr>
        <p:txBody>
          <a:bodyPr wrap="none">
            <a:spAutoFit/>
          </a:bodyPr>
          <a:lstStyle/>
          <a:p>
            <a:r>
              <a:rPr lang="en-GB" sz="1600" dirty="0"/>
              <a:t>Photosynthesis</a:t>
            </a:r>
            <a:endParaRPr lang="el-GR"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8144" y="2909650"/>
            <a:ext cx="2506009" cy="31953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7047" y="2909649"/>
            <a:ext cx="2609640" cy="31953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67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250"/>
                                  </p:stCondLst>
                                  <p:childTnLst>
                                    <p:set>
                                      <p:cBhvr>
                                        <p:cTn id="17" dur="1" fill="hold">
                                          <p:stCondLst>
                                            <p:cond delay="0"/>
                                          </p:stCondLst>
                                        </p:cTn>
                                        <p:tgtEl>
                                          <p:spTgt spid="12"/>
                                        </p:tgtEl>
                                        <p:attrNameLst>
                                          <p:attrName>style.visibility</p:attrName>
                                        </p:attrNameLst>
                                      </p:cBhvr>
                                      <p:to>
                                        <p:strVal val="visible"/>
                                      </p:to>
                                    </p:set>
                                  </p:childTnLst>
                                </p:cTn>
                              </p:par>
                            </p:childTnLst>
                          </p:cTn>
                        </p:par>
                        <p:par>
                          <p:cTn id="18" fill="hold">
                            <p:stCondLst>
                              <p:cond delay="750"/>
                            </p:stCondLst>
                            <p:childTnLst>
                              <p:par>
                                <p:cTn id="19" presetID="1" presetClass="entr" presetSubtype="0" fill="hold" grpId="0" nodeType="afterEffect">
                                  <p:stCondLst>
                                    <p:cond delay="25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250"/>
                                  </p:stCondLst>
                                  <p:childTnLst>
                                    <p:set>
                                      <p:cBhvr>
                                        <p:cTn id="23" dur="1" fill="hold">
                                          <p:stCondLst>
                                            <p:cond delay="0"/>
                                          </p:stCondLst>
                                        </p:cTn>
                                        <p:tgtEl>
                                          <p:spTgt spid="25"/>
                                        </p:tgtEl>
                                        <p:attrNameLst>
                                          <p:attrName>style.visibility</p:attrName>
                                        </p:attrNameLst>
                                      </p:cBhvr>
                                      <p:to>
                                        <p:strVal val="visible"/>
                                      </p:to>
                                    </p:set>
                                  </p:childTnLst>
                                </p:cTn>
                              </p:par>
                            </p:childTnLst>
                          </p:cTn>
                        </p:par>
                        <p:par>
                          <p:cTn id="24" fill="hold">
                            <p:stCondLst>
                              <p:cond delay="1250"/>
                            </p:stCondLst>
                            <p:childTnLst>
                              <p:par>
                                <p:cTn id="25" presetID="1" presetClass="entr" presetSubtype="0" fill="hold" grpId="0" nodeType="afterEffect">
                                  <p:stCondLst>
                                    <p:cond delay="25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grpId="0" nodeType="afterEffect">
                                  <p:stCondLst>
                                    <p:cond delay="25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1750"/>
                            </p:stCondLst>
                            <p:childTnLst>
                              <p:par>
                                <p:cTn id="31" presetID="1" presetClass="entr" presetSubtype="0" fill="hold" grpId="0" nodeType="afterEffect">
                                  <p:stCondLst>
                                    <p:cond delay="250"/>
                                  </p:stCondLst>
                                  <p:childTnLst>
                                    <p:set>
                                      <p:cBhvr>
                                        <p:cTn id="32" dur="1" fill="hold">
                                          <p:stCondLst>
                                            <p:cond delay="0"/>
                                          </p:stCondLst>
                                        </p:cTn>
                                        <p:tgtEl>
                                          <p:spTgt spid="15"/>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0" nodeType="afterEffect">
                                  <p:stCondLst>
                                    <p:cond delay="250"/>
                                  </p:stCondLst>
                                  <p:childTnLst>
                                    <p:set>
                                      <p:cBhvr>
                                        <p:cTn id="35" dur="1" fill="hold">
                                          <p:stCondLst>
                                            <p:cond delay="0"/>
                                          </p:stCondLst>
                                        </p:cTn>
                                        <p:tgtEl>
                                          <p:spTgt spid="18"/>
                                        </p:tgtEl>
                                        <p:attrNameLst>
                                          <p:attrName>style.visibility</p:attrName>
                                        </p:attrNameLst>
                                      </p:cBhvr>
                                      <p:to>
                                        <p:strVal val="visible"/>
                                      </p:to>
                                    </p:set>
                                  </p:childTnLst>
                                </p:cTn>
                              </p:par>
                            </p:childTnLst>
                          </p:cTn>
                        </p:par>
                        <p:par>
                          <p:cTn id="36" fill="hold">
                            <p:stCondLst>
                              <p:cond delay="2250"/>
                            </p:stCondLst>
                            <p:childTnLst>
                              <p:par>
                                <p:cTn id="37" presetID="1" presetClass="entr" presetSubtype="0" fill="hold" grpId="0" nodeType="afterEffect">
                                  <p:stCondLst>
                                    <p:cond delay="250"/>
                                  </p:stCondLst>
                                  <p:childTnLst>
                                    <p:set>
                                      <p:cBhvr>
                                        <p:cTn id="38" dur="1" fill="hold">
                                          <p:stCondLst>
                                            <p:cond delay="0"/>
                                          </p:stCondLst>
                                        </p:cTn>
                                        <p:tgtEl>
                                          <p:spTgt spid="23"/>
                                        </p:tgtEl>
                                        <p:attrNameLst>
                                          <p:attrName>style.visibility</p:attrName>
                                        </p:attrNameLst>
                                      </p:cBhvr>
                                      <p:to>
                                        <p:strVal val="visible"/>
                                      </p:to>
                                    </p:set>
                                  </p:childTnLst>
                                </p:cTn>
                              </p:par>
                            </p:childTnLst>
                          </p:cTn>
                        </p:par>
                        <p:par>
                          <p:cTn id="39" fill="hold">
                            <p:stCondLst>
                              <p:cond delay="2500"/>
                            </p:stCondLst>
                            <p:childTnLst>
                              <p:par>
                                <p:cTn id="40" presetID="1" presetClass="entr" presetSubtype="0" fill="hold" grpId="0" nodeType="afterEffect">
                                  <p:stCondLst>
                                    <p:cond delay="250"/>
                                  </p:stCondLst>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p:stCondLst>
                              <p:cond delay="2750"/>
                            </p:stCondLst>
                            <p:childTnLst>
                              <p:par>
                                <p:cTn id="43" presetID="1" presetClass="entr" presetSubtype="0" fill="hold" grpId="0" nodeType="afterEffect">
                                  <p:stCondLst>
                                    <p:cond delay="250"/>
                                  </p:stCondLst>
                                  <p:childTnLst>
                                    <p:set>
                                      <p:cBhvr>
                                        <p:cTn id="44" dur="1" fill="hold">
                                          <p:stCondLst>
                                            <p:cond delay="0"/>
                                          </p:stCondLst>
                                        </p:cTn>
                                        <p:tgtEl>
                                          <p:spTgt spid="17"/>
                                        </p:tgtEl>
                                        <p:attrNameLst>
                                          <p:attrName>style.visibility</p:attrName>
                                        </p:attrNameLst>
                                      </p:cBhvr>
                                      <p:to>
                                        <p:strVal val="visible"/>
                                      </p:to>
                                    </p:set>
                                  </p:childTnLst>
                                </p:cTn>
                              </p:par>
                            </p:childTnLst>
                          </p:cTn>
                        </p:par>
                        <p:par>
                          <p:cTn id="45" fill="hold">
                            <p:stCondLst>
                              <p:cond delay="3000"/>
                            </p:stCondLst>
                            <p:childTnLst>
                              <p:par>
                                <p:cTn id="46" presetID="1" presetClass="entr" presetSubtype="0" fill="hold" grpId="0" nodeType="afterEffect">
                                  <p:stCondLst>
                                    <p:cond delay="250"/>
                                  </p:stCondLst>
                                  <p:childTnLst>
                                    <p:set>
                                      <p:cBhvr>
                                        <p:cTn id="47" dur="1" fill="hold">
                                          <p:stCondLst>
                                            <p:cond delay="0"/>
                                          </p:stCondLst>
                                        </p:cTn>
                                        <p:tgtEl>
                                          <p:spTgt spid="20"/>
                                        </p:tgtEl>
                                        <p:attrNameLst>
                                          <p:attrName>style.visibility</p:attrName>
                                        </p:attrNameLst>
                                      </p:cBhvr>
                                      <p:to>
                                        <p:strVal val="visible"/>
                                      </p:to>
                                    </p:set>
                                  </p:childTnLst>
                                </p:cTn>
                              </p:par>
                            </p:childTnLst>
                          </p:cTn>
                        </p:par>
                        <p:par>
                          <p:cTn id="48" fill="hold">
                            <p:stCondLst>
                              <p:cond delay="3250"/>
                            </p:stCondLst>
                            <p:childTnLst>
                              <p:par>
                                <p:cTn id="49" presetID="1" presetClass="entr" presetSubtype="0" fill="hold" grpId="0" nodeType="afterEffect">
                                  <p:stCondLst>
                                    <p:cond delay="250"/>
                                  </p:stCondLst>
                                  <p:childTnLst>
                                    <p:set>
                                      <p:cBhvr>
                                        <p:cTn id="50" dur="1" fill="hold">
                                          <p:stCondLst>
                                            <p:cond delay="0"/>
                                          </p:stCondLst>
                                        </p:cTn>
                                        <p:tgtEl>
                                          <p:spTgt spid="14"/>
                                        </p:tgtEl>
                                        <p:attrNameLst>
                                          <p:attrName>style.visibility</p:attrName>
                                        </p:attrNameLst>
                                      </p:cBhvr>
                                      <p:to>
                                        <p:strVal val="visible"/>
                                      </p:to>
                                    </p:set>
                                  </p:childTnLst>
                                </p:cTn>
                              </p:par>
                            </p:childTnLst>
                          </p:cTn>
                        </p:par>
                        <p:par>
                          <p:cTn id="51" fill="hold">
                            <p:stCondLst>
                              <p:cond delay="3500"/>
                            </p:stCondLst>
                            <p:childTnLst>
                              <p:par>
                                <p:cTn id="52" presetID="1" presetClass="entr" presetSubtype="0" fill="hold" grpId="0" nodeType="afterEffect">
                                  <p:stCondLst>
                                    <p:cond delay="250"/>
                                  </p:stCondLst>
                                  <p:childTnLst>
                                    <p:set>
                                      <p:cBhvr>
                                        <p:cTn id="53" dur="1" fill="hold">
                                          <p:stCondLst>
                                            <p:cond delay="0"/>
                                          </p:stCondLst>
                                        </p:cTn>
                                        <p:tgtEl>
                                          <p:spTgt spid="28"/>
                                        </p:tgtEl>
                                        <p:attrNameLst>
                                          <p:attrName>style.visibility</p:attrName>
                                        </p:attrNameLst>
                                      </p:cBhvr>
                                      <p:to>
                                        <p:strVal val="visible"/>
                                      </p:to>
                                    </p:set>
                                  </p:childTnLst>
                                </p:cTn>
                              </p:par>
                            </p:childTnLst>
                          </p:cTn>
                        </p:par>
                        <p:par>
                          <p:cTn id="54" fill="hold">
                            <p:stCondLst>
                              <p:cond delay="3750"/>
                            </p:stCondLst>
                            <p:childTnLst>
                              <p:par>
                                <p:cTn id="55" presetID="1" presetClass="entr" presetSubtype="0" fill="hold" grpId="0" nodeType="afterEffect">
                                  <p:stCondLst>
                                    <p:cond delay="250"/>
                                  </p:stCondLst>
                                  <p:childTnLst>
                                    <p:set>
                                      <p:cBhvr>
                                        <p:cTn id="56" dur="1" fill="hold">
                                          <p:stCondLst>
                                            <p:cond delay="0"/>
                                          </p:stCondLst>
                                        </p:cTn>
                                        <p:tgtEl>
                                          <p:spTgt spid="4"/>
                                        </p:tgtEl>
                                        <p:attrNameLst>
                                          <p:attrName>style.visibility</p:attrName>
                                        </p:attrNameLst>
                                      </p:cBhvr>
                                      <p:to>
                                        <p:strVal val="visible"/>
                                      </p:to>
                                    </p:set>
                                  </p:childTnLst>
                                </p:cTn>
                              </p:par>
                            </p:childTnLst>
                          </p:cTn>
                        </p:par>
                        <p:par>
                          <p:cTn id="57" fill="hold">
                            <p:stCondLst>
                              <p:cond delay="4000"/>
                            </p:stCondLst>
                            <p:childTnLst>
                              <p:par>
                                <p:cTn id="58" presetID="1" presetClass="entr" presetSubtype="0" fill="hold" grpId="0" nodeType="afterEffect">
                                  <p:stCondLst>
                                    <p:cond delay="250"/>
                                  </p:stCondLst>
                                  <p:childTnLst>
                                    <p:set>
                                      <p:cBhvr>
                                        <p:cTn id="59" dur="1" fill="hold">
                                          <p:stCondLst>
                                            <p:cond delay="0"/>
                                          </p:stCondLst>
                                        </p:cTn>
                                        <p:tgtEl>
                                          <p:spTgt spid="35"/>
                                        </p:tgtEl>
                                        <p:attrNameLst>
                                          <p:attrName>style.visibility</p:attrName>
                                        </p:attrNameLst>
                                      </p:cBhvr>
                                      <p:to>
                                        <p:strVal val="visible"/>
                                      </p:to>
                                    </p:set>
                                  </p:childTnLst>
                                </p:cTn>
                              </p:par>
                            </p:childTnLst>
                          </p:cTn>
                        </p:par>
                        <p:par>
                          <p:cTn id="60" fill="hold">
                            <p:stCondLst>
                              <p:cond delay="4250"/>
                            </p:stCondLst>
                            <p:childTnLst>
                              <p:par>
                                <p:cTn id="61" presetID="1" presetClass="entr" presetSubtype="0" fill="hold" grpId="0" nodeType="afterEffect">
                                  <p:stCondLst>
                                    <p:cond delay="250"/>
                                  </p:stCondLst>
                                  <p:childTnLst>
                                    <p:set>
                                      <p:cBhvr>
                                        <p:cTn id="62" dur="1" fill="hold">
                                          <p:stCondLst>
                                            <p:cond delay="0"/>
                                          </p:stCondLst>
                                        </p:cTn>
                                        <p:tgtEl>
                                          <p:spTgt spid="27"/>
                                        </p:tgtEl>
                                        <p:attrNameLst>
                                          <p:attrName>style.visibility</p:attrName>
                                        </p:attrNameLst>
                                      </p:cBhvr>
                                      <p:to>
                                        <p:strVal val="visible"/>
                                      </p:to>
                                    </p:set>
                                  </p:childTnLst>
                                </p:cTn>
                              </p:par>
                            </p:childTnLst>
                          </p:cTn>
                        </p:par>
                        <p:par>
                          <p:cTn id="63" fill="hold">
                            <p:stCondLst>
                              <p:cond delay="4500"/>
                            </p:stCondLst>
                            <p:childTnLst>
                              <p:par>
                                <p:cTn id="64" presetID="1" presetClass="entr" presetSubtype="0" fill="hold" grpId="0" nodeType="afterEffect">
                                  <p:stCondLst>
                                    <p:cond delay="250"/>
                                  </p:stCondLst>
                                  <p:childTnLst>
                                    <p:set>
                                      <p:cBhvr>
                                        <p:cTn id="65" dur="1" fill="hold">
                                          <p:stCondLst>
                                            <p:cond delay="0"/>
                                          </p:stCondLst>
                                        </p:cTn>
                                        <p:tgtEl>
                                          <p:spTgt spid="29"/>
                                        </p:tgtEl>
                                        <p:attrNameLst>
                                          <p:attrName>style.visibility</p:attrName>
                                        </p:attrNameLst>
                                      </p:cBhvr>
                                      <p:to>
                                        <p:strVal val="visible"/>
                                      </p:to>
                                    </p:set>
                                  </p:childTnLst>
                                </p:cTn>
                              </p:par>
                            </p:childTnLst>
                          </p:cTn>
                        </p:par>
                        <p:par>
                          <p:cTn id="66" fill="hold">
                            <p:stCondLst>
                              <p:cond delay="4750"/>
                            </p:stCondLst>
                            <p:childTnLst>
                              <p:par>
                                <p:cTn id="67" presetID="1" presetClass="entr" presetSubtype="0" fill="hold" grpId="0" nodeType="afterEffect">
                                  <p:stCondLst>
                                    <p:cond delay="250"/>
                                  </p:stCondLst>
                                  <p:childTnLst>
                                    <p:set>
                                      <p:cBhvr>
                                        <p:cTn id="68" dur="1" fill="hold">
                                          <p:stCondLst>
                                            <p:cond delay="0"/>
                                          </p:stCondLst>
                                        </p:cTn>
                                        <p:tgtEl>
                                          <p:spTgt spid="30"/>
                                        </p:tgtEl>
                                        <p:attrNameLst>
                                          <p:attrName>style.visibility</p:attrName>
                                        </p:attrNameLst>
                                      </p:cBhvr>
                                      <p:to>
                                        <p:strVal val="visible"/>
                                      </p:to>
                                    </p:set>
                                  </p:childTnLst>
                                </p:cTn>
                              </p:par>
                            </p:childTnLst>
                          </p:cTn>
                        </p:par>
                        <p:par>
                          <p:cTn id="69" fill="hold">
                            <p:stCondLst>
                              <p:cond delay="5000"/>
                            </p:stCondLst>
                            <p:childTnLst>
                              <p:par>
                                <p:cTn id="70" presetID="1" presetClass="entr" presetSubtype="0" fill="hold" grpId="0" nodeType="afterEffect">
                                  <p:stCondLst>
                                    <p:cond delay="250"/>
                                  </p:stCondLst>
                                  <p:childTnLst>
                                    <p:set>
                                      <p:cBhvr>
                                        <p:cTn id="71" dur="1" fill="hold">
                                          <p:stCondLst>
                                            <p:cond delay="0"/>
                                          </p:stCondLst>
                                        </p:cTn>
                                        <p:tgtEl>
                                          <p:spTgt spid="2048"/>
                                        </p:tgtEl>
                                        <p:attrNameLst>
                                          <p:attrName>style.visibility</p:attrName>
                                        </p:attrNameLst>
                                      </p:cBhvr>
                                      <p:to>
                                        <p:strVal val="visible"/>
                                      </p:to>
                                    </p:set>
                                  </p:childTnLst>
                                </p:cTn>
                              </p:par>
                            </p:childTnLst>
                          </p:cTn>
                        </p:par>
                        <p:par>
                          <p:cTn id="72" fill="hold">
                            <p:stCondLst>
                              <p:cond delay="5250"/>
                            </p:stCondLst>
                            <p:childTnLst>
                              <p:par>
                                <p:cTn id="73" presetID="1" presetClass="entr" presetSubtype="0" fill="hold" grpId="0" nodeType="afterEffect">
                                  <p:stCondLst>
                                    <p:cond delay="250"/>
                                  </p:stCondLst>
                                  <p:childTnLst>
                                    <p:set>
                                      <p:cBhvr>
                                        <p:cTn id="74" dur="1" fill="hold">
                                          <p:stCondLst>
                                            <p:cond delay="0"/>
                                          </p:stCondLst>
                                        </p:cTn>
                                        <p:tgtEl>
                                          <p:spTgt spid="31"/>
                                        </p:tgtEl>
                                        <p:attrNameLst>
                                          <p:attrName>style.visibility</p:attrName>
                                        </p:attrNameLst>
                                      </p:cBhvr>
                                      <p:to>
                                        <p:strVal val="visible"/>
                                      </p:to>
                                    </p:set>
                                  </p:childTnLst>
                                </p:cTn>
                              </p:par>
                            </p:childTnLst>
                          </p:cTn>
                        </p:par>
                        <p:par>
                          <p:cTn id="75" fill="hold">
                            <p:stCondLst>
                              <p:cond delay="5500"/>
                            </p:stCondLst>
                            <p:childTnLst>
                              <p:par>
                                <p:cTn id="76" presetID="1" presetClass="entr" presetSubtype="0" fill="hold" grpId="0" nodeType="afterEffect">
                                  <p:stCondLst>
                                    <p:cond delay="250"/>
                                  </p:stCondLst>
                                  <p:childTnLst>
                                    <p:set>
                                      <p:cBhvr>
                                        <p:cTn id="77" dur="1" fill="hold">
                                          <p:stCondLst>
                                            <p:cond delay="0"/>
                                          </p:stCondLst>
                                        </p:cTn>
                                        <p:tgtEl>
                                          <p:spTgt spid="2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051"/>
                                        </p:tgtEl>
                                        <p:attrNameLst>
                                          <p:attrName>style.visibility</p:attrName>
                                        </p:attrNameLst>
                                      </p:cBhvr>
                                      <p:to>
                                        <p:strVal val="visible"/>
                                      </p:to>
                                    </p:set>
                                    <p:animEffect transition="in" filter="fade">
                                      <p:cBhvr>
                                        <p:cTn id="8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3" grpId="0"/>
      <p:bldP spid="24" grpId="0"/>
      <p:bldP spid="4" grpId="0"/>
      <p:bldP spid="25" grpId="0"/>
      <p:bldP spid="27" grpId="0"/>
      <p:bldP spid="28" grpId="0"/>
      <p:bldP spid="29" grpId="0"/>
      <p:bldP spid="30" grpId="0"/>
      <p:bldP spid="31" grpId="0"/>
      <p:bldP spid="2048"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055F2-37B6-5813-0756-B5D9A75D0F0C}"/>
              </a:ext>
            </a:extLst>
          </p:cNvPr>
          <p:cNvSpPr>
            <a:spLocks noGrp="1"/>
          </p:cNvSpPr>
          <p:nvPr>
            <p:ph type="title"/>
          </p:nvPr>
        </p:nvSpPr>
        <p:spPr/>
        <p:txBody>
          <a:bodyPr>
            <a:normAutofit/>
          </a:bodyPr>
          <a:lstStyle/>
          <a:p>
            <a:r>
              <a:rPr lang="en-US" sz="3600" dirty="0">
                <a:solidFill>
                  <a:srgbClr val="6E3667"/>
                </a:solidFill>
                <a:latin typeface="OpenSans"/>
              </a:rPr>
              <a:t>What’s a tangram?</a:t>
            </a:r>
          </a:p>
        </p:txBody>
      </p:sp>
      <p:sp>
        <p:nvSpPr>
          <p:cNvPr id="7" name="Content Placeholder 2">
            <a:extLst>
              <a:ext uri="{FF2B5EF4-FFF2-40B4-BE49-F238E27FC236}">
                <a16:creationId xmlns:a16="http://schemas.microsoft.com/office/drawing/2014/main" id="{1753FD27-8B23-9776-7B91-8234C8570C6B}"/>
              </a:ext>
            </a:extLst>
          </p:cNvPr>
          <p:cNvSpPr txBox="1">
            <a:spLocks noGrp="1"/>
          </p:cNvSpPr>
          <p:nvPr>
            <p:ph idx="1"/>
          </p:nvPr>
        </p:nvSpPr>
        <p:spPr>
          <a:xfrm>
            <a:off x="245659" y="2557669"/>
            <a:ext cx="11655187" cy="3619293"/>
          </a:xfrm>
        </p:spPr>
        <p:txBody>
          <a:bodyPr anchorCtr="1"/>
          <a:lstStyle/>
          <a:p>
            <a:pPr marL="0" lvl="0" indent="0" algn="ctr">
              <a:buNone/>
            </a:pPr>
            <a:r>
              <a:rPr lang="en-US" b="1" dirty="0"/>
              <a:t>Tangram</a:t>
            </a:r>
            <a:r>
              <a:rPr lang="en-US" dirty="0"/>
              <a:t> means "seven boards of skill“. It is a dissection puzzle consisting of seven flat shapes, called </a:t>
            </a:r>
            <a:r>
              <a:rPr lang="en-US" i="1" dirty="0"/>
              <a:t>tans</a:t>
            </a:r>
            <a:r>
              <a:rPr lang="en-US" dirty="0"/>
              <a:t>, which are put together to form shapes. The objective of the puzzle is to form a specific shape using all seven pieces, which may not overlap. </a:t>
            </a:r>
          </a:p>
        </p:txBody>
      </p:sp>
      <p:pic>
        <p:nvPicPr>
          <p:cNvPr id="8" name="Picture 7">
            <a:extLst>
              <a:ext uri="{FF2B5EF4-FFF2-40B4-BE49-F238E27FC236}">
                <a16:creationId xmlns:a16="http://schemas.microsoft.com/office/drawing/2014/main" id="{E7B05CA1-C200-13BC-F510-DDAB4EA439E6}"/>
              </a:ext>
            </a:extLst>
          </p:cNvPr>
          <p:cNvPicPr>
            <a:picLocks noChangeAspect="1"/>
          </p:cNvPicPr>
          <p:nvPr/>
        </p:nvPicPr>
        <p:blipFill>
          <a:blip r:embed="rId2"/>
          <a:stretch>
            <a:fillRect/>
          </a:stretch>
        </p:blipFill>
        <p:spPr>
          <a:xfrm>
            <a:off x="3047999" y="4887909"/>
            <a:ext cx="6096003" cy="1171575"/>
          </a:xfrm>
          <a:prstGeom prst="rect">
            <a:avLst/>
          </a:prstGeom>
          <a:noFill/>
          <a:ln cap="flat">
            <a:noFill/>
          </a:ln>
        </p:spPr>
      </p:pic>
    </p:spTree>
    <p:extLst>
      <p:ext uri="{BB962C8B-B14F-4D97-AF65-F5344CB8AC3E}">
        <p14:creationId xmlns:p14="http://schemas.microsoft.com/office/powerpoint/2010/main" val="1765520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0C6837-E7F7-47EF-814E-A97ECD0231FF}"/>
              </a:ext>
            </a:extLst>
          </p:cNvPr>
          <p:cNvSpPr txBox="1">
            <a:spLocks/>
          </p:cNvSpPr>
          <p:nvPr/>
        </p:nvSpPr>
        <p:spPr>
          <a:xfrm>
            <a:off x="6328744" y="3295851"/>
            <a:ext cx="5216933" cy="719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E3269"/>
                </a:solidFill>
                <a:latin typeface="OpenSans"/>
              </a:rPr>
              <a:t>Why do I have to learn this?</a:t>
            </a:r>
          </a:p>
        </p:txBody>
      </p:sp>
      <p:pic>
        <p:nvPicPr>
          <p:cNvPr id="4" name="Picture 3">
            <a:extLst>
              <a:ext uri="{FF2B5EF4-FFF2-40B4-BE49-F238E27FC236}">
                <a16:creationId xmlns:a16="http://schemas.microsoft.com/office/drawing/2014/main" id="{4E7A7FAB-0507-4E93-8718-F72A6F0859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810" y="1874837"/>
            <a:ext cx="5342030" cy="3561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4601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260C41-5C85-4C53-AEE2-7F5B24D3EAA2}"/>
              </a:ext>
            </a:extLst>
          </p:cNvPr>
          <p:cNvSpPr txBox="1">
            <a:spLocks/>
          </p:cNvSpPr>
          <p:nvPr/>
        </p:nvSpPr>
        <p:spPr>
          <a:xfrm>
            <a:off x="5812124" y="1941546"/>
            <a:ext cx="6180772" cy="71961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dirty="0">
                <a:solidFill>
                  <a:srgbClr val="88D317"/>
                </a:solidFill>
              </a:rPr>
              <a:t>Why</a:t>
            </a:r>
            <a:r>
              <a:rPr lang="en-US" sz="4000" b="1" i="1" dirty="0">
                <a:solidFill>
                  <a:srgbClr val="7E3269"/>
                </a:solidFill>
              </a:rPr>
              <a:t> do students complain about having to learn what we teach them?</a:t>
            </a:r>
          </a:p>
        </p:txBody>
      </p:sp>
      <p:sp>
        <p:nvSpPr>
          <p:cNvPr id="11" name="Title 1">
            <a:extLst>
              <a:ext uri="{FF2B5EF4-FFF2-40B4-BE49-F238E27FC236}">
                <a16:creationId xmlns:a16="http://schemas.microsoft.com/office/drawing/2014/main" id="{4430A429-EE1F-43C3-A878-D89F8AAD832C}"/>
              </a:ext>
            </a:extLst>
          </p:cNvPr>
          <p:cNvSpPr txBox="1">
            <a:spLocks/>
          </p:cNvSpPr>
          <p:nvPr/>
        </p:nvSpPr>
        <p:spPr>
          <a:xfrm>
            <a:off x="5882228" y="4679117"/>
            <a:ext cx="6180772" cy="71961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dirty="0">
                <a:solidFill>
                  <a:srgbClr val="88D317"/>
                </a:solidFill>
              </a:rPr>
              <a:t>Why</a:t>
            </a:r>
            <a:r>
              <a:rPr lang="en-US" sz="4000" b="1" i="1" dirty="0">
                <a:solidFill>
                  <a:srgbClr val="7E3269"/>
                </a:solidFill>
              </a:rPr>
              <a:t> do they find no meaning in what we teach them?</a:t>
            </a:r>
          </a:p>
        </p:txBody>
      </p:sp>
      <p:pic>
        <p:nvPicPr>
          <p:cNvPr id="13" name="Picture 12">
            <a:extLst>
              <a:ext uri="{FF2B5EF4-FFF2-40B4-BE49-F238E27FC236}">
                <a16:creationId xmlns:a16="http://schemas.microsoft.com/office/drawing/2014/main" id="{4D09D172-FE18-4D56-B4EE-8682A04937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810" y="1874837"/>
            <a:ext cx="5342030" cy="3561644"/>
          </a:xfrm>
          <a:prstGeom prst="rect">
            <a:avLst/>
          </a:prstGeom>
          <a:ln>
            <a:noFill/>
          </a:ln>
          <a:effectLst>
            <a:outerShdw blurRad="292100" dist="139700" dir="2700000" algn="tl" rotWithShape="0">
              <a:srgbClr val="333333">
                <a:alpha val="65000"/>
              </a:srgbClr>
            </a:outerShdw>
          </a:effectLst>
        </p:spPr>
      </p:pic>
      <p:sp>
        <p:nvSpPr>
          <p:cNvPr id="15" name="Title 1">
            <a:extLst>
              <a:ext uri="{FF2B5EF4-FFF2-40B4-BE49-F238E27FC236}">
                <a16:creationId xmlns:a16="http://schemas.microsoft.com/office/drawing/2014/main" id="{F0AA215F-BE52-4AFD-8C21-53D863077464}"/>
              </a:ext>
            </a:extLst>
          </p:cNvPr>
          <p:cNvSpPr>
            <a:spLocks noGrp="1"/>
          </p:cNvSpPr>
          <p:nvPr>
            <p:ph type="title"/>
          </p:nvPr>
        </p:nvSpPr>
        <p:spPr>
          <a:xfrm>
            <a:off x="79256" y="475552"/>
            <a:ext cx="10515600" cy="1325563"/>
          </a:xfrm>
        </p:spPr>
        <p:txBody>
          <a:bodyPr/>
          <a:lstStyle/>
          <a:p>
            <a:r>
              <a:rPr lang="en-US" b="1" dirty="0">
                <a:solidFill>
                  <a:srgbClr val="6E3667"/>
                </a:solidFill>
                <a:latin typeface="OpenSans"/>
              </a:rPr>
              <a:t>The why – why reflection tool</a:t>
            </a:r>
          </a:p>
        </p:txBody>
      </p:sp>
      <p:sp>
        <p:nvSpPr>
          <p:cNvPr id="7" name="Title 1">
            <a:extLst>
              <a:ext uri="{FF2B5EF4-FFF2-40B4-BE49-F238E27FC236}">
                <a16:creationId xmlns:a16="http://schemas.microsoft.com/office/drawing/2014/main" id="{D1DF30FA-DE9B-45CF-BF5F-69F064B2B683}"/>
              </a:ext>
            </a:extLst>
          </p:cNvPr>
          <p:cNvSpPr txBox="1">
            <a:spLocks/>
          </p:cNvSpPr>
          <p:nvPr/>
        </p:nvSpPr>
        <p:spPr>
          <a:xfrm>
            <a:off x="5812124" y="2632184"/>
            <a:ext cx="6180772" cy="1766071"/>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563" indent="-182563">
              <a:lnSpc>
                <a:spcPct val="120000"/>
              </a:lnSpc>
              <a:buFont typeface="Arial" panose="020B0604020202020204" pitchFamily="34" charset="0"/>
              <a:buChar char="•"/>
            </a:pPr>
            <a:r>
              <a:rPr lang="en-US" sz="4000" b="1" i="1" dirty="0">
                <a:solidFill>
                  <a:srgbClr val="535353"/>
                </a:solidFill>
              </a:rPr>
              <a:t>Too many things to learn</a:t>
            </a:r>
          </a:p>
          <a:p>
            <a:pPr marL="182563" indent="-182563">
              <a:lnSpc>
                <a:spcPct val="120000"/>
              </a:lnSpc>
              <a:buFont typeface="Arial" panose="020B0604020202020204" pitchFamily="34" charset="0"/>
              <a:buChar char="•"/>
            </a:pPr>
            <a:r>
              <a:rPr lang="en-US" sz="4000" b="1" i="1" dirty="0">
                <a:solidFill>
                  <a:srgbClr val="535353"/>
                </a:solidFill>
              </a:rPr>
              <a:t>Too little time to work on each subject</a:t>
            </a:r>
          </a:p>
          <a:p>
            <a:pPr marL="182563" indent="-182563">
              <a:lnSpc>
                <a:spcPct val="120000"/>
              </a:lnSpc>
              <a:buFont typeface="Arial" panose="020B0604020202020204" pitchFamily="34" charset="0"/>
              <a:buChar char="•"/>
            </a:pPr>
            <a:r>
              <a:rPr lang="en-US" sz="4000" b="1" i="1" dirty="0">
                <a:solidFill>
                  <a:srgbClr val="535353"/>
                </a:solidFill>
              </a:rPr>
              <a:t>They don’t want to study</a:t>
            </a:r>
          </a:p>
          <a:p>
            <a:pPr marL="182563" indent="-182563">
              <a:lnSpc>
                <a:spcPct val="120000"/>
              </a:lnSpc>
              <a:buFont typeface="Arial" panose="020B0604020202020204" pitchFamily="34" charset="0"/>
              <a:buChar char="•"/>
            </a:pPr>
            <a:r>
              <a:rPr lang="en-US" sz="4000" b="1" i="1" dirty="0">
                <a:solidFill>
                  <a:srgbClr val="535353"/>
                </a:solidFill>
              </a:rPr>
              <a:t>They find no meaning in what we teach them</a:t>
            </a:r>
          </a:p>
        </p:txBody>
      </p:sp>
    </p:spTree>
    <p:extLst>
      <p:ext uri="{BB962C8B-B14F-4D97-AF65-F5344CB8AC3E}">
        <p14:creationId xmlns:p14="http://schemas.microsoft.com/office/powerpoint/2010/main" val="77969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1000"/>
                                        <p:tgtEl>
                                          <p:spTgt spid="7">
                                            <p:txEl>
                                              <p:pRg st="2" end="2"/>
                                            </p:txEl>
                                          </p:spTgt>
                                        </p:tgtEl>
                                      </p:cBhvr>
                                    </p:animEffect>
                                    <p:anim calcmode="lin" valueType="num">
                                      <p:cBhvr>
                                        <p:cTn id="2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9" presetClass="emph" presetSubtype="0" fill="hold" nodeType="clickEffect">
                                  <p:stCondLst>
                                    <p:cond delay="0"/>
                                  </p:stCondLst>
                                  <p:childTnLst>
                                    <p:animClr clrSpc="rgb" dir="cw">
                                      <p:cBhvr override="childStyle">
                                        <p:cTn id="35" dur="500" fill="hold"/>
                                        <p:tgtEl>
                                          <p:spTgt spid="7">
                                            <p:txEl>
                                              <p:pRg st="3" end="3"/>
                                            </p:txEl>
                                          </p:spTgt>
                                        </p:tgtEl>
                                        <p:attrNameLst>
                                          <p:attrName>style.color</p:attrName>
                                        </p:attrNameLst>
                                      </p:cBhvr>
                                      <p:to>
                                        <a:schemeClr val="accent2"/>
                                      </p:to>
                                    </p:animClr>
                                    <p:animClr clrSpc="rgb" dir="cw">
                                      <p:cBhvr>
                                        <p:cTn id="36" dur="500" fill="hold"/>
                                        <p:tgtEl>
                                          <p:spTgt spid="7">
                                            <p:txEl>
                                              <p:pRg st="3" end="3"/>
                                            </p:txEl>
                                          </p:spTgt>
                                        </p:tgtEl>
                                        <p:attrNameLst>
                                          <p:attrName>fillcolor</p:attrName>
                                        </p:attrNameLst>
                                      </p:cBhvr>
                                      <p:to>
                                        <a:schemeClr val="accent2"/>
                                      </p:to>
                                    </p:animClr>
                                    <p:set>
                                      <p:cBhvr>
                                        <p:cTn id="37" dur="500" fill="hold"/>
                                        <p:tgtEl>
                                          <p:spTgt spid="7">
                                            <p:txEl>
                                              <p:pRg st="3" end="3"/>
                                            </p:txEl>
                                          </p:spTgt>
                                        </p:tgtEl>
                                        <p:attrNameLst>
                                          <p:attrName>fill.type</p:attrName>
                                        </p:attrNameLst>
                                      </p:cBhvr>
                                      <p:to>
                                        <p:strVal val="solid"/>
                                      </p:to>
                                    </p:set>
                                    <p:set>
                                      <p:cBhvr>
                                        <p:cTn id="38" dur="500" fill="hold"/>
                                        <p:tgtEl>
                                          <p:spTgt spid="7">
                                            <p:txEl>
                                              <p:pRg st="3" end="3"/>
                                            </p:txEl>
                                          </p:spTgt>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7"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58DA14-1513-82EA-BA9C-AFDF2827E3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0618" y="1738745"/>
            <a:ext cx="5070764" cy="33805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032603" y="1700808"/>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6" name="Rectangle 55"/>
          <p:cNvSpPr/>
          <p:nvPr/>
        </p:nvSpPr>
        <p:spPr>
          <a:xfrm>
            <a:off x="3656041" y="1877348"/>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 name="Rectangle 56"/>
          <p:cNvSpPr/>
          <p:nvPr/>
        </p:nvSpPr>
        <p:spPr>
          <a:xfrm>
            <a:off x="6040804" y="1650841"/>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Rectangle 57"/>
          <p:cNvSpPr/>
          <p:nvPr/>
        </p:nvSpPr>
        <p:spPr>
          <a:xfrm>
            <a:off x="6283992" y="2231669"/>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5" name="Rectangle 54"/>
          <p:cNvSpPr/>
          <p:nvPr/>
        </p:nvSpPr>
        <p:spPr>
          <a:xfrm>
            <a:off x="4611866" y="2343782"/>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9" name="Rectangle 58"/>
          <p:cNvSpPr/>
          <p:nvPr/>
        </p:nvSpPr>
        <p:spPr>
          <a:xfrm>
            <a:off x="3053812" y="2504016"/>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1" name="Rectangle 60"/>
          <p:cNvSpPr/>
          <p:nvPr/>
        </p:nvSpPr>
        <p:spPr>
          <a:xfrm>
            <a:off x="1695305" y="2857498"/>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2" name="Rectangle 61"/>
          <p:cNvSpPr/>
          <p:nvPr/>
        </p:nvSpPr>
        <p:spPr>
          <a:xfrm>
            <a:off x="2849595" y="3788624"/>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3" name="Rectangle 62"/>
          <p:cNvSpPr/>
          <p:nvPr/>
        </p:nvSpPr>
        <p:spPr>
          <a:xfrm>
            <a:off x="1725307" y="4522294"/>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 name="Rectangle 63"/>
          <p:cNvSpPr/>
          <p:nvPr/>
        </p:nvSpPr>
        <p:spPr>
          <a:xfrm>
            <a:off x="3121492" y="5166484"/>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5" name="Rectangle 64"/>
          <p:cNvSpPr/>
          <p:nvPr/>
        </p:nvSpPr>
        <p:spPr>
          <a:xfrm>
            <a:off x="1755858" y="5517232"/>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 name="Rectangle 53"/>
          <p:cNvSpPr/>
          <p:nvPr/>
        </p:nvSpPr>
        <p:spPr>
          <a:xfrm>
            <a:off x="2683592" y="5877272"/>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3" name="Rectangle 52"/>
          <p:cNvSpPr/>
          <p:nvPr/>
        </p:nvSpPr>
        <p:spPr>
          <a:xfrm>
            <a:off x="8306821" y="5942792"/>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2" name="Rectangle 51"/>
          <p:cNvSpPr/>
          <p:nvPr/>
        </p:nvSpPr>
        <p:spPr>
          <a:xfrm>
            <a:off x="8782283" y="4963244"/>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Rectangle 50"/>
          <p:cNvSpPr/>
          <p:nvPr/>
        </p:nvSpPr>
        <p:spPr>
          <a:xfrm>
            <a:off x="8456572" y="4131206"/>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 name="Rectangle 49"/>
          <p:cNvSpPr/>
          <p:nvPr/>
        </p:nvSpPr>
        <p:spPr>
          <a:xfrm>
            <a:off x="8757637" y="3425433"/>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9" name="Rectangle 48"/>
          <p:cNvSpPr/>
          <p:nvPr/>
        </p:nvSpPr>
        <p:spPr>
          <a:xfrm>
            <a:off x="8145292" y="2694936"/>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 name="Rectangle 47"/>
          <p:cNvSpPr/>
          <p:nvPr/>
        </p:nvSpPr>
        <p:spPr>
          <a:xfrm>
            <a:off x="8206220" y="1877348"/>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Rectangle 46"/>
          <p:cNvSpPr/>
          <p:nvPr/>
        </p:nvSpPr>
        <p:spPr>
          <a:xfrm>
            <a:off x="8777788" y="1261021"/>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 name="Rectangle 44"/>
          <p:cNvSpPr/>
          <p:nvPr/>
        </p:nvSpPr>
        <p:spPr>
          <a:xfrm>
            <a:off x="7574688" y="930761"/>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 name="Rectangle 43"/>
          <p:cNvSpPr/>
          <p:nvPr/>
        </p:nvSpPr>
        <p:spPr>
          <a:xfrm>
            <a:off x="6328502" y="762189"/>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3" name="Rectangle 42"/>
          <p:cNvSpPr/>
          <p:nvPr/>
        </p:nvSpPr>
        <p:spPr>
          <a:xfrm>
            <a:off x="4982888" y="1290801"/>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1" name="Rectangle 40"/>
          <p:cNvSpPr/>
          <p:nvPr/>
        </p:nvSpPr>
        <p:spPr>
          <a:xfrm>
            <a:off x="3398446" y="1205136"/>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Rectangle 38"/>
          <p:cNvSpPr/>
          <p:nvPr/>
        </p:nvSpPr>
        <p:spPr>
          <a:xfrm>
            <a:off x="2290827" y="793759"/>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Rectangle 37"/>
          <p:cNvSpPr/>
          <p:nvPr/>
        </p:nvSpPr>
        <p:spPr>
          <a:xfrm>
            <a:off x="4423492" y="753255"/>
            <a:ext cx="1396185" cy="3600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ectangle 9"/>
          <p:cNvSpPr/>
          <p:nvPr/>
        </p:nvSpPr>
        <p:spPr>
          <a:xfrm>
            <a:off x="2318859" y="781950"/>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electricity</a:t>
            </a:r>
            <a:endParaRPr lang="el-GR" dirty="0">
              <a:solidFill>
                <a:schemeClr val="tx1"/>
              </a:solidFill>
            </a:endParaRPr>
          </a:p>
        </p:txBody>
      </p:sp>
      <p:sp>
        <p:nvSpPr>
          <p:cNvPr id="11" name="Rectangle 10"/>
          <p:cNvSpPr/>
          <p:nvPr/>
        </p:nvSpPr>
        <p:spPr>
          <a:xfrm>
            <a:off x="3472107" y="1205136"/>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magnets</a:t>
            </a:r>
            <a:endParaRPr lang="el-GR" dirty="0">
              <a:solidFill>
                <a:schemeClr val="tx1"/>
              </a:solidFill>
            </a:endParaRPr>
          </a:p>
        </p:txBody>
      </p:sp>
      <p:sp>
        <p:nvSpPr>
          <p:cNvPr id="12" name="Rectangle 11"/>
          <p:cNvSpPr/>
          <p:nvPr/>
        </p:nvSpPr>
        <p:spPr>
          <a:xfrm>
            <a:off x="4583976" y="731284"/>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equations</a:t>
            </a:r>
            <a:endParaRPr lang="el-GR" dirty="0">
              <a:solidFill>
                <a:schemeClr val="tx1"/>
              </a:solidFill>
            </a:endParaRPr>
          </a:p>
        </p:txBody>
      </p:sp>
      <p:sp>
        <p:nvSpPr>
          <p:cNvPr id="13" name="Rectangle 12"/>
          <p:cNvSpPr/>
          <p:nvPr/>
        </p:nvSpPr>
        <p:spPr>
          <a:xfrm>
            <a:off x="2215466" y="1700808"/>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vectors</a:t>
            </a:r>
            <a:endParaRPr lang="el-GR" dirty="0">
              <a:solidFill>
                <a:schemeClr val="tx1"/>
              </a:solidFill>
            </a:endParaRPr>
          </a:p>
        </p:txBody>
      </p:sp>
      <p:sp>
        <p:nvSpPr>
          <p:cNvPr id="14" name="Rectangle 13"/>
          <p:cNvSpPr/>
          <p:nvPr/>
        </p:nvSpPr>
        <p:spPr>
          <a:xfrm>
            <a:off x="3791744" y="1843020"/>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alkalis</a:t>
            </a:r>
          </a:p>
        </p:txBody>
      </p:sp>
      <p:sp>
        <p:nvSpPr>
          <p:cNvPr id="15" name="Rectangle 14"/>
          <p:cNvSpPr/>
          <p:nvPr/>
        </p:nvSpPr>
        <p:spPr>
          <a:xfrm>
            <a:off x="5056824" y="1309163"/>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ph</a:t>
            </a:r>
            <a:endParaRPr lang="en-US" dirty="0">
              <a:solidFill>
                <a:schemeClr val="tx1"/>
              </a:solidFill>
            </a:endParaRPr>
          </a:p>
        </p:txBody>
      </p:sp>
      <p:sp>
        <p:nvSpPr>
          <p:cNvPr id="16" name="Rectangle 15"/>
          <p:cNvSpPr/>
          <p:nvPr/>
        </p:nvSpPr>
        <p:spPr>
          <a:xfrm>
            <a:off x="6403531" y="750741"/>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forces</a:t>
            </a:r>
          </a:p>
        </p:txBody>
      </p:sp>
      <p:sp>
        <p:nvSpPr>
          <p:cNvPr id="17" name="Rectangle 16"/>
          <p:cNvSpPr/>
          <p:nvPr/>
        </p:nvSpPr>
        <p:spPr>
          <a:xfrm>
            <a:off x="3228050" y="2497458"/>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gravity</a:t>
            </a:r>
          </a:p>
        </p:txBody>
      </p:sp>
      <p:sp>
        <p:nvSpPr>
          <p:cNvPr id="18" name="Rectangle 17"/>
          <p:cNvSpPr/>
          <p:nvPr/>
        </p:nvSpPr>
        <p:spPr>
          <a:xfrm>
            <a:off x="6401197" y="2237388"/>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functions</a:t>
            </a:r>
          </a:p>
        </p:txBody>
      </p:sp>
      <p:sp>
        <p:nvSpPr>
          <p:cNvPr id="19" name="Rectangle 18"/>
          <p:cNvSpPr/>
          <p:nvPr/>
        </p:nvSpPr>
        <p:spPr>
          <a:xfrm>
            <a:off x="7680176" y="949123"/>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DNA</a:t>
            </a:r>
          </a:p>
        </p:txBody>
      </p:sp>
      <p:sp>
        <p:nvSpPr>
          <p:cNvPr id="20" name="Rectangle 19"/>
          <p:cNvSpPr/>
          <p:nvPr/>
        </p:nvSpPr>
        <p:spPr>
          <a:xfrm>
            <a:off x="8328248" y="1880828"/>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molecules</a:t>
            </a:r>
          </a:p>
        </p:txBody>
      </p:sp>
      <p:sp>
        <p:nvSpPr>
          <p:cNvPr id="21" name="Rectangle 20"/>
          <p:cNvSpPr/>
          <p:nvPr/>
        </p:nvSpPr>
        <p:spPr>
          <a:xfrm>
            <a:off x="8145292" y="2684036"/>
            <a:ext cx="1335085"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kinematics</a:t>
            </a:r>
          </a:p>
        </p:txBody>
      </p:sp>
      <p:sp>
        <p:nvSpPr>
          <p:cNvPr id="22" name="Rectangle 21"/>
          <p:cNvSpPr/>
          <p:nvPr/>
        </p:nvSpPr>
        <p:spPr>
          <a:xfrm>
            <a:off x="8777788" y="1290801"/>
            <a:ext cx="1335085"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friction</a:t>
            </a:r>
          </a:p>
        </p:txBody>
      </p:sp>
      <p:sp>
        <p:nvSpPr>
          <p:cNvPr id="23" name="Rectangle 22"/>
          <p:cNvSpPr/>
          <p:nvPr/>
        </p:nvSpPr>
        <p:spPr>
          <a:xfrm>
            <a:off x="1755858" y="2857498"/>
            <a:ext cx="1335085"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galaxies</a:t>
            </a:r>
          </a:p>
        </p:txBody>
      </p:sp>
      <p:sp>
        <p:nvSpPr>
          <p:cNvPr id="26" name="Rectangle 25"/>
          <p:cNvSpPr/>
          <p:nvPr/>
        </p:nvSpPr>
        <p:spPr>
          <a:xfrm>
            <a:off x="4681886" y="2343782"/>
            <a:ext cx="1335085"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photons</a:t>
            </a:r>
          </a:p>
        </p:txBody>
      </p:sp>
      <p:sp>
        <p:nvSpPr>
          <p:cNvPr id="27" name="Rectangle 26"/>
          <p:cNvSpPr/>
          <p:nvPr/>
        </p:nvSpPr>
        <p:spPr>
          <a:xfrm>
            <a:off x="2585616" y="5877272"/>
            <a:ext cx="156616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Wind energy</a:t>
            </a:r>
          </a:p>
        </p:txBody>
      </p:sp>
      <p:sp>
        <p:nvSpPr>
          <p:cNvPr id="28" name="Rectangle 27"/>
          <p:cNvSpPr/>
          <p:nvPr/>
        </p:nvSpPr>
        <p:spPr>
          <a:xfrm>
            <a:off x="8917466" y="3398683"/>
            <a:ext cx="1125821" cy="369332"/>
          </a:xfrm>
          <a:prstGeom prst="rect">
            <a:avLst/>
          </a:prstGeom>
        </p:spPr>
        <p:txBody>
          <a:bodyPr wrap="none">
            <a:spAutoFit/>
          </a:bodyPr>
          <a:lstStyle/>
          <a:p>
            <a:r>
              <a:rPr lang="en-GB" dirty="0"/>
              <a:t>Biosphere</a:t>
            </a:r>
            <a:endParaRPr lang="el-GR" dirty="0"/>
          </a:p>
        </p:txBody>
      </p:sp>
      <p:sp>
        <p:nvSpPr>
          <p:cNvPr id="29" name="Rectangle 28"/>
          <p:cNvSpPr/>
          <p:nvPr/>
        </p:nvSpPr>
        <p:spPr>
          <a:xfrm>
            <a:off x="6264454" y="1631408"/>
            <a:ext cx="1033553" cy="369332"/>
          </a:xfrm>
          <a:prstGeom prst="rect">
            <a:avLst/>
          </a:prstGeom>
        </p:spPr>
        <p:txBody>
          <a:bodyPr wrap="none">
            <a:spAutoFit/>
          </a:bodyPr>
          <a:lstStyle/>
          <a:p>
            <a:r>
              <a:rPr lang="en-GB" dirty="0"/>
              <a:t>Life cycle</a:t>
            </a:r>
            <a:endParaRPr lang="el-GR" dirty="0"/>
          </a:p>
        </p:txBody>
      </p:sp>
      <p:sp>
        <p:nvSpPr>
          <p:cNvPr id="30" name="Rectangle 29"/>
          <p:cNvSpPr/>
          <p:nvPr/>
        </p:nvSpPr>
        <p:spPr>
          <a:xfrm>
            <a:off x="2852392" y="3800822"/>
            <a:ext cx="1443408" cy="338554"/>
          </a:xfrm>
          <a:prstGeom prst="rect">
            <a:avLst/>
          </a:prstGeom>
        </p:spPr>
        <p:txBody>
          <a:bodyPr wrap="none">
            <a:spAutoFit/>
          </a:bodyPr>
          <a:lstStyle/>
          <a:p>
            <a:r>
              <a:rPr lang="en-GB" sz="1600" dirty="0"/>
              <a:t>Photosynthesis</a:t>
            </a:r>
            <a:endParaRPr lang="el-GR" dirty="0"/>
          </a:p>
        </p:txBody>
      </p:sp>
      <p:sp>
        <p:nvSpPr>
          <p:cNvPr id="31" name="Rectangle 30"/>
          <p:cNvSpPr/>
          <p:nvPr/>
        </p:nvSpPr>
        <p:spPr>
          <a:xfrm>
            <a:off x="1991551" y="4522294"/>
            <a:ext cx="863698" cy="369332"/>
          </a:xfrm>
          <a:prstGeom prst="rect">
            <a:avLst/>
          </a:prstGeom>
        </p:spPr>
        <p:txBody>
          <a:bodyPr wrap="none">
            <a:spAutoFit/>
          </a:bodyPr>
          <a:lstStyle/>
          <a:p>
            <a:r>
              <a:rPr lang="en-GB" dirty="0"/>
              <a:t>Mitosis</a:t>
            </a:r>
            <a:endParaRPr lang="el-GR" dirty="0"/>
          </a:p>
        </p:txBody>
      </p:sp>
      <p:sp>
        <p:nvSpPr>
          <p:cNvPr id="32" name="Rectangle 31"/>
          <p:cNvSpPr/>
          <p:nvPr/>
        </p:nvSpPr>
        <p:spPr>
          <a:xfrm>
            <a:off x="8656726" y="4121914"/>
            <a:ext cx="1048685" cy="369332"/>
          </a:xfrm>
          <a:prstGeom prst="rect">
            <a:avLst/>
          </a:prstGeom>
        </p:spPr>
        <p:txBody>
          <a:bodyPr wrap="none">
            <a:spAutoFit/>
          </a:bodyPr>
          <a:lstStyle/>
          <a:p>
            <a:r>
              <a:rPr lang="en-GB" dirty="0"/>
              <a:t>Solubility</a:t>
            </a:r>
            <a:endParaRPr lang="el-GR" dirty="0"/>
          </a:p>
        </p:txBody>
      </p:sp>
      <p:sp>
        <p:nvSpPr>
          <p:cNvPr id="33" name="Rectangle 32"/>
          <p:cNvSpPr/>
          <p:nvPr/>
        </p:nvSpPr>
        <p:spPr>
          <a:xfrm>
            <a:off x="3282602" y="5157192"/>
            <a:ext cx="1010213" cy="369332"/>
          </a:xfrm>
          <a:prstGeom prst="rect">
            <a:avLst/>
          </a:prstGeom>
        </p:spPr>
        <p:txBody>
          <a:bodyPr wrap="none">
            <a:spAutoFit/>
          </a:bodyPr>
          <a:lstStyle/>
          <a:p>
            <a:r>
              <a:rPr lang="en-GB" dirty="0"/>
              <a:t>Catalysts</a:t>
            </a:r>
            <a:endParaRPr lang="el-GR" dirty="0"/>
          </a:p>
        </p:txBody>
      </p:sp>
      <p:sp>
        <p:nvSpPr>
          <p:cNvPr id="34" name="Rectangle 33"/>
          <p:cNvSpPr/>
          <p:nvPr/>
        </p:nvSpPr>
        <p:spPr>
          <a:xfrm>
            <a:off x="8753958" y="4973591"/>
            <a:ext cx="1452834" cy="369332"/>
          </a:xfrm>
          <a:prstGeom prst="rect">
            <a:avLst/>
          </a:prstGeom>
        </p:spPr>
        <p:txBody>
          <a:bodyPr wrap="none">
            <a:spAutoFit/>
          </a:bodyPr>
          <a:lstStyle/>
          <a:p>
            <a:r>
              <a:rPr lang="en-GB" dirty="0"/>
              <a:t>Ampere's law</a:t>
            </a:r>
            <a:endParaRPr lang="el-GR" dirty="0"/>
          </a:p>
        </p:txBody>
      </p:sp>
      <p:sp>
        <p:nvSpPr>
          <p:cNvPr id="35" name="Rectangle 34"/>
          <p:cNvSpPr/>
          <p:nvPr/>
        </p:nvSpPr>
        <p:spPr>
          <a:xfrm>
            <a:off x="2044185" y="5507940"/>
            <a:ext cx="877228" cy="369332"/>
          </a:xfrm>
          <a:prstGeom prst="rect">
            <a:avLst/>
          </a:prstGeom>
        </p:spPr>
        <p:txBody>
          <a:bodyPr wrap="none">
            <a:spAutoFit/>
          </a:bodyPr>
          <a:lstStyle/>
          <a:p>
            <a:r>
              <a:rPr lang="en-GB" dirty="0"/>
              <a:t>Energy </a:t>
            </a:r>
            <a:endParaRPr lang="el-GR" dirty="0"/>
          </a:p>
        </p:txBody>
      </p:sp>
      <p:sp>
        <p:nvSpPr>
          <p:cNvPr id="36" name="Rectangle 35"/>
          <p:cNvSpPr/>
          <p:nvPr/>
        </p:nvSpPr>
        <p:spPr>
          <a:xfrm>
            <a:off x="8219460" y="5953139"/>
            <a:ext cx="1620957" cy="338554"/>
          </a:xfrm>
          <a:prstGeom prst="rect">
            <a:avLst/>
          </a:prstGeom>
        </p:spPr>
        <p:txBody>
          <a:bodyPr wrap="none">
            <a:spAutoFit/>
          </a:bodyPr>
          <a:lstStyle/>
          <a:p>
            <a:r>
              <a:rPr lang="en-GB" sz="1600" dirty="0"/>
              <a:t>Thermodynamics</a:t>
            </a:r>
            <a:endParaRPr lang="el-G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520" y="1605904"/>
            <a:ext cx="7582959" cy="3639058"/>
          </a:xfrm>
          <a:prstGeom prst="rect">
            <a:avLst/>
          </a:prstGeom>
        </p:spPr>
      </p:pic>
      <p:pic>
        <p:nvPicPr>
          <p:cNvPr id="139" name="Picture 138"/>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304521" y="1628800"/>
            <a:ext cx="7582959" cy="3639058"/>
          </a:xfrm>
          <a:prstGeom prst="rect">
            <a:avLst/>
          </a:prstGeom>
          <a:effectLst/>
        </p:spPr>
      </p:pic>
      <p:pic>
        <p:nvPicPr>
          <p:cNvPr id="6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7047" y="2909649"/>
            <a:ext cx="2614111" cy="32008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652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7"/>
                                        </p:tgtEl>
                                      </p:cBhvr>
                                    </p:animEffect>
                                    <p:set>
                                      <p:cBhvr>
                                        <p:cTn id="7" dur="1" fill="hold">
                                          <p:stCondLst>
                                            <p:cond delay="499"/>
                                          </p:stCondLst>
                                        </p:cTn>
                                        <p:tgtEl>
                                          <p:spTgt spid="67"/>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4.44444E-6 2.59259E-6 L -4.44444E-6 0.30463 " pathEditMode="relative" rAng="0" ptsTypes="AA">
                                      <p:cBhvr>
                                        <p:cTn id="9" dur="2000" fill="hold"/>
                                        <p:tgtEl>
                                          <p:spTgt spid="39"/>
                                        </p:tgtEl>
                                        <p:attrNameLst>
                                          <p:attrName>ppt_x</p:attrName>
                                          <p:attrName>ppt_y</p:attrName>
                                        </p:attrNameLst>
                                      </p:cBhvr>
                                      <p:rCtr x="0" y="15231"/>
                                    </p:animMotion>
                                  </p:childTnLst>
                                </p:cTn>
                              </p:par>
                              <p:par>
                                <p:cTn id="10" presetID="42" presetClass="path" presetSubtype="0" accel="50000" decel="50000" fill="hold" grpId="0" nodeType="withEffect">
                                  <p:stCondLst>
                                    <p:cond delay="0"/>
                                  </p:stCondLst>
                                  <p:childTnLst>
                                    <p:animMotion origin="layout" path="M -1.94444E-6 2.59259E-6 L 0.00781 0.30463 " pathEditMode="relative" rAng="0" ptsTypes="AA">
                                      <p:cBhvr>
                                        <p:cTn id="11" dur="2000" fill="hold"/>
                                        <p:tgtEl>
                                          <p:spTgt spid="10"/>
                                        </p:tgtEl>
                                        <p:attrNameLst>
                                          <p:attrName>ppt_x</p:attrName>
                                          <p:attrName>ppt_y</p:attrName>
                                        </p:attrNameLst>
                                      </p:cBhvr>
                                      <p:rCtr x="382" y="15231"/>
                                    </p:animMotion>
                                  </p:childTnLst>
                                </p:cTn>
                              </p:par>
                              <p:par>
                                <p:cTn id="12" presetID="42" presetClass="path" presetSubtype="0" accel="50000" decel="50000" fill="hold" grpId="0" nodeType="withEffect">
                                  <p:stCondLst>
                                    <p:cond delay="0"/>
                                  </p:stCondLst>
                                  <p:childTnLst>
                                    <p:animMotion origin="layout" path="M -0.00226 -1.85185E-6 L 0.52101 0.2456 " pathEditMode="relative" rAng="0" ptsTypes="AA">
                                      <p:cBhvr>
                                        <p:cTn id="13" dur="2000" fill="hold"/>
                                        <p:tgtEl>
                                          <p:spTgt spid="11"/>
                                        </p:tgtEl>
                                        <p:attrNameLst>
                                          <p:attrName>ppt_x</p:attrName>
                                          <p:attrName>ppt_y</p:attrName>
                                        </p:attrNameLst>
                                      </p:cBhvr>
                                      <p:rCtr x="26163" y="12269"/>
                                    </p:animMotion>
                                  </p:childTnLst>
                                </p:cTn>
                              </p:par>
                              <p:par>
                                <p:cTn id="14" presetID="42" presetClass="path" presetSubtype="0" accel="50000" decel="50000" fill="hold" grpId="0" nodeType="withEffect">
                                  <p:stCondLst>
                                    <p:cond delay="0"/>
                                  </p:stCondLst>
                                  <p:childTnLst>
                                    <p:animMotion origin="layout" path="M -0.00226 -1.85185E-6 L 0.5158 0.2456 " pathEditMode="relative" rAng="0" ptsTypes="AA">
                                      <p:cBhvr>
                                        <p:cTn id="15" dur="2000" fill="hold"/>
                                        <p:tgtEl>
                                          <p:spTgt spid="41"/>
                                        </p:tgtEl>
                                        <p:attrNameLst>
                                          <p:attrName>ppt_x</p:attrName>
                                          <p:attrName>ppt_y</p:attrName>
                                        </p:attrNameLst>
                                      </p:cBhvr>
                                      <p:rCtr x="25903" y="12269"/>
                                    </p:animMotion>
                                  </p:childTnLst>
                                </p:cTn>
                              </p:par>
                              <p:par>
                                <p:cTn id="16" presetID="42" presetClass="path" presetSubtype="0" accel="50000" decel="50000" fill="hold" grpId="0" nodeType="withEffect">
                                  <p:stCondLst>
                                    <p:cond delay="0"/>
                                  </p:stCondLst>
                                  <p:childTnLst>
                                    <p:animMotion origin="layout" path="M 5E-6 1.85185E-6 L 0.22431 0.31389 " pathEditMode="relative" rAng="0" ptsTypes="AA">
                                      <p:cBhvr>
                                        <p:cTn id="17" dur="2000" fill="hold"/>
                                        <p:tgtEl>
                                          <p:spTgt spid="12"/>
                                        </p:tgtEl>
                                        <p:attrNameLst>
                                          <p:attrName>ppt_x</p:attrName>
                                          <p:attrName>ppt_y</p:attrName>
                                        </p:attrNameLst>
                                      </p:cBhvr>
                                      <p:rCtr x="11215" y="15694"/>
                                    </p:animMotion>
                                  </p:childTnLst>
                                </p:cTn>
                              </p:par>
                              <p:par>
                                <p:cTn id="18" presetID="42" presetClass="path" presetSubtype="0" accel="50000" decel="50000" fill="hold" grpId="0" nodeType="withEffect">
                                  <p:stCondLst>
                                    <p:cond delay="0"/>
                                  </p:stCondLst>
                                  <p:childTnLst>
                                    <p:animMotion origin="layout" path="M 1.66667E-6 1.11111E-6 L 0.22847 0.31065 " pathEditMode="relative" rAng="0" ptsTypes="AA">
                                      <p:cBhvr>
                                        <p:cTn id="19" dur="2000" fill="hold"/>
                                        <p:tgtEl>
                                          <p:spTgt spid="38"/>
                                        </p:tgtEl>
                                        <p:attrNameLst>
                                          <p:attrName>ppt_x</p:attrName>
                                          <p:attrName>ppt_y</p:attrName>
                                        </p:attrNameLst>
                                      </p:cBhvr>
                                      <p:rCtr x="11424" y="15532"/>
                                    </p:animMotion>
                                  </p:childTnLst>
                                </p:cTn>
                              </p:par>
                              <p:par>
                                <p:cTn id="20" presetID="42" presetClass="path" presetSubtype="0" accel="50000" decel="50000" fill="hold" grpId="0" nodeType="withEffect">
                                  <p:stCondLst>
                                    <p:cond delay="0"/>
                                  </p:stCondLst>
                                  <p:childTnLst>
                                    <p:animMotion origin="layout" path="M -0.00781 0.00209 L 0.32118 0.15116 " pathEditMode="relative" rAng="0" ptsTypes="AA">
                                      <p:cBhvr>
                                        <p:cTn id="21" dur="2000" fill="hold"/>
                                        <p:tgtEl>
                                          <p:spTgt spid="43"/>
                                        </p:tgtEl>
                                        <p:attrNameLst>
                                          <p:attrName>ppt_x</p:attrName>
                                          <p:attrName>ppt_y</p:attrName>
                                        </p:attrNameLst>
                                      </p:cBhvr>
                                      <p:rCtr x="16441" y="7454"/>
                                    </p:animMotion>
                                  </p:childTnLst>
                                </p:cTn>
                              </p:par>
                              <p:par>
                                <p:cTn id="22" presetID="42" presetClass="path" presetSubtype="0" accel="50000" decel="50000" fill="hold" grpId="0" nodeType="withEffect">
                                  <p:stCondLst>
                                    <p:cond delay="0"/>
                                  </p:stCondLst>
                                  <p:childTnLst>
                                    <p:animMotion origin="layout" path="M -4.72222E-6 4.81481E-6 L 0.33629 0.14699 " pathEditMode="relative" rAng="0" ptsTypes="AA">
                                      <p:cBhvr>
                                        <p:cTn id="23" dur="2000" fill="hold"/>
                                        <p:tgtEl>
                                          <p:spTgt spid="15"/>
                                        </p:tgtEl>
                                        <p:attrNameLst>
                                          <p:attrName>ppt_x</p:attrName>
                                          <p:attrName>ppt_y</p:attrName>
                                        </p:attrNameLst>
                                      </p:cBhvr>
                                      <p:rCtr x="16806" y="7338"/>
                                    </p:animMotion>
                                  </p:childTnLst>
                                </p:cTn>
                              </p:par>
                              <p:par>
                                <p:cTn id="24" presetID="42" presetClass="path" presetSubtype="0" accel="50000" decel="50000" fill="hold" grpId="0" nodeType="withEffect">
                                  <p:stCondLst>
                                    <p:cond delay="0"/>
                                  </p:stCondLst>
                                  <p:childTnLst>
                                    <p:animMotion origin="layout" path="M -0.01094 0.00439 L -0.17812 0.24537 " pathEditMode="relative" rAng="0" ptsTypes="AA">
                                      <p:cBhvr>
                                        <p:cTn id="25" dur="2000" fill="hold"/>
                                        <p:tgtEl>
                                          <p:spTgt spid="16"/>
                                        </p:tgtEl>
                                        <p:attrNameLst>
                                          <p:attrName>ppt_x</p:attrName>
                                          <p:attrName>ppt_y</p:attrName>
                                        </p:attrNameLst>
                                      </p:cBhvr>
                                      <p:rCtr x="-8368" y="12037"/>
                                    </p:animMotion>
                                  </p:childTnLst>
                                </p:cTn>
                              </p:par>
                              <p:par>
                                <p:cTn id="26" presetID="42" presetClass="path" presetSubtype="0" accel="50000" decel="50000" fill="hold" grpId="0" nodeType="withEffect">
                                  <p:stCondLst>
                                    <p:cond delay="0"/>
                                  </p:stCondLst>
                                  <p:childTnLst>
                                    <p:animMotion origin="layout" path="M 0.03629 0.01481 L -0.18299 0.24537 " pathEditMode="relative" rAng="0" ptsTypes="AA">
                                      <p:cBhvr>
                                        <p:cTn id="27" dur="2000" fill="hold"/>
                                        <p:tgtEl>
                                          <p:spTgt spid="44"/>
                                        </p:tgtEl>
                                        <p:attrNameLst>
                                          <p:attrName>ppt_x</p:attrName>
                                          <p:attrName>ppt_y</p:attrName>
                                        </p:attrNameLst>
                                      </p:cBhvr>
                                      <p:rCtr x="-10972" y="11528"/>
                                    </p:animMotion>
                                  </p:childTnLst>
                                </p:cTn>
                              </p:par>
                              <p:par>
                                <p:cTn id="28" presetID="42" presetClass="path" presetSubtype="0" accel="50000" decel="50000" fill="hold" grpId="0" nodeType="withEffect">
                                  <p:stCondLst>
                                    <p:cond delay="0"/>
                                  </p:stCondLst>
                                  <p:childTnLst>
                                    <p:animMotion origin="layout" path="M -4.72222E-6 -3.33333E-6 L -0.5434 0.19885 " pathEditMode="relative" rAng="0" ptsTypes="AA">
                                      <p:cBhvr>
                                        <p:cTn id="29" dur="2000" fill="hold"/>
                                        <p:tgtEl>
                                          <p:spTgt spid="19"/>
                                        </p:tgtEl>
                                        <p:attrNameLst>
                                          <p:attrName>ppt_x</p:attrName>
                                          <p:attrName>ppt_y</p:attrName>
                                        </p:attrNameLst>
                                      </p:cBhvr>
                                      <p:rCtr x="-27170" y="9931"/>
                                    </p:animMotion>
                                  </p:childTnLst>
                                </p:cTn>
                              </p:par>
                              <p:par>
                                <p:cTn id="30" presetID="42" presetClass="path" presetSubtype="0" accel="50000" decel="50000" fill="hold" grpId="0" nodeType="withEffect">
                                  <p:stCondLst>
                                    <p:cond delay="0"/>
                                  </p:stCondLst>
                                  <p:childTnLst>
                                    <p:animMotion origin="layout" path="M -8.33333E-7 4.44444E-6 L -0.54514 0.20162 " pathEditMode="relative" rAng="0" ptsTypes="AA">
                                      <p:cBhvr>
                                        <p:cTn id="31" dur="2000" fill="hold"/>
                                        <p:tgtEl>
                                          <p:spTgt spid="45"/>
                                        </p:tgtEl>
                                        <p:attrNameLst>
                                          <p:attrName>ppt_x</p:attrName>
                                          <p:attrName>ppt_y</p:attrName>
                                        </p:attrNameLst>
                                      </p:cBhvr>
                                      <p:rCtr x="-27257" y="10069"/>
                                    </p:animMotion>
                                  </p:childTnLst>
                                </p:cTn>
                              </p:par>
                              <p:par>
                                <p:cTn id="32" presetID="42" presetClass="path" presetSubtype="0" accel="50000" decel="50000" fill="hold" grpId="0" nodeType="withEffect">
                                  <p:stCondLst>
                                    <p:cond delay="0"/>
                                  </p:stCondLst>
                                  <p:childTnLst>
                                    <p:animMotion origin="layout" path="M 4.16667E-6 -1.85185E-6 L -0.36615 0.06505 " pathEditMode="relative" rAng="0" ptsTypes="AA">
                                      <p:cBhvr>
                                        <p:cTn id="33" dur="2000" fill="hold"/>
                                        <p:tgtEl>
                                          <p:spTgt spid="22"/>
                                        </p:tgtEl>
                                        <p:attrNameLst>
                                          <p:attrName>ppt_x</p:attrName>
                                          <p:attrName>ppt_y</p:attrName>
                                        </p:attrNameLst>
                                      </p:cBhvr>
                                      <p:rCtr x="-18316" y="3241"/>
                                    </p:animMotion>
                                  </p:childTnLst>
                                </p:cTn>
                              </p:par>
                              <p:par>
                                <p:cTn id="34" presetID="42" presetClass="path" presetSubtype="0" accel="50000" decel="50000" fill="hold" grpId="0" nodeType="withEffect">
                                  <p:stCondLst>
                                    <p:cond delay="0"/>
                                  </p:stCondLst>
                                  <p:childTnLst>
                                    <p:animMotion origin="layout" path="M 1.94444E-6 -3.7037E-6 L -0.36962 0.06945 " pathEditMode="relative" rAng="0" ptsTypes="AA">
                                      <p:cBhvr>
                                        <p:cTn id="35" dur="2000" fill="hold"/>
                                        <p:tgtEl>
                                          <p:spTgt spid="47"/>
                                        </p:tgtEl>
                                        <p:attrNameLst>
                                          <p:attrName>ppt_x</p:attrName>
                                          <p:attrName>ppt_y</p:attrName>
                                        </p:attrNameLst>
                                      </p:cBhvr>
                                      <p:rCtr x="-18490" y="3472"/>
                                    </p:animMotion>
                                  </p:childTnLst>
                                </p:cTn>
                              </p:par>
                              <p:par>
                                <p:cTn id="36" presetID="42" presetClass="path" presetSubtype="0" accel="50000" decel="50000" fill="hold" grpId="0" nodeType="withEffect">
                                  <p:stCondLst>
                                    <p:cond delay="0"/>
                                  </p:stCondLst>
                                  <p:childTnLst>
                                    <p:animMotion origin="layout" path="M 0.00781 -2.96296E-6 L -0.48837 -0.02106 " pathEditMode="relative" rAng="0" ptsTypes="AA">
                                      <p:cBhvr>
                                        <p:cTn id="37" dur="2000" fill="hold"/>
                                        <p:tgtEl>
                                          <p:spTgt spid="20"/>
                                        </p:tgtEl>
                                        <p:attrNameLst>
                                          <p:attrName>ppt_x</p:attrName>
                                          <p:attrName>ppt_y</p:attrName>
                                        </p:attrNameLst>
                                      </p:cBhvr>
                                      <p:rCtr x="-24809" y="-1065"/>
                                    </p:animMotion>
                                  </p:childTnLst>
                                </p:cTn>
                              </p:par>
                              <p:par>
                                <p:cTn id="38" presetID="42" presetClass="path" presetSubtype="0" accel="50000" decel="50000" fill="hold" grpId="0" nodeType="withEffect">
                                  <p:stCondLst>
                                    <p:cond delay="0"/>
                                  </p:stCondLst>
                                  <p:childTnLst>
                                    <p:animMotion origin="layout" path="M 0.00781 5.55112E-17 L -0.49618 -0.0206 " pathEditMode="relative" rAng="0" ptsTypes="AA">
                                      <p:cBhvr>
                                        <p:cTn id="39" dur="2000" fill="hold"/>
                                        <p:tgtEl>
                                          <p:spTgt spid="48"/>
                                        </p:tgtEl>
                                        <p:attrNameLst>
                                          <p:attrName>ppt_x</p:attrName>
                                          <p:attrName>ppt_y</p:attrName>
                                        </p:attrNameLst>
                                      </p:cBhvr>
                                      <p:rCtr x="-25208" y="-1042"/>
                                    </p:animMotion>
                                  </p:childTnLst>
                                </p:cTn>
                              </p:par>
                              <p:par>
                                <p:cTn id="40" presetID="42" presetClass="path" presetSubtype="0" accel="50000" decel="50000" fill="hold" grpId="0" nodeType="withEffect">
                                  <p:stCondLst>
                                    <p:cond delay="0"/>
                                  </p:stCondLst>
                                  <p:childTnLst>
                                    <p:animMotion origin="layout" path="M -0.01181 -4.81481E-6 L 0.02152 0.08334 " pathEditMode="relative" rAng="0" ptsTypes="AA">
                                      <p:cBhvr>
                                        <p:cTn id="41" dur="2000" fill="hold"/>
                                        <p:tgtEl>
                                          <p:spTgt spid="29"/>
                                        </p:tgtEl>
                                        <p:attrNameLst>
                                          <p:attrName>ppt_x</p:attrName>
                                          <p:attrName>ppt_y</p:attrName>
                                        </p:attrNameLst>
                                      </p:cBhvr>
                                      <p:rCtr x="1667" y="4167"/>
                                    </p:animMotion>
                                  </p:childTnLst>
                                </p:cTn>
                              </p:par>
                              <p:par>
                                <p:cTn id="42" presetID="42" presetClass="path" presetSubtype="0" accel="50000" decel="50000" fill="hold" grpId="0" nodeType="withEffect">
                                  <p:stCondLst>
                                    <p:cond delay="0"/>
                                  </p:stCondLst>
                                  <p:childTnLst>
                                    <p:animMotion origin="layout" path="M -0.00608 -0.00069 L 0.02604 0.08542 " pathEditMode="relative" rAng="0" ptsTypes="AA">
                                      <p:cBhvr>
                                        <p:cTn id="43" dur="2000" fill="hold"/>
                                        <p:tgtEl>
                                          <p:spTgt spid="57"/>
                                        </p:tgtEl>
                                        <p:attrNameLst>
                                          <p:attrName>ppt_x</p:attrName>
                                          <p:attrName>ppt_y</p:attrName>
                                        </p:attrNameLst>
                                      </p:cBhvr>
                                      <p:rCtr x="1597" y="4306"/>
                                    </p:animMotion>
                                  </p:childTnLst>
                                </p:cTn>
                              </p:par>
                              <p:par>
                                <p:cTn id="44" presetID="42" presetClass="path" presetSubtype="0" accel="50000" decel="50000" fill="hold" grpId="0" nodeType="withEffect">
                                  <p:stCondLst>
                                    <p:cond delay="0"/>
                                  </p:stCondLst>
                                  <p:childTnLst>
                                    <p:animMotion origin="layout" path="M -4.16667E-6 1.85185E-6 L 0.00608 0.15185 " pathEditMode="relative" rAng="0" ptsTypes="AA">
                                      <p:cBhvr>
                                        <p:cTn id="45" dur="2000" fill="hold"/>
                                        <p:tgtEl>
                                          <p:spTgt spid="18"/>
                                        </p:tgtEl>
                                        <p:attrNameLst>
                                          <p:attrName>ppt_x</p:attrName>
                                          <p:attrName>ppt_y</p:attrName>
                                        </p:attrNameLst>
                                      </p:cBhvr>
                                      <p:rCtr x="295" y="7593"/>
                                    </p:animMotion>
                                  </p:childTnLst>
                                </p:cTn>
                              </p:par>
                              <p:par>
                                <p:cTn id="46" presetID="42" presetClass="path" presetSubtype="0" accel="50000" decel="50000" fill="hold" grpId="0" nodeType="withEffect">
                                  <p:stCondLst>
                                    <p:cond delay="0"/>
                                  </p:stCondLst>
                                  <p:childTnLst>
                                    <p:animMotion origin="layout" path="M -4.16667E-6 1.85185E-6 L 0.00608 0.15185 " pathEditMode="relative" rAng="0" ptsTypes="AA">
                                      <p:cBhvr>
                                        <p:cTn id="47" dur="2000" fill="hold"/>
                                        <p:tgtEl>
                                          <p:spTgt spid="58"/>
                                        </p:tgtEl>
                                        <p:attrNameLst>
                                          <p:attrName>ppt_x</p:attrName>
                                          <p:attrName>ppt_y</p:attrName>
                                        </p:attrNameLst>
                                      </p:cBhvr>
                                      <p:rCtr x="295" y="7593"/>
                                    </p:animMotion>
                                  </p:childTnLst>
                                </p:cTn>
                              </p:par>
                              <p:par>
                                <p:cTn id="48" presetID="42" presetClass="path" presetSubtype="0" accel="50000" decel="50000" fill="hold" grpId="0" nodeType="withEffect">
                                  <p:stCondLst>
                                    <p:cond delay="0"/>
                                  </p:stCondLst>
                                  <p:childTnLst>
                                    <p:animMotion origin="layout" path="M 8.33333E-7 -4.07407E-6 L -0.02066 0.21621 " pathEditMode="relative" rAng="0" ptsTypes="AA">
                                      <p:cBhvr>
                                        <p:cTn id="49" dur="2000" fill="hold"/>
                                        <p:tgtEl>
                                          <p:spTgt spid="26"/>
                                        </p:tgtEl>
                                        <p:attrNameLst>
                                          <p:attrName>ppt_x</p:attrName>
                                          <p:attrName>ppt_y</p:attrName>
                                        </p:attrNameLst>
                                      </p:cBhvr>
                                      <p:rCtr x="-1042" y="10810"/>
                                    </p:animMotion>
                                  </p:childTnLst>
                                </p:cTn>
                              </p:par>
                              <p:par>
                                <p:cTn id="50" presetID="42" presetClass="path" presetSubtype="0" accel="50000" decel="50000" fill="hold" grpId="0" nodeType="withEffect">
                                  <p:stCondLst>
                                    <p:cond delay="0"/>
                                  </p:stCondLst>
                                  <p:childTnLst>
                                    <p:animMotion origin="layout" path="M 0.00416 -4.07407E-6 L -0.01233 0.21621 " pathEditMode="relative" rAng="0" ptsTypes="AA">
                                      <p:cBhvr>
                                        <p:cTn id="51" dur="2000" fill="hold"/>
                                        <p:tgtEl>
                                          <p:spTgt spid="55"/>
                                        </p:tgtEl>
                                        <p:attrNameLst>
                                          <p:attrName>ppt_x</p:attrName>
                                          <p:attrName>ppt_y</p:attrName>
                                        </p:attrNameLst>
                                      </p:cBhvr>
                                      <p:rCtr x="-833" y="10810"/>
                                    </p:animMotion>
                                  </p:childTnLst>
                                </p:cTn>
                              </p:par>
                              <p:par>
                                <p:cTn id="52" presetID="42" presetClass="path" presetSubtype="0" accel="50000" decel="50000" fill="hold" grpId="0" nodeType="withEffect">
                                  <p:stCondLst>
                                    <p:cond delay="0"/>
                                  </p:stCondLst>
                                  <p:childTnLst>
                                    <p:animMotion origin="layout" path="M 0.00487 0.01574 L -0.02795 0.18842 " pathEditMode="relative" rAng="0" ptsTypes="AA">
                                      <p:cBhvr>
                                        <p:cTn id="53" dur="2000" fill="hold"/>
                                        <p:tgtEl>
                                          <p:spTgt spid="17"/>
                                        </p:tgtEl>
                                        <p:attrNameLst>
                                          <p:attrName>ppt_x</p:attrName>
                                          <p:attrName>ppt_y</p:attrName>
                                        </p:attrNameLst>
                                      </p:cBhvr>
                                      <p:rCtr x="-1649" y="8634"/>
                                    </p:animMotion>
                                  </p:childTnLst>
                                </p:cTn>
                              </p:par>
                              <p:par>
                                <p:cTn id="54" presetID="42" presetClass="path" presetSubtype="0" accel="50000" decel="50000" fill="hold" grpId="0" nodeType="withEffect">
                                  <p:stCondLst>
                                    <p:cond delay="0"/>
                                  </p:stCondLst>
                                  <p:childTnLst>
                                    <p:animMotion origin="layout" path="M 0.00486 0.01574 L -0.02223 0.1875 " pathEditMode="relative" rAng="0" ptsTypes="AA">
                                      <p:cBhvr>
                                        <p:cTn id="55" dur="2000" fill="hold"/>
                                        <p:tgtEl>
                                          <p:spTgt spid="59"/>
                                        </p:tgtEl>
                                        <p:attrNameLst>
                                          <p:attrName>ppt_x</p:attrName>
                                          <p:attrName>ppt_y</p:attrName>
                                        </p:attrNameLst>
                                      </p:cBhvr>
                                      <p:rCtr x="-1354" y="8588"/>
                                    </p:animMotion>
                                  </p:childTnLst>
                                </p:cTn>
                              </p:par>
                              <p:par>
                                <p:cTn id="56" presetID="42" presetClass="path" presetSubtype="0" accel="50000" decel="50000" fill="hold" grpId="0" nodeType="withEffect">
                                  <p:stCondLst>
                                    <p:cond delay="0"/>
                                  </p:stCondLst>
                                  <p:childTnLst>
                                    <p:animMotion origin="layout" path="M -3.88889E-6 -4.07407E-6 L 0.09462 0.22524 " pathEditMode="relative" rAng="0" ptsTypes="AA">
                                      <p:cBhvr>
                                        <p:cTn id="57" dur="2000" fill="hold"/>
                                        <p:tgtEl>
                                          <p:spTgt spid="23"/>
                                        </p:tgtEl>
                                        <p:attrNameLst>
                                          <p:attrName>ppt_x</p:attrName>
                                          <p:attrName>ppt_y</p:attrName>
                                        </p:attrNameLst>
                                      </p:cBhvr>
                                      <p:rCtr x="4722" y="11250"/>
                                    </p:animMotion>
                                  </p:childTnLst>
                                </p:cTn>
                              </p:par>
                              <p:par>
                                <p:cTn id="58" presetID="42" presetClass="path" presetSubtype="0" accel="50000" decel="50000" fill="hold" grpId="0" nodeType="withEffect">
                                  <p:stCondLst>
                                    <p:cond delay="0"/>
                                  </p:stCondLst>
                                  <p:childTnLst>
                                    <p:animMotion origin="layout" path="M 4.72222E-6 -4.07407E-6 L 0.09791 0.22524 " pathEditMode="relative" rAng="0" ptsTypes="AA">
                                      <p:cBhvr>
                                        <p:cTn id="59" dur="2000" fill="hold"/>
                                        <p:tgtEl>
                                          <p:spTgt spid="61"/>
                                        </p:tgtEl>
                                        <p:attrNameLst>
                                          <p:attrName>ppt_x</p:attrName>
                                          <p:attrName>ppt_y</p:attrName>
                                        </p:attrNameLst>
                                      </p:cBhvr>
                                      <p:rCtr x="4896" y="11250"/>
                                    </p:animMotion>
                                  </p:childTnLst>
                                </p:cTn>
                              </p:par>
                              <p:par>
                                <p:cTn id="60" presetID="42" presetClass="path" presetSubtype="0" accel="50000" decel="50000" fill="hold" grpId="0" nodeType="withEffect">
                                  <p:stCondLst>
                                    <p:cond delay="0"/>
                                  </p:stCondLst>
                                  <p:childTnLst>
                                    <p:animMotion origin="layout" path="M -4.44444E-6 -4.07407E-6 L 0.06094 0.22593 " pathEditMode="relative" rAng="0" ptsTypes="AA">
                                      <p:cBhvr>
                                        <p:cTn id="61" dur="2000" fill="hold"/>
                                        <p:tgtEl>
                                          <p:spTgt spid="60"/>
                                        </p:tgtEl>
                                        <p:attrNameLst>
                                          <p:attrName>ppt_x</p:attrName>
                                          <p:attrName>ppt_y</p:attrName>
                                        </p:attrNameLst>
                                      </p:cBhvr>
                                      <p:rCtr x="3038" y="11296"/>
                                    </p:animMotion>
                                  </p:childTnLst>
                                </p:cTn>
                              </p:par>
                              <p:par>
                                <p:cTn id="62" presetID="42" presetClass="path" presetSubtype="0" accel="50000" decel="50000" fill="hold" grpId="0" nodeType="withEffect">
                                  <p:stCondLst>
                                    <p:cond delay="0"/>
                                  </p:stCondLst>
                                  <p:childTnLst>
                                    <p:animMotion origin="layout" path="M -1.66667E-6 -4.07407E-6 L 0.05434 0.24699 " pathEditMode="relative" rAng="0" ptsTypes="AA">
                                      <p:cBhvr>
                                        <p:cTn id="63" dur="2000" fill="hold"/>
                                        <p:tgtEl>
                                          <p:spTgt spid="13"/>
                                        </p:tgtEl>
                                        <p:attrNameLst>
                                          <p:attrName>ppt_x</p:attrName>
                                          <p:attrName>ppt_y</p:attrName>
                                        </p:attrNameLst>
                                      </p:cBhvr>
                                      <p:rCtr x="2708" y="12338"/>
                                    </p:animMotion>
                                  </p:childTnLst>
                                </p:cTn>
                              </p:par>
                              <p:par>
                                <p:cTn id="64" presetID="42" presetClass="path" presetSubtype="0" accel="50000" decel="50000" fill="hold" grpId="0" nodeType="withEffect">
                                  <p:stCondLst>
                                    <p:cond delay="0"/>
                                  </p:stCondLst>
                                  <p:childTnLst>
                                    <p:animMotion origin="layout" path="M -4.16667E-6 -3.7037E-6 L 0.16841 0.07871 " pathEditMode="relative" rAng="0" ptsTypes="AA">
                                      <p:cBhvr>
                                        <p:cTn id="65" dur="2000" fill="hold"/>
                                        <p:tgtEl>
                                          <p:spTgt spid="62"/>
                                        </p:tgtEl>
                                        <p:attrNameLst>
                                          <p:attrName>ppt_x</p:attrName>
                                          <p:attrName>ppt_y</p:attrName>
                                        </p:attrNameLst>
                                      </p:cBhvr>
                                      <p:rCtr x="8420" y="3935"/>
                                    </p:animMotion>
                                  </p:childTnLst>
                                </p:cTn>
                              </p:par>
                              <p:par>
                                <p:cTn id="66" presetID="42" presetClass="path" presetSubtype="0" accel="50000" decel="50000" fill="hold" grpId="0" nodeType="withEffect">
                                  <p:stCondLst>
                                    <p:cond delay="0"/>
                                  </p:stCondLst>
                                  <p:childTnLst>
                                    <p:animMotion origin="layout" path="M -0.00278 -3.7037E-6 L 0.16285 0.07871 " pathEditMode="relative" rAng="0" ptsTypes="AA">
                                      <p:cBhvr>
                                        <p:cTn id="67" dur="2000" fill="hold"/>
                                        <p:tgtEl>
                                          <p:spTgt spid="30"/>
                                        </p:tgtEl>
                                        <p:attrNameLst>
                                          <p:attrName>ppt_x</p:attrName>
                                          <p:attrName>ppt_y</p:attrName>
                                        </p:attrNameLst>
                                      </p:cBhvr>
                                      <p:rCtr x="8281" y="3935"/>
                                    </p:animMotion>
                                  </p:childTnLst>
                                </p:cTn>
                              </p:par>
                              <p:par>
                                <p:cTn id="68" presetID="42" presetClass="path" presetSubtype="0" accel="50000" decel="50000" fill="hold" grpId="0" nodeType="withEffect">
                                  <p:stCondLst>
                                    <p:cond delay="0"/>
                                  </p:stCondLst>
                                  <p:childTnLst>
                                    <p:animMotion origin="layout" path="M 5.55556E-7 4.81481E-6 L 0.14219 -0.04792 " pathEditMode="relative" rAng="0" ptsTypes="AA">
                                      <p:cBhvr>
                                        <p:cTn id="69" dur="2000" fill="hold"/>
                                        <p:tgtEl>
                                          <p:spTgt spid="33"/>
                                        </p:tgtEl>
                                        <p:attrNameLst>
                                          <p:attrName>ppt_x</p:attrName>
                                          <p:attrName>ppt_y</p:attrName>
                                        </p:attrNameLst>
                                      </p:cBhvr>
                                      <p:rCtr x="7101" y="-2407"/>
                                    </p:animMotion>
                                  </p:childTnLst>
                                </p:cTn>
                              </p:par>
                              <p:par>
                                <p:cTn id="70" presetID="42" presetClass="path" presetSubtype="0" accel="50000" decel="50000" fill="hold" grpId="0" nodeType="withEffect">
                                  <p:stCondLst>
                                    <p:cond delay="0"/>
                                  </p:stCondLst>
                                  <p:childTnLst>
                                    <p:animMotion origin="layout" path="M -1.66667E-6 1.85185E-6 L 0.14653 -0.04838 " pathEditMode="relative" rAng="0" ptsTypes="AA">
                                      <p:cBhvr>
                                        <p:cTn id="71" dur="2000" fill="hold"/>
                                        <p:tgtEl>
                                          <p:spTgt spid="64"/>
                                        </p:tgtEl>
                                        <p:attrNameLst>
                                          <p:attrName>ppt_x</p:attrName>
                                          <p:attrName>ppt_y</p:attrName>
                                        </p:attrNameLst>
                                      </p:cBhvr>
                                      <p:rCtr x="7326" y="-2431"/>
                                    </p:animMotion>
                                  </p:childTnLst>
                                </p:cTn>
                              </p:par>
                              <p:par>
                                <p:cTn id="72" presetID="42" presetClass="path" presetSubtype="0" accel="50000" decel="50000" fill="hold" grpId="0" nodeType="withEffect">
                                  <p:stCondLst>
                                    <p:cond delay="0"/>
                                  </p:stCondLst>
                                  <p:childTnLst>
                                    <p:animMotion origin="layout" path="M -1.11111E-6 1.85185E-6 L 0.08802 -0.11088 " pathEditMode="relative" rAng="0" ptsTypes="AA">
                                      <p:cBhvr>
                                        <p:cTn id="73" dur="2000" fill="hold"/>
                                        <p:tgtEl>
                                          <p:spTgt spid="35"/>
                                        </p:tgtEl>
                                        <p:attrNameLst>
                                          <p:attrName>ppt_x</p:attrName>
                                          <p:attrName>ppt_y</p:attrName>
                                        </p:attrNameLst>
                                      </p:cBhvr>
                                      <p:rCtr x="4392" y="-5556"/>
                                    </p:animMotion>
                                  </p:childTnLst>
                                </p:cTn>
                              </p:par>
                              <p:par>
                                <p:cTn id="74" presetID="42" presetClass="path" presetSubtype="0" accel="50000" decel="50000" fill="hold" grpId="0" nodeType="withEffect">
                                  <p:stCondLst>
                                    <p:cond delay="0"/>
                                  </p:stCondLst>
                                  <p:childTnLst>
                                    <p:animMotion origin="layout" path="M 3.88889E-6 -2.59259E-6 L 0.09114 -0.11157 " pathEditMode="relative" rAng="0" ptsTypes="AA">
                                      <p:cBhvr>
                                        <p:cTn id="75" dur="2000" fill="hold"/>
                                        <p:tgtEl>
                                          <p:spTgt spid="65"/>
                                        </p:tgtEl>
                                        <p:attrNameLst>
                                          <p:attrName>ppt_x</p:attrName>
                                          <p:attrName>ppt_y</p:attrName>
                                        </p:attrNameLst>
                                      </p:cBhvr>
                                      <p:rCtr x="4549" y="-5579"/>
                                    </p:animMotion>
                                  </p:childTnLst>
                                </p:cTn>
                              </p:par>
                              <p:par>
                                <p:cTn id="76" presetID="42" presetClass="path" presetSubtype="0" accel="50000" decel="50000" fill="hold" grpId="0" nodeType="withEffect">
                                  <p:stCondLst>
                                    <p:cond delay="0"/>
                                  </p:stCondLst>
                                  <p:childTnLst>
                                    <p:animMotion origin="layout" path="M 3.33333E-6 -3.7037E-6 L 0.42951 -0.19143 " pathEditMode="relative" rAng="0" ptsTypes="AA">
                                      <p:cBhvr>
                                        <p:cTn id="77" dur="2000" fill="hold"/>
                                        <p:tgtEl>
                                          <p:spTgt spid="27"/>
                                        </p:tgtEl>
                                        <p:attrNameLst>
                                          <p:attrName>ppt_x</p:attrName>
                                          <p:attrName>ppt_y</p:attrName>
                                        </p:attrNameLst>
                                      </p:cBhvr>
                                      <p:rCtr x="21476" y="-9583"/>
                                    </p:animMotion>
                                  </p:childTnLst>
                                </p:cTn>
                              </p:par>
                              <p:par>
                                <p:cTn id="78" presetID="42" presetClass="path" presetSubtype="0" accel="50000" decel="50000" fill="hold" grpId="0" nodeType="withEffect">
                                  <p:stCondLst>
                                    <p:cond delay="0"/>
                                  </p:stCondLst>
                                  <p:childTnLst>
                                    <p:animMotion origin="layout" path="M 5E-6 -1.85185E-6 L 0.43073 -0.19421 " pathEditMode="relative" rAng="0" ptsTypes="AA">
                                      <p:cBhvr>
                                        <p:cTn id="79" dur="2000" fill="hold"/>
                                        <p:tgtEl>
                                          <p:spTgt spid="54"/>
                                        </p:tgtEl>
                                        <p:attrNameLst>
                                          <p:attrName>ppt_x</p:attrName>
                                          <p:attrName>ppt_y</p:attrName>
                                        </p:attrNameLst>
                                      </p:cBhvr>
                                      <p:rCtr x="21528" y="-9722"/>
                                    </p:animMotion>
                                  </p:childTnLst>
                                </p:cTn>
                              </p:par>
                              <p:par>
                                <p:cTn id="80" presetID="42" presetClass="path" presetSubtype="0" accel="50000" decel="50000" fill="hold" grpId="0" nodeType="withEffect">
                                  <p:stCondLst>
                                    <p:cond delay="0"/>
                                  </p:stCondLst>
                                  <p:childTnLst>
                                    <p:animMotion origin="layout" path="M 3.61111E-6 2.22222E-6 L -0.24289 -0.04375 " pathEditMode="relative" rAng="0" ptsTypes="AA">
                                      <p:cBhvr>
                                        <p:cTn id="81" dur="2000" fill="hold"/>
                                        <p:tgtEl>
                                          <p:spTgt spid="32"/>
                                        </p:tgtEl>
                                        <p:attrNameLst>
                                          <p:attrName>ppt_x</p:attrName>
                                          <p:attrName>ppt_y</p:attrName>
                                        </p:attrNameLst>
                                      </p:cBhvr>
                                      <p:rCtr x="-12153" y="-2199"/>
                                    </p:animMotion>
                                  </p:childTnLst>
                                </p:cTn>
                              </p:par>
                              <p:par>
                                <p:cTn id="82" presetID="42" presetClass="path" presetSubtype="0" accel="50000" decel="50000" fill="hold" grpId="0" nodeType="withEffect">
                                  <p:stCondLst>
                                    <p:cond delay="0"/>
                                  </p:stCondLst>
                                  <p:childTnLst>
                                    <p:animMotion origin="layout" path="M 5E-6 -2.22222E-6 L -0.23994 -0.04444 " pathEditMode="relative" rAng="0" ptsTypes="AA">
                                      <p:cBhvr>
                                        <p:cTn id="83" dur="2000" fill="hold"/>
                                        <p:tgtEl>
                                          <p:spTgt spid="51"/>
                                        </p:tgtEl>
                                        <p:attrNameLst>
                                          <p:attrName>ppt_x</p:attrName>
                                          <p:attrName>ppt_y</p:attrName>
                                        </p:attrNameLst>
                                      </p:cBhvr>
                                      <p:rCtr x="-11997" y="-2222"/>
                                    </p:animMotion>
                                  </p:childTnLst>
                                </p:cTn>
                              </p:par>
                              <p:par>
                                <p:cTn id="84" presetID="42" presetClass="path" presetSubtype="0" accel="50000" decel="50000" fill="hold" grpId="0" nodeType="withEffect">
                                  <p:stCondLst>
                                    <p:cond delay="0"/>
                                  </p:stCondLst>
                                  <p:childTnLst>
                                    <p:animMotion origin="layout" path="M 1.11111E-6 1.48148E-6 L -0.07882 -0.09236 " pathEditMode="relative" rAng="0" ptsTypes="AA">
                                      <p:cBhvr>
                                        <p:cTn id="85" dur="2000" fill="hold"/>
                                        <p:tgtEl>
                                          <p:spTgt spid="52"/>
                                        </p:tgtEl>
                                        <p:attrNameLst>
                                          <p:attrName>ppt_x</p:attrName>
                                          <p:attrName>ppt_y</p:attrName>
                                        </p:attrNameLst>
                                      </p:cBhvr>
                                      <p:rCtr x="-3941" y="-4630"/>
                                    </p:animMotion>
                                  </p:childTnLst>
                                </p:cTn>
                              </p:par>
                              <p:par>
                                <p:cTn id="86" presetID="42" presetClass="path" presetSubtype="0" accel="50000" decel="50000" fill="hold" grpId="0" nodeType="withEffect">
                                  <p:stCondLst>
                                    <p:cond delay="0"/>
                                  </p:stCondLst>
                                  <p:childTnLst>
                                    <p:animMotion origin="layout" path="M 4.72222E-6 -3.33333E-6 L -0.07865 -0.09467 " pathEditMode="relative" rAng="0" ptsTypes="AA">
                                      <p:cBhvr>
                                        <p:cTn id="87" dur="2000" fill="hold"/>
                                        <p:tgtEl>
                                          <p:spTgt spid="34"/>
                                        </p:tgtEl>
                                        <p:attrNameLst>
                                          <p:attrName>ppt_x</p:attrName>
                                          <p:attrName>ppt_y</p:attrName>
                                        </p:attrNameLst>
                                      </p:cBhvr>
                                      <p:rCtr x="-3941" y="-4745"/>
                                    </p:animMotion>
                                  </p:childTnLst>
                                </p:cTn>
                              </p:par>
                              <p:par>
                                <p:cTn id="88" presetID="42" presetClass="path" presetSubtype="0" accel="50000" decel="50000" fill="hold" grpId="0" nodeType="withEffect">
                                  <p:stCondLst>
                                    <p:cond delay="0"/>
                                  </p:stCondLst>
                                  <p:childTnLst>
                                    <p:animMotion origin="layout" path="M 4.44444E-6 -2.59259E-6 L -0.01875 -0.16157 " pathEditMode="relative" rAng="0" ptsTypes="AA">
                                      <p:cBhvr>
                                        <p:cTn id="89" dur="2000" fill="hold"/>
                                        <p:tgtEl>
                                          <p:spTgt spid="53"/>
                                        </p:tgtEl>
                                        <p:attrNameLst>
                                          <p:attrName>ppt_x</p:attrName>
                                          <p:attrName>ppt_y</p:attrName>
                                        </p:attrNameLst>
                                      </p:cBhvr>
                                      <p:rCtr x="-938" y="-8079"/>
                                    </p:animMotion>
                                  </p:childTnLst>
                                </p:cTn>
                              </p:par>
                              <p:par>
                                <p:cTn id="90" presetID="42" presetClass="path" presetSubtype="0" accel="50000" decel="50000" fill="hold" grpId="0" nodeType="withEffect">
                                  <p:stCondLst>
                                    <p:cond delay="0"/>
                                  </p:stCondLst>
                                  <p:childTnLst>
                                    <p:animMotion origin="layout" path="M -3.33333E-6 -2.59259E-6 L -0.02152 -0.16157 " pathEditMode="relative" rAng="0" ptsTypes="AA">
                                      <p:cBhvr>
                                        <p:cTn id="91" dur="2000" fill="hold"/>
                                        <p:tgtEl>
                                          <p:spTgt spid="36"/>
                                        </p:tgtEl>
                                        <p:attrNameLst>
                                          <p:attrName>ppt_x</p:attrName>
                                          <p:attrName>ppt_y</p:attrName>
                                        </p:attrNameLst>
                                      </p:cBhvr>
                                      <p:rCtr x="-1076" y="-8079"/>
                                    </p:animMotion>
                                  </p:childTnLst>
                                </p:cTn>
                              </p:par>
                              <p:par>
                                <p:cTn id="92" presetID="42" presetClass="path" presetSubtype="0" accel="50000" decel="50000" fill="hold" grpId="0" nodeType="withEffect">
                                  <p:stCondLst>
                                    <p:cond delay="0"/>
                                  </p:stCondLst>
                                  <p:childTnLst>
                                    <p:animMotion origin="layout" path="M 2.5E-6 2.59259E-6 L 0.08663 0.20509 " pathEditMode="relative" rAng="0" ptsTypes="AA">
                                      <p:cBhvr>
                                        <p:cTn id="93" dur="2000" fill="hold"/>
                                        <p:tgtEl>
                                          <p:spTgt spid="14"/>
                                        </p:tgtEl>
                                        <p:attrNameLst>
                                          <p:attrName>ppt_x</p:attrName>
                                          <p:attrName>ppt_y</p:attrName>
                                        </p:attrNameLst>
                                      </p:cBhvr>
                                      <p:rCtr x="4323" y="10255"/>
                                    </p:animMotion>
                                  </p:childTnLst>
                                </p:cTn>
                              </p:par>
                              <p:par>
                                <p:cTn id="94" presetID="42" presetClass="path" presetSubtype="0" accel="50000" decel="50000" fill="hold" grpId="0" nodeType="withEffect">
                                  <p:stCondLst>
                                    <p:cond delay="0"/>
                                  </p:stCondLst>
                                  <p:childTnLst>
                                    <p:animMotion origin="layout" path="M 1.38889E-6 5.55112E-17 L 0.08802 0.2 " pathEditMode="relative" rAng="0" ptsTypes="AA">
                                      <p:cBhvr>
                                        <p:cTn id="95" dur="2000" fill="hold"/>
                                        <p:tgtEl>
                                          <p:spTgt spid="56"/>
                                        </p:tgtEl>
                                        <p:attrNameLst>
                                          <p:attrName>ppt_x</p:attrName>
                                          <p:attrName>ppt_y</p:attrName>
                                        </p:attrNameLst>
                                      </p:cBhvr>
                                      <p:rCtr x="4392" y="10000"/>
                                    </p:animMotion>
                                  </p:childTnLst>
                                </p:cTn>
                              </p:par>
                              <p:par>
                                <p:cTn id="96" presetID="42" presetClass="path" presetSubtype="0" accel="50000" decel="50000" fill="hold" grpId="0" nodeType="withEffect">
                                  <p:stCondLst>
                                    <p:cond delay="0"/>
                                  </p:stCondLst>
                                  <p:childTnLst>
                                    <p:animMotion origin="layout" path="M -3.88889E-6 1.85185E-6 L 0.48837 -0.02824 " pathEditMode="relative" rAng="0" ptsTypes="AA">
                                      <p:cBhvr>
                                        <p:cTn id="97" dur="2000" fill="hold"/>
                                        <p:tgtEl>
                                          <p:spTgt spid="63"/>
                                        </p:tgtEl>
                                        <p:attrNameLst>
                                          <p:attrName>ppt_x</p:attrName>
                                          <p:attrName>ppt_y</p:attrName>
                                        </p:attrNameLst>
                                      </p:cBhvr>
                                      <p:rCtr x="24410" y="-1412"/>
                                    </p:animMotion>
                                  </p:childTnLst>
                                </p:cTn>
                              </p:par>
                              <p:par>
                                <p:cTn id="98" presetID="42" presetClass="path" presetSubtype="0" accel="50000" decel="50000" fill="hold" grpId="0" nodeType="withEffect">
                                  <p:stCondLst>
                                    <p:cond delay="0"/>
                                  </p:stCondLst>
                                  <p:childTnLst>
                                    <p:animMotion origin="layout" path="M 2.5E-6 -2.59259E-6 L 0.48819 -0.02893 " pathEditMode="relative" rAng="0" ptsTypes="AA">
                                      <p:cBhvr>
                                        <p:cTn id="99" dur="2000" fill="hold"/>
                                        <p:tgtEl>
                                          <p:spTgt spid="31"/>
                                        </p:tgtEl>
                                        <p:attrNameLst>
                                          <p:attrName>ppt_x</p:attrName>
                                          <p:attrName>ppt_y</p:attrName>
                                        </p:attrNameLst>
                                      </p:cBhvr>
                                      <p:rCtr x="24410" y="-1458"/>
                                    </p:animMotion>
                                  </p:childTnLst>
                                </p:cTn>
                              </p:par>
                              <p:par>
                                <p:cTn id="100" presetID="42" presetClass="path" presetSubtype="0" accel="50000" decel="50000" fill="hold" grpId="0" nodeType="withEffect">
                                  <p:stCondLst>
                                    <p:cond delay="0"/>
                                  </p:stCondLst>
                                  <p:childTnLst>
                                    <p:animMotion origin="layout" path="M 1.38889E-6 -0.00162 L 0.01007 0.11227 " pathEditMode="relative" rAng="0" ptsTypes="AA">
                                      <p:cBhvr>
                                        <p:cTn id="101" dur="2000" fill="hold"/>
                                        <p:tgtEl>
                                          <p:spTgt spid="21"/>
                                        </p:tgtEl>
                                        <p:attrNameLst>
                                          <p:attrName>ppt_x</p:attrName>
                                          <p:attrName>ppt_y</p:attrName>
                                        </p:attrNameLst>
                                      </p:cBhvr>
                                      <p:rCtr x="503" y="5694"/>
                                    </p:animMotion>
                                  </p:childTnLst>
                                </p:cTn>
                              </p:par>
                              <p:par>
                                <p:cTn id="102" presetID="42" presetClass="path" presetSubtype="0" accel="50000" decel="50000" fill="hold" grpId="0" nodeType="withEffect">
                                  <p:stCondLst>
                                    <p:cond delay="0"/>
                                  </p:stCondLst>
                                  <p:childTnLst>
                                    <p:animMotion origin="layout" path="M -0.00104 -0.00324 L 0.00347 0.10903 " pathEditMode="relative" rAng="0" ptsTypes="AA">
                                      <p:cBhvr>
                                        <p:cTn id="103" dur="2000" fill="hold"/>
                                        <p:tgtEl>
                                          <p:spTgt spid="49"/>
                                        </p:tgtEl>
                                        <p:attrNameLst>
                                          <p:attrName>ppt_x</p:attrName>
                                          <p:attrName>ppt_y</p:attrName>
                                        </p:attrNameLst>
                                      </p:cBhvr>
                                      <p:rCtr x="226" y="5602"/>
                                    </p:animMotion>
                                  </p:childTnLst>
                                </p:cTn>
                              </p:par>
                              <p:par>
                                <p:cTn id="104" presetID="42" presetClass="path" presetSubtype="0" accel="50000" decel="50000" fill="hold" grpId="0" nodeType="withEffect">
                                  <p:stCondLst>
                                    <p:cond delay="0"/>
                                  </p:stCondLst>
                                  <p:childTnLst>
                                    <p:animMotion origin="layout" path="M 4.72222E-6 -1.48148E-6 L -0.07066 0.06158 " pathEditMode="relative" rAng="0" ptsTypes="AA">
                                      <p:cBhvr>
                                        <p:cTn id="105" dur="2000" fill="hold"/>
                                        <p:tgtEl>
                                          <p:spTgt spid="28"/>
                                        </p:tgtEl>
                                        <p:attrNameLst>
                                          <p:attrName>ppt_x</p:attrName>
                                          <p:attrName>ppt_y</p:attrName>
                                        </p:attrNameLst>
                                      </p:cBhvr>
                                      <p:rCtr x="-3542" y="3079"/>
                                    </p:animMotion>
                                  </p:childTnLst>
                                </p:cTn>
                              </p:par>
                              <p:par>
                                <p:cTn id="106" presetID="42" presetClass="path" presetSubtype="0" accel="50000" decel="50000" fill="hold" grpId="0" nodeType="withEffect">
                                  <p:stCondLst>
                                    <p:cond delay="0"/>
                                  </p:stCondLst>
                                  <p:childTnLst>
                                    <p:animMotion origin="layout" path="M -1.11111E-6 -1.48148E-6 L -0.06805 0.05833 " pathEditMode="relative" rAng="0" ptsTypes="AA">
                                      <p:cBhvr>
                                        <p:cTn id="107" dur="2000" fill="hold"/>
                                        <p:tgtEl>
                                          <p:spTgt spid="50"/>
                                        </p:tgtEl>
                                        <p:attrNameLst>
                                          <p:attrName>ppt_x</p:attrName>
                                          <p:attrName>ppt_y</p:attrName>
                                        </p:attrNameLst>
                                      </p:cBhvr>
                                      <p:rCtr x="-3403" y="2917"/>
                                    </p:animMotion>
                                  </p:childTnLst>
                                </p:cTn>
                              </p:par>
                              <p:par>
                                <p:cTn id="108" presetID="10" presetClass="exit" presetSubtype="0" fill="hold" grpId="1" nodeType="withEffect">
                                  <p:stCondLst>
                                    <p:cond delay="1000"/>
                                  </p:stCondLst>
                                  <p:childTnLst>
                                    <p:animEffect transition="out" filter="fade">
                                      <p:cBhvr>
                                        <p:cTn id="109" dur="1000"/>
                                        <p:tgtEl>
                                          <p:spTgt spid="39"/>
                                        </p:tgtEl>
                                      </p:cBhvr>
                                    </p:animEffect>
                                    <p:set>
                                      <p:cBhvr>
                                        <p:cTn id="110" dur="1" fill="hold">
                                          <p:stCondLst>
                                            <p:cond delay="999"/>
                                          </p:stCondLst>
                                        </p:cTn>
                                        <p:tgtEl>
                                          <p:spTgt spid="39"/>
                                        </p:tgtEl>
                                        <p:attrNameLst>
                                          <p:attrName>style.visibility</p:attrName>
                                        </p:attrNameLst>
                                      </p:cBhvr>
                                      <p:to>
                                        <p:strVal val="hidden"/>
                                      </p:to>
                                    </p:set>
                                  </p:childTnLst>
                                </p:cTn>
                              </p:par>
                              <p:par>
                                <p:cTn id="111" presetID="10" presetClass="exit" presetSubtype="0" fill="hold" grpId="1" nodeType="withEffect">
                                  <p:stCondLst>
                                    <p:cond delay="1000"/>
                                  </p:stCondLst>
                                  <p:childTnLst>
                                    <p:animEffect transition="out" filter="fade">
                                      <p:cBhvr>
                                        <p:cTn id="112" dur="1000"/>
                                        <p:tgtEl>
                                          <p:spTgt spid="10"/>
                                        </p:tgtEl>
                                      </p:cBhvr>
                                    </p:animEffect>
                                    <p:set>
                                      <p:cBhvr>
                                        <p:cTn id="113" dur="1" fill="hold">
                                          <p:stCondLst>
                                            <p:cond delay="999"/>
                                          </p:stCondLst>
                                        </p:cTn>
                                        <p:tgtEl>
                                          <p:spTgt spid="10"/>
                                        </p:tgtEl>
                                        <p:attrNameLst>
                                          <p:attrName>style.visibility</p:attrName>
                                        </p:attrNameLst>
                                      </p:cBhvr>
                                      <p:to>
                                        <p:strVal val="hidden"/>
                                      </p:to>
                                    </p:set>
                                  </p:childTnLst>
                                </p:cTn>
                              </p:par>
                              <p:par>
                                <p:cTn id="114" presetID="10" presetClass="exit" presetSubtype="0" fill="hold" grpId="1" nodeType="withEffect">
                                  <p:stCondLst>
                                    <p:cond delay="1000"/>
                                  </p:stCondLst>
                                  <p:childTnLst>
                                    <p:animEffect transition="out" filter="fade">
                                      <p:cBhvr>
                                        <p:cTn id="115" dur="1000"/>
                                        <p:tgtEl>
                                          <p:spTgt spid="11"/>
                                        </p:tgtEl>
                                      </p:cBhvr>
                                    </p:animEffect>
                                    <p:set>
                                      <p:cBhvr>
                                        <p:cTn id="116" dur="1" fill="hold">
                                          <p:stCondLst>
                                            <p:cond delay="999"/>
                                          </p:stCondLst>
                                        </p:cTn>
                                        <p:tgtEl>
                                          <p:spTgt spid="11"/>
                                        </p:tgtEl>
                                        <p:attrNameLst>
                                          <p:attrName>style.visibility</p:attrName>
                                        </p:attrNameLst>
                                      </p:cBhvr>
                                      <p:to>
                                        <p:strVal val="hidden"/>
                                      </p:to>
                                    </p:set>
                                  </p:childTnLst>
                                </p:cTn>
                              </p:par>
                              <p:par>
                                <p:cTn id="117" presetID="10" presetClass="exit" presetSubtype="0" fill="hold" grpId="1" nodeType="withEffect">
                                  <p:stCondLst>
                                    <p:cond delay="1000"/>
                                  </p:stCondLst>
                                  <p:childTnLst>
                                    <p:animEffect transition="out" filter="fade">
                                      <p:cBhvr>
                                        <p:cTn id="118" dur="1000"/>
                                        <p:tgtEl>
                                          <p:spTgt spid="41"/>
                                        </p:tgtEl>
                                      </p:cBhvr>
                                    </p:animEffect>
                                    <p:set>
                                      <p:cBhvr>
                                        <p:cTn id="119" dur="1" fill="hold">
                                          <p:stCondLst>
                                            <p:cond delay="999"/>
                                          </p:stCondLst>
                                        </p:cTn>
                                        <p:tgtEl>
                                          <p:spTgt spid="41"/>
                                        </p:tgtEl>
                                        <p:attrNameLst>
                                          <p:attrName>style.visibility</p:attrName>
                                        </p:attrNameLst>
                                      </p:cBhvr>
                                      <p:to>
                                        <p:strVal val="hidden"/>
                                      </p:to>
                                    </p:set>
                                  </p:childTnLst>
                                </p:cTn>
                              </p:par>
                              <p:par>
                                <p:cTn id="120" presetID="10" presetClass="exit" presetSubtype="0" fill="hold" grpId="1" nodeType="withEffect">
                                  <p:stCondLst>
                                    <p:cond delay="1000"/>
                                  </p:stCondLst>
                                  <p:childTnLst>
                                    <p:animEffect transition="out" filter="fade">
                                      <p:cBhvr>
                                        <p:cTn id="121" dur="1000"/>
                                        <p:tgtEl>
                                          <p:spTgt spid="12"/>
                                        </p:tgtEl>
                                      </p:cBhvr>
                                    </p:animEffect>
                                    <p:set>
                                      <p:cBhvr>
                                        <p:cTn id="122" dur="1" fill="hold">
                                          <p:stCondLst>
                                            <p:cond delay="999"/>
                                          </p:stCondLst>
                                        </p:cTn>
                                        <p:tgtEl>
                                          <p:spTgt spid="12"/>
                                        </p:tgtEl>
                                        <p:attrNameLst>
                                          <p:attrName>style.visibility</p:attrName>
                                        </p:attrNameLst>
                                      </p:cBhvr>
                                      <p:to>
                                        <p:strVal val="hidden"/>
                                      </p:to>
                                    </p:set>
                                  </p:childTnLst>
                                </p:cTn>
                              </p:par>
                              <p:par>
                                <p:cTn id="123" presetID="10" presetClass="exit" presetSubtype="0" fill="hold" grpId="1" nodeType="withEffect">
                                  <p:stCondLst>
                                    <p:cond delay="1000"/>
                                  </p:stCondLst>
                                  <p:childTnLst>
                                    <p:animEffect transition="out" filter="fade">
                                      <p:cBhvr>
                                        <p:cTn id="124" dur="1000"/>
                                        <p:tgtEl>
                                          <p:spTgt spid="38"/>
                                        </p:tgtEl>
                                      </p:cBhvr>
                                    </p:animEffect>
                                    <p:set>
                                      <p:cBhvr>
                                        <p:cTn id="125" dur="1" fill="hold">
                                          <p:stCondLst>
                                            <p:cond delay="999"/>
                                          </p:stCondLst>
                                        </p:cTn>
                                        <p:tgtEl>
                                          <p:spTgt spid="38"/>
                                        </p:tgtEl>
                                        <p:attrNameLst>
                                          <p:attrName>style.visibility</p:attrName>
                                        </p:attrNameLst>
                                      </p:cBhvr>
                                      <p:to>
                                        <p:strVal val="hidden"/>
                                      </p:to>
                                    </p:set>
                                  </p:childTnLst>
                                </p:cTn>
                              </p:par>
                              <p:par>
                                <p:cTn id="126" presetID="10" presetClass="exit" presetSubtype="0" fill="hold" grpId="1" nodeType="withEffect">
                                  <p:stCondLst>
                                    <p:cond delay="1000"/>
                                  </p:stCondLst>
                                  <p:childTnLst>
                                    <p:animEffect transition="out" filter="fade">
                                      <p:cBhvr>
                                        <p:cTn id="127" dur="1000"/>
                                        <p:tgtEl>
                                          <p:spTgt spid="43"/>
                                        </p:tgtEl>
                                      </p:cBhvr>
                                    </p:animEffect>
                                    <p:set>
                                      <p:cBhvr>
                                        <p:cTn id="128" dur="1" fill="hold">
                                          <p:stCondLst>
                                            <p:cond delay="999"/>
                                          </p:stCondLst>
                                        </p:cTn>
                                        <p:tgtEl>
                                          <p:spTgt spid="43"/>
                                        </p:tgtEl>
                                        <p:attrNameLst>
                                          <p:attrName>style.visibility</p:attrName>
                                        </p:attrNameLst>
                                      </p:cBhvr>
                                      <p:to>
                                        <p:strVal val="hidden"/>
                                      </p:to>
                                    </p:set>
                                  </p:childTnLst>
                                </p:cTn>
                              </p:par>
                              <p:par>
                                <p:cTn id="129" presetID="10" presetClass="exit" presetSubtype="0" fill="hold" grpId="1" nodeType="withEffect">
                                  <p:stCondLst>
                                    <p:cond delay="1000"/>
                                  </p:stCondLst>
                                  <p:childTnLst>
                                    <p:animEffect transition="out" filter="fade">
                                      <p:cBhvr>
                                        <p:cTn id="130" dur="1000"/>
                                        <p:tgtEl>
                                          <p:spTgt spid="15"/>
                                        </p:tgtEl>
                                      </p:cBhvr>
                                    </p:animEffect>
                                    <p:set>
                                      <p:cBhvr>
                                        <p:cTn id="131" dur="1" fill="hold">
                                          <p:stCondLst>
                                            <p:cond delay="999"/>
                                          </p:stCondLst>
                                        </p:cTn>
                                        <p:tgtEl>
                                          <p:spTgt spid="15"/>
                                        </p:tgtEl>
                                        <p:attrNameLst>
                                          <p:attrName>style.visibility</p:attrName>
                                        </p:attrNameLst>
                                      </p:cBhvr>
                                      <p:to>
                                        <p:strVal val="hidden"/>
                                      </p:to>
                                    </p:set>
                                  </p:childTnLst>
                                </p:cTn>
                              </p:par>
                              <p:par>
                                <p:cTn id="132" presetID="10" presetClass="exit" presetSubtype="0" fill="hold" grpId="1" nodeType="withEffect">
                                  <p:stCondLst>
                                    <p:cond delay="1000"/>
                                  </p:stCondLst>
                                  <p:childTnLst>
                                    <p:animEffect transition="out" filter="fade">
                                      <p:cBhvr>
                                        <p:cTn id="133" dur="1000"/>
                                        <p:tgtEl>
                                          <p:spTgt spid="16"/>
                                        </p:tgtEl>
                                      </p:cBhvr>
                                    </p:animEffect>
                                    <p:set>
                                      <p:cBhvr>
                                        <p:cTn id="134" dur="1" fill="hold">
                                          <p:stCondLst>
                                            <p:cond delay="999"/>
                                          </p:stCondLst>
                                        </p:cTn>
                                        <p:tgtEl>
                                          <p:spTgt spid="16"/>
                                        </p:tgtEl>
                                        <p:attrNameLst>
                                          <p:attrName>style.visibility</p:attrName>
                                        </p:attrNameLst>
                                      </p:cBhvr>
                                      <p:to>
                                        <p:strVal val="hidden"/>
                                      </p:to>
                                    </p:set>
                                  </p:childTnLst>
                                </p:cTn>
                              </p:par>
                              <p:par>
                                <p:cTn id="135" presetID="10" presetClass="exit" presetSubtype="0" fill="hold" grpId="1" nodeType="withEffect">
                                  <p:stCondLst>
                                    <p:cond delay="1000"/>
                                  </p:stCondLst>
                                  <p:childTnLst>
                                    <p:animEffect transition="out" filter="fade">
                                      <p:cBhvr>
                                        <p:cTn id="136" dur="1000"/>
                                        <p:tgtEl>
                                          <p:spTgt spid="44"/>
                                        </p:tgtEl>
                                      </p:cBhvr>
                                    </p:animEffect>
                                    <p:set>
                                      <p:cBhvr>
                                        <p:cTn id="137" dur="1" fill="hold">
                                          <p:stCondLst>
                                            <p:cond delay="999"/>
                                          </p:stCondLst>
                                        </p:cTn>
                                        <p:tgtEl>
                                          <p:spTgt spid="44"/>
                                        </p:tgtEl>
                                        <p:attrNameLst>
                                          <p:attrName>style.visibility</p:attrName>
                                        </p:attrNameLst>
                                      </p:cBhvr>
                                      <p:to>
                                        <p:strVal val="hidden"/>
                                      </p:to>
                                    </p:set>
                                  </p:childTnLst>
                                </p:cTn>
                              </p:par>
                              <p:par>
                                <p:cTn id="138" presetID="10" presetClass="exit" presetSubtype="0" fill="hold" grpId="1" nodeType="withEffect">
                                  <p:stCondLst>
                                    <p:cond delay="1000"/>
                                  </p:stCondLst>
                                  <p:childTnLst>
                                    <p:animEffect transition="out" filter="fade">
                                      <p:cBhvr>
                                        <p:cTn id="139" dur="1000"/>
                                        <p:tgtEl>
                                          <p:spTgt spid="19"/>
                                        </p:tgtEl>
                                      </p:cBhvr>
                                    </p:animEffect>
                                    <p:set>
                                      <p:cBhvr>
                                        <p:cTn id="140" dur="1" fill="hold">
                                          <p:stCondLst>
                                            <p:cond delay="999"/>
                                          </p:stCondLst>
                                        </p:cTn>
                                        <p:tgtEl>
                                          <p:spTgt spid="19"/>
                                        </p:tgtEl>
                                        <p:attrNameLst>
                                          <p:attrName>style.visibility</p:attrName>
                                        </p:attrNameLst>
                                      </p:cBhvr>
                                      <p:to>
                                        <p:strVal val="hidden"/>
                                      </p:to>
                                    </p:set>
                                  </p:childTnLst>
                                </p:cTn>
                              </p:par>
                              <p:par>
                                <p:cTn id="141" presetID="10" presetClass="exit" presetSubtype="0" fill="hold" grpId="1" nodeType="withEffect">
                                  <p:stCondLst>
                                    <p:cond delay="1000"/>
                                  </p:stCondLst>
                                  <p:childTnLst>
                                    <p:animEffect transition="out" filter="fade">
                                      <p:cBhvr>
                                        <p:cTn id="142" dur="1000"/>
                                        <p:tgtEl>
                                          <p:spTgt spid="45"/>
                                        </p:tgtEl>
                                      </p:cBhvr>
                                    </p:animEffect>
                                    <p:set>
                                      <p:cBhvr>
                                        <p:cTn id="143" dur="1" fill="hold">
                                          <p:stCondLst>
                                            <p:cond delay="999"/>
                                          </p:stCondLst>
                                        </p:cTn>
                                        <p:tgtEl>
                                          <p:spTgt spid="45"/>
                                        </p:tgtEl>
                                        <p:attrNameLst>
                                          <p:attrName>style.visibility</p:attrName>
                                        </p:attrNameLst>
                                      </p:cBhvr>
                                      <p:to>
                                        <p:strVal val="hidden"/>
                                      </p:to>
                                    </p:set>
                                  </p:childTnLst>
                                </p:cTn>
                              </p:par>
                              <p:par>
                                <p:cTn id="144" presetID="10" presetClass="exit" presetSubtype="0" fill="hold" grpId="1" nodeType="withEffect">
                                  <p:stCondLst>
                                    <p:cond delay="1000"/>
                                  </p:stCondLst>
                                  <p:childTnLst>
                                    <p:animEffect transition="out" filter="fade">
                                      <p:cBhvr>
                                        <p:cTn id="145" dur="1000"/>
                                        <p:tgtEl>
                                          <p:spTgt spid="22"/>
                                        </p:tgtEl>
                                      </p:cBhvr>
                                    </p:animEffect>
                                    <p:set>
                                      <p:cBhvr>
                                        <p:cTn id="146" dur="1" fill="hold">
                                          <p:stCondLst>
                                            <p:cond delay="999"/>
                                          </p:stCondLst>
                                        </p:cTn>
                                        <p:tgtEl>
                                          <p:spTgt spid="22"/>
                                        </p:tgtEl>
                                        <p:attrNameLst>
                                          <p:attrName>style.visibility</p:attrName>
                                        </p:attrNameLst>
                                      </p:cBhvr>
                                      <p:to>
                                        <p:strVal val="hidden"/>
                                      </p:to>
                                    </p:set>
                                  </p:childTnLst>
                                </p:cTn>
                              </p:par>
                              <p:par>
                                <p:cTn id="147" presetID="10" presetClass="exit" presetSubtype="0" fill="hold" grpId="1" nodeType="withEffect">
                                  <p:stCondLst>
                                    <p:cond delay="1000"/>
                                  </p:stCondLst>
                                  <p:childTnLst>
                                    <p:animEffect transition="out" filter="fade">
                                      <p:cBhvr>
                                        <p:cTn id="148" dur="1000"/>
                                        <p:tgtEl>
                                          <p:spTgt spid="47"/>
                                        </p:tgtEl>
                                      </p:cBhvr>
                                    </p:animEffect>
                                    <p:set>
                                      <p:cBhvr>
                                        <p:cTn id="149" dur="1" fill="hold">
                                          <p:stCondLst>
                                            <p:cond delay="999"/>
                                          </p:stCondLst>
                                        </p:cTn>
                                        <p:tgtEl>
                                          <p:spTgt spid="47"/>
                                        </p:tgtEl>
                                        <p:attrNameLst>
                                          <p:attrName>style.visibility</p:attrName>
                                        </p:attrNameLst>
                                      </p:cBhvr>
                                      <p:to>
                                        <p:strVal val="hidden"/>
                                      </p:to>
                                    </p:set>
                                  </p:childTnLst>
                                </p:cTn>
                              </p:par>
                              <p:par>
                                <p:cTn id="150" presetID="10" presetClass="exit" presetSubtype="0" fill="hold" grpId="1" nodeType="withEffect">
                                  <p:stCondLst>
                                    <p:cond delay="1000"/>
                                  </p:stCondLst>
                                  <p:childTnLst>
                                    <p:animEffect transition="out" filter="fade">
                                      <p:cBhvr>
                                        <p:cTn id="151" dur="1000"/>
                                        <p:tgtEl>
                                          <p:spTgt spid="20"/>
                                        </p:tgtEl>
                                      </p:cBhvr>
                                    </p:animEffect>
                                    <p:set>
                                      <p:cBhvr>
                                        <p:cTn id="152" dur="1" fill="hold">
                                          <p:stCondLst>
                                            <p:cond delay="999"/>
                                          </p:stCondLst>
                                        </p:cTn>
                                        <p:tgtEl>
                                          <p:spTgt spid="20"/>
                                        </p:tgtEl>
                                        <p:attrNameLst>
                                          <p:attrName>style.visibility</p:attrName>
                                        </p:attrNameLst>
                                      </p:cBhvr>
                                      <p:to>
                                        <p:strVal val="hidden"/>
                                      </p:to>
                                    </p:set>
                                  </p:childTnLst>
                                </p:cTn>
                              </p:par>
                              <p:par>
                                <p:cTn id="153" presetID="10" presetClass="exit" presetSubtype="0" fill="hold" grpId="1" nodeType="withEffect">
                                  <p:stCondLst>
                                    <p:cond delay="1000"/>
                                  </p:stCondLst>
                                  <p:childTnLst>
                                    <p:animEffect transition="out" filter="fade">
                                      <p:cBhvr>
                                        <p:cTn id="154" dur="1000"/>
                                        <p:tgtEl>
                                          <p:spTgt spid="48"/>
                                        </p:tgtEl>
                                      </p:cBhvr>
                                    </p:animEffect>
                                    <p:set>
                                      <p:cBhvr>
                                        <p:cTn id="155" dur="1" fill="hold">
                                          <p:stCondLst>
                                            <p:cond delay="999"/>
                                          </p:stCondLst>
                                        </p:cTn>
                                        <p:tgtEl>
                                          <p:spTgt spid="48"/>
                                        </p:tgtEl>
                                        <p:attrNameLst>
                                          <p:attrName>style.visibility</p:attrName>
                                        </p:attrNameLst>
                                      </p:cBhvr>
                                      <p:to>
                                        <p:strVal val="hidden"/>
                                      </p:to>
                                    </p:set>
                                  </p:childTnLst>
                                </p:cTn>
                              </p:par>
                              <p:par>
                                <p:cTn id="156" presetID="10" presetClass="exit" presetSubtype="0" fill="hold" grpId="1" nodeType="withEffect">
                                  <p:stCondLst>
                                    <p:cond delay="1000"/>
                                  </p:stCondLst>
                                  <p:childTnLst>
                                    <p:animEffect transition="out" filter="fade">
                                      <p:cBhvr>
                                        <p:cTn id="157" dur="1000"/>
                                        <p:tgtEl>
                                          <p:spTgt spid="29"/>
                                        </p:tgtEl>
                                      </p:cBhvr>
                                    </p:animEffect>
                                    <p:set>
                                      <p:cBhvr>
                                        <p:cTn id="158" dur="1" fill="hold">
                                          <p:stCondLst>
                                            <p:cond delay="999"/>
                                          </p:stCondLst>
                                        </p:cTn>
                                        <p:tgtEl>
                                          <p:spTgt spid="29"/>
                                        </p:tgtEl>
                                        <p:attrNameLst>
                                          <p:attrName>style.visibility</p:attrName>
                                        </p:attrNameLst>
                                      </p:cBhvr>
                                      <p:to>
                                        <p:strVal val="hidden"/>
                                      </p:to>
                                    </p:set>
                                  </p:childTnLst>
                                </p:cTn>
                              </p:par>
                              <p:par>
                                <p:cTn id="159" presetID="10" presetClass="exit" presetSubtype="0" fill="hold" grpId="1" nodeType="withEffect">
                                  <p:stCondLst>
                                    <p:cond delay="1000"/>
                                  </p:stCondLst>
                                  <p:childTnLst>
                                    <p:animEffect transition="out" filter="fade">
                                      <p:cBhvr>
                                        <p:cTn id="160" dur="1000"/>
                                        <p:tgtEl>
                                          <p:spTgt spid="57"/>
                                        </p:tgtEl>
                                      </p:cBhvr>
                                    </p:animEffect>
                                    <p:set>
                                      <p:cBhvr>
                                        <p:cTn id="161" dur="1" fill="hold">
                                          <p:stCondLst>
                                            <p:cond delay="999"/>
                                          </p:stCondLst>
                                        </p:cTn>
                                        <p:tgtEl>
                                          <p:spTgt spid="57"/>
                                        </p:tgtEl>
                                        <p:attrNameLst>
                                          <p:attrName>style.visibility</p:attrName>
                                        </p:attrNameLst>
                                      </p:cBhvr>
                                      <p:to>
                                        <p:strVal val="hidden"/>
                                      </p:to>
                                    </p:set>
                                  </p:childTnLst>
                                </p:cTn>
                              </p:par>
                              <p:par>
                                <p:cTn id="162" presetID="10" presetClass="exit" presetSubtype="0" fill="hold" grpId="1" nodeType="withEffect">
                                  <p:stCondLst>
                                    <p:cond delay="1000"/>
                                  </p:stCondLst>
                                  <p:childTnLst>
                                    <p:animEffect transition="out" filter="fade">
                                      <p:cBhvr>
                                        <p:cTn id="163" dur="1000"/>
                                        <p:tgtEl>
                                          <p:spTgt spid="18"/>
                                        </p:tgtEl>
                                      </p:cBhvr>
                                    </p:animEffect>
                                    <p:set>
                                      <p:cBhvr>
                                        <p:cTn id="164" dur="1" fill="hold">
                                          <p:stCondLst>
                                            <p:cond delay="999"/>
                                          </p:stCondLst>
                                        </p:cTn>
                                        <p:tgtEl>
                                          <p:spTgt spid="18"/>
                                        </p:tgtEl>
                                        <p:attrNameLst>
                                          <p:attrName>style.visibility</p:attrName>
                                        </p:attrNameLst>
                                      </p:cBhvr>
                                      <p:to>
                                        <p:strVal val="hidden"/>
                                      </p:to>
                                    </p:set>
                                  </p:childTnLst>
                                </p:cTn>
                              </p:par>
                              <p:par>
                                <p:cTn id="165" presetID="10" presetClass="exit" presetSubtype="0" fill="hold" grpId="1" nodeType="withEffect">
                                  <p:stCondLst>
                                    <p:cond delay="1000"/>
                                  </p:stCondLst>
                                  <p:childTnLst>
                                    <p:animEffect transition="out" filter="fade">
                                      <p:cBhvr>
                                        <p:cTn id="166" dur="1000"/>
                                        <p:tgtEl>
                                          <p:spTgt spid="58"/>
                                        </p:tgtEl>
                                      </p:cBhvr>
                                    </p:animEffect>
                                    <p:set>
                                      <p:cBhvr>
                                        <p:cTn id="167" dur="1" fill="hold">
                                          <p:stCondLst>
                                            <p:cond delay="999"/>
                                          </p:stCondLst>
                                        </p:cTn>
                                        <p:tgtEl>
                                          <p:spTgt spid="58"/>
                                        </p:tgtEl>
                                        <p:attrNameLst>
                                          <p:attrName>style.visibility</p:attrName>
                                        </p:attrNameLst>
                                      </p:cBhvr>
                                      <p:to>
                                        <p:strVal val="hidden"/>
                                      </p:to>
                                    </p:set>
                                  </p:childTnLst>
                                </p:cTn>
                              </p:par>
                              <p:par>
                                <p:cTn id="168" presetID="10" presetClass="exit" presetSubtype="0" fill="hold" grpId="1" nodeType="withEffect">
                                  <p:stCondLst>
                                    <p:cond delay="1000"/>
                                  </p:stCondLst>
                                  <p:childTnLst>
                                    <p:animEffect transition="out" filter="fade">
                                      <p:cBhvr>
                                        <p:cTn id="169" dur="1000"/>
                                        <p:tgtEl>
                                          <p:spTgt spid="26"/>
                                        </p:tgtEl>
                                      </p:cBhvr>
                                    </p:animEffect>
                                    <p:set>
                                      <p:cBhvr>
                                        <p:cTn id="170" dur="1" fill="hold">
                                          <p:stCondLst>
                                            <p:cond delay="999"/>
                                          </p:stCondLst>
                                        </p:cTn>
                                        <p:tgtEl>
                                          <p:spTgt spid="26"/>
                                        </p:tgtEl>
                                        <p:attrNameLst>
                                          <p:attrName>style.visibility</p:attrName>
                                        </p:attrNameLst>
                                      </p:cBhvr>
                                      <p:to>
                                        <p:strVal val="hidden"/>
                                      </p:to>
                                    </p:set>
                                  </p:childTnLst>
                                </p:cTn>
                              </p:par>
                              <p:par>
                                <p:cTn id="171" presetID="10" presetClass="exit" presetSubtype="0" fill="hold" grpId="1" nodeType="withEffect">
                                  <p:stCondLst>
                                    <p:cond delay="1000"/>
                                  </p:stCondLst>
                                  <p:childTnLst>
                                    <p:animEffect transition="out" filter="fade">
                                      <p:cBhvr>
                                        <p:cTn id="172" dur="1000"/>
                                        <p:tgtEl>
                                          <p:spTgt spid="55"/>
                                        </p:tgtEl>
                                      </p:cBhvr>
                                    </p:animEffect>
                                    <p:set>
                                      <p:cBhvr>
                                        <p:cTn id="173" dur="1" fill="hold">
                                          <p:stCondLst>
                                            <p:cond delay="999"/>
                                          </p:stCondLst>
                                        </p:cTn>
                                        <p:tgtEl>
                                          <p:spTgt spid="55"/>
                                        </p:tgtEl>
                                        <p:attrNameLst>
                                          <p:attrName>style.visibility</p:attrName>
                                        </p:attrNameLst>
                                      </p:cBhvr>
                                      <p:to>
                                        <p:strVal val="hidden"/>
                                      </p:to>
                                    </p:set>
                                  </p:childTnLst>
                                </p:cTn>
                              </p:par>
                              <p:par>
                                <p:cTn id="174" presetID="10" presetClass="exit" presetSubtype="0" fill="hold" grpId="1" nodeType="withEffect">
                                  <p:stCondLst>
                                    <p:cond delay="1000"/>
                                  </p:stCondLst>
                                  <p:childTnLst>
                                    <p:animEffect transition="out" filter="fade">
                                      <p:cBhvr>
                                        <p:cTn id="175" dur="1000"/>
                                        <p:tgtEl>
                                          <p:spTgt spid="17"/>
                                        </p:tgtEl>
                                      </p:cBhvr>
                                    </p:animEffect>
                                    <p:set>
                                      <p:cBhvr>
                                        <p:cTn id="176" dur="1" fill="hold">
                                          <p:stCondLst>
                                            <p:cond delay="999"/>
                                          </p:stCondLst>
                                        </p:cTn>
                                        <p:tgtEl>
                                          <p:spTgt spid="17"/>
                                        </p:tgtEl>
                                        <p:attrNameLst>
                                          <p:attrName>style.visibility</p:attrName>
                                        </p:attrNameLst>
                                      </p:cBhvr>
                                      <p:to>
                                        <p:strVal val="hidden"/>
                                      </p:to>
                                    </p:set>
                                  </p:childTnLst>
                                </p:cTn>
                              </p:par>
                              <p:par>
                                <p:cTn id="177" presetID="10" presetClass="exit" presetSubtype="0" fill="hold" grpId="1" nodeType="withEffect">
                                  <p:stCondLst>
                                    <p:cond delay="1000"/>
                                  </p:stCondLst>
                                  <p:childTnLst>
                                    <p:animEffect transition="out" filter="fade">
                                      <p:cBhvr>
                                        <p:cTn id="178" dur="1000"/>
                                        <p:tgtEl>
                                          <p:spTgt spid="59"/>
                                        </p:tgtEl>
                                      </p:cBhvr>
                                    </p:animEffect>
                                    <p:set>
                                      <p:cBhvr>
                                        <p:cTn id="179" dur="1" fill="hold">
                                          <p:stCondLst>
                                            <p:cond delay="999"/>
                                          </p:stCondLst>
                                        </p:cTn>
                                        <p:tgtEl>
                                          <p:spTgt spid="59"/>
                                        </p:tgtEl>
                                        <p:attrNameLst>
                                          <p:attrName>style.visibility</p:attrName>
                                        </p:attrNameLst>
                                      </p:cBhvr>
                                      <p:to>
                                        <p:strVal val="hidden"/>
                                      </p:to>
                                    </p:set>
                                  </p:childTnLst>
                                </p:cTn>
                              </p:par>
                              <p:par>
                                <p:cTn id="180" presetID="10" presetClass="exit" presetSubtype="0" fill="hold" grpId="1" nodeType="withEffect">
                                  <p:stCondLst>
                                    <p:cond delay="1000"/>
                                  </p:stCondLst>
                                  <p:childTnLst>
                                    <p:animEffect transition="out" filter="fade">
                                      <p:cBhvr>
                                        <p:cTn id="181" dur="1000"/>
                                        <p:tgtEl>
                                          <p:spTgt spid="23"/>
                                        </p:tgtEl>
                                      </p:cBhvr>
                                    </p:animEffect>
                                    <p:set>
                                      <p:cBhvr>
                                        <p:cTn id="182" dur="1" fill="hold">
                                          <p:stCondLst>
                                            <p:cond delay="999"/>
                                          </p:stCondLst>
                                        </p:cTn>
                                        <p:tgtEl>
                                          <p:spTgt spid="23"/>
                                        </p:tgtEl>
                                        <p:attrNameLst>
                                          <p:attrName>style.visibility</p:attrName>
                                        </p:attrNameLst>
                                      </p:cBhvr>
                                      <p:to>
                                        <p:strVal val="hidden"/>
                                      </p:to>
                                    </p:set>
                                  </p:childTnLst>
                                </p:cTn>
                              </p:par>
                              <p:par>
                                <p:cTn id="183" presetID="10" presetClass="exit" presetSubtype="0" fill="hold" grpId="1" nodeType="withEffect">
                                  <p:stCondLst>
                                    <p:cond delay="1000"/>
                                  </p:stCondLst>
                                  <p:childTnLst>
                                    <p:animEffect transition="out" filter="fade">
                                      <p:cBhvr>
                                        <p:cTn id="184" dur="1000"/>
                                        <p:tgtEl>
                                          <p:spTgt spid="61"/>
                                        </p:tgtEl>
                                      </p:cBhvr>
                                    </p:animEffect>
                                    <p:set>
                                      <p:cBhvr>
                                        <p:cTn id="185" dur="1" fill="hold">
                                          <p:stCondLst>
                                            <p:cond delay="999"/>
                                          </p:stCondLst>
                                        </p:cTn>
                                        <p:tgtEl>
                                          <p:spTgt spid="61"/>
                                        </p:tgtEl>
                                        <p:attrNameLst>
                                          <p:attrName>style.visibility</p:attrName>
                                        </p:attrNameLst>
                                      </p:cBhvr>
                                      <p:to>
                                        <p:strVal val="hidden"/>
                                      </p:to>
                                    </p:set>
                                  </p:childTnLst>
                                </p:cTn>
                              </p:par>
                              <p:par>
                                <p:cTn id="186" presetID="10" presetClass="exit" presetSubtype="0" fill="hold" grpId="1" nodeType="withEffect">
                                  <p:stCondLst>
                                    <p:cond delay="1000"/>
                                  </p:stCondLst>
                                  <p:childTnLst>
                                    <p:animEffect transition="out" filter="fade">
                                      <p:cBhvr>
                                        <p:cTn id="187" dur="1000"/>
                                        <p:tgtEl>
                                          <p:spTgt spid="60"/>
                                        </p:tgtEl>
                                      </p:cBhvr>
                                    </p:animEffect>
                                    <p:set>
                                      <p:cBhvr>
                                        <p:cTn id="188" dur="1" fill="hold">
                                          <p:stCondLst>
                                            <p:cond delay="999"/>
                                          </p:stCondLst>
                                        </p:cTn>
                                        <p:tgtEl>
                                          <p:spTgt spid="60"/>
                                        </p:tgtEl>
                                        <p:attrNameLst>
                                          <p:attrName>style.visibility</p:attrName>
                                        </p:attrNameLst>
                                      </p:cBhvr>
                                      <p:to>
                                        <p:strVal val="hidden"/>
                                      </p:to>
                                    </p:set>
                                  </p:childTnLst>
                                </p:cTn>
                              </p:par>
                              <p:par>
                                <p:cTn id="189" presetID="10" presetClass="exit" presetSubtype="0" fill="hold" grpId="1" nodeType="withEffect">
                                  <p:stCondLst>
                                    <p:cond delay="1000"/>
                                  </p:stCondLst>
                                  <p:childTnLst>
                                    <p:animEffect transition="out" filter="fade">
                                      <p:cBhvr>
                                        <p:cTn id="190" dur="1000"/>
                                        <p:tgtEl>
                                          <p:spTgt spid="13"/>
                                        </p:tgtEl>
                                      </p:cBhvr>
                                    </p:animEffect>
                                    <p:set>
                                      <p:cBhvr>
                                        <p:cTn id="191" dur="1" fill="hold">
                                          <p:stCondLst>
                                            <p:cond delay="999"/>
                                          </p:stCondLst>
                                        </p:cTn>
                                        <p:tgtEl>
                                          <p:spTgt spid="13"/>
                                        </p:tgtEl>
                                        <p:attrNameLst>
                                          <p:attrName>style.visibility</p:attrName>
                                        </p:attrNameLst>
                                      </p:cBhvr>
                                      <p:to>
                                        <p:strVal val="hidden"/>
                                      </p:to>
                                    </p:set>
                                  </p:childTnLst>
                                </p:cTn>
                              </p:par>
                              <p:par>
                                <p:cTn id="192" presetID="10" presetClass="exit" presetSubtype="0" fill="hold" grpId="1" nodeType="withEffect">
                                  <p:stCondLst>
                                    <p:cond delay="1000"/>
                                  </p:stCondLst>
                                  <p:childTnLst>
                                    <p:animEffect transition="out" filter="fade">
                                      <p:cBhvr>
                                        <p:cTn id="193" dur="1000"/>
                                        <p:tgtEl>
                                          <p:spTgt spid="62"/>
                                        </p:tgtEl>
                                      </p:cBhvr>
                                    </p:animEffect>
                                    <p:set>
                                      <p:cBhvr>
                                        <p:cTn id="194" dur="1" fill="hold">
                                          <p:stCondLst>
                                            <p:cond delay="999"/>
                                          </p:stCondLst>
                                        </p:cTn>
                                        <p:tgtEl>
                                          <p:spTgt spid="62"/>
                                        </p:tgtEl>
                                        <p:attrNameLst>
                                          <p:attrName>style.visibility</p:attrName>
                                        </p:attrNameLst>
                                      </p:cBhvr>
                                      <p:to>
                                        <p:strVal val="hidden"/>
                                      </p:to>
                                    </p:set>
                                  </p:childTnLst>
                                </p:cTn>
                              </p:par>
                              <p:par>
                                <p:cTn id="195" presetID="10" presetClass="exit" presetSubtype="0" fill="hold" grpId="1" nodeType="withEffect">
                                  <p:stCondLst>
                                    <p:cond delay="1000"/>
                                  </p:stCondLst>
                                  <p:childTnLst>
                                    <p:animEffect transition="out" filter="fade">
                                      <p:cBhvr>
                                        <p:cTn id="196" dur="1000"/>
                                        <p:tgtEl>
                                          <p:spTgt spid="30"/>
                                        </p:tgtEl>
                                      </p:cBhvr>
                                    </p:animEffect>
                                    <p:set>
                                      <p:cBhvr>
                                        <p:cTn id="197" dur="1" fill="hold">
                                          <p:stCondLst>
                                            <p:cond delay="999"/>
                                          </p:stCondLst>
                                        </p:cTn>
                                        <p:tgtEl>
                                          <p:spTgt spid="30"/>
                                        </p:tgtEl>
                                        <p:attrNameLst>
                                          <p:attrName>style.visibility</p:attrName>
                                        </p:attrNameLst>
                                      </p:cBhvr>
                                      <p:to>
                                        <p:strVal val="hidden"/>
                                      </p:to>
                                    </p:set>
                                  </p:childTnLst>
                                </p:cTn>
                              </p:par>
                              <p:par>
                                <p:cTn id="198" presetID="10" presetClass="exit" presetSubtype="0" fill="hold" grpId="1" nodeType="withEffect">
                                  <p:stCondLst>
                                    <p:cond delay="1000"/>
                                  </p:stCondLst>
                                  <p:childTnLst>
                                    <p:animEffect transition="out" filter="fade">
                                      <p:cBhvr>
                                        <p:cTn id="199" dur="1000"/>
                                        <p:tgtEl>
                                          <p:spTgt spid="33"/>
                                        </p:tgtEl>
                                      </p:cBhvr>
                                    </p:animEffect>
                                    <p:set>
                                      <p:cBhvr>
                                        <p:cTn id="200" dur="1" fill="hold">
                                          <p:stCondLst>
                                            <p:cond delay="999"/>
                                          </p:stCondLst>
                                        </p:cTn>
                                        <p:tgtEl>
                                          <p:spTgt spid="33"/>
                                        </p:tgtEl>
                                        <p:attrNameLst>
                                          <p:attrName>style.visibility</p:attrName>
                                        </p:attrNameLst>
                                      </p:cBhvr>
                                      <p:to>
                                        <p:strVal val="hidden"/>
                                      </p:to>
                                    </p:set>
                                  </p:childTnLst>
                                </p:cTn>
                              </p:par>
                              <p:par>
                                <p:cTn id="201" presetID="10" presetClass="exit" presetSubtype="0" fill="hold" grpId="1" nodeType="withEffect">
                                  <p:stCondLst>
                                    <p:cond delay="1000"/>
                                  </p:stCondLst>
                                  <p:childTnLst>
                                    <p:animEffect transition="out" filter="fade">
                                      <p:cBhvr>
                                        <p:cTn id="202" dur="1000"/>
                                        <p:tgtEl>
                                          <p:spTgt spid="64"/>
                                        </p:tgtEl>
                                      </p:cBhvr>
                                    </p:animEffect>
                                    <p:set>
                                      <p:cBhvr>
                                        <p:cTn id="203" dur="1" fill="hold">
                                          <p:stCondLst>
                                            <p:cond delay="999"/>
                                          </p:stCondLst>
                                        </p:cTn>
                                        <p:tgtEl>
                                          <p:spTgt spid="64"/>
                                        </p:tgtEl>
                                        <p:attrNameLst>
                                          <p:attrName>style.visibility</p:attrName>
                                        </p:attrNameLst>
                                      </p:cBhvr>
                                      <p:to>
                                        <p:strVal val="hidden"/>
                                      </p:to>
                                    </p:set>
                                  </p:childTnLst>
                                </p:cTn>
                              </p:par>
                              <p:par>
                                <p:cTn id="204" presetID="10" presetClass="exit" presetSubtype="0" fill="hold" grpId="1" nodeType="withEffect">
                                  <p:stCondLst>
                                    <p:cond delay="1000"/>
                                  </p:stCondLst>
                                  <p:childTnLst>
                                    <p:animEffect transition="out" filter="fade">
                                      <p:cBhvr>
                                        <p:cTn id="205" dur="1000"/>
                                        <p:tgtEl>
                                          <p:spTgt spid="35"/>
                                        </p:tgtEl>
                                      </p:cBhvr>
                                    </p:animEffect>
                                    <p:set>
                                      <p:cBhvr>
                                        <p:cTn id="206" dur="1" fill="hold">
                                          <p:stCondLst>
                                            <p:cond delay="999"/>
                                          </p:stCondLst>
                                        </p:cTn>
                                        <p:tgtEl>
                                          <p:spTgt spid="35"/>
                                        </p:tgtEl>
                                        <p:attrNameLst>
                                          <p:attrName>style.visibility</p:attrName>
                                        </p:attrNameLst>
                                      </p:cBhvr>
                                      <p:to>
                                        <p:strVal val="hidden"/>
                                      </p:to>
                                    </p:set>
                                  </p:childTnLst>
                                </p:cTn>
                              </p:par>
                              <p:par>
                                <p:cTn id="207" presetID="10" presetClass="exit" presetSubtype="0" fill="hold" grpId="1" nodeType="withEffect">
                                  <p:stCondLst>
                                    <p:cond delay="1000"/>
                                  </p:stCondLst>
                                  <p:childTnLst>
                                    <p:animEffect transition="out" filter="fade">
                                      <p:cBhvr>
                                        <p:cTn id="208" dur="1000"/>
                                        <p:tgtEl>
                                          <p:spTgt spid="65"/>
                                        </p:tgtEl>
                                      </p:cBhvr>
                                    </p:animEffect>
                                    <p:set>
                                      <p:cBhvr>
                                        <p:cTn id="209" dur="1" fill="hold">
                                          <p:stCondLst>
                                            <p:cond delay="999"/>
                                          </p:stCondLst>
                                        </p:cTn>
                                        <p:tgtEl>
                                          <p:spTgt spid="65"/>
                                        </p:tgtEl>
                                        <p:attrNameLst>
                                          <p:attrName>style.visibility</p:attrName>
                                        </p:attrNameLst>
                                      </p:cBhvr>
                                      <p:to>
                                        <p:strVal val="hidden"/>
                                      </p:to>
                                    </p:set>
                                  </p:childTnLst>
                                </p:cTn>
                              </p:par>
                              <p:par>
                                <p:cTn id="210" presetID="10" presetClass="exit" presetSubtype="0" fill="hold" grpId="1" nodeType="withEffect">
                                  <p:stCondLst>
                                    <p:cond delay="1000"/>
                                  </p:stCondLst>
                                  <p:childTnLst>
                                    <p:animEffect transition="out" filter="fade">
                                      <p:cBhvr>
                                        <p:cTn id="211" dur="1000"/>
                                        <p:tgtEl>
                                          <p:spTgt spid="27"/>
                                        </p:tgtEl>
                                      </p:cBhvr>
                                    </p:animEffect>
                                    <p:set>
                                      <p:cBhvr>
                                        <p:cTn id="212" dur="1" fill="hold">
                                          <p:stCondLst>
                                            <p:cond delay="999"/>
                                          </p:stCondLst>
                                        </p:cTn>
                                        <p:tgtEl>
                                          <p:spTgt spid="27"/>
                                        </p:tgtEl>
                                        <p:attrNameLst>
                                          <p:attrName>style.visibility</p:attrName>
                                        </p:attrNameLst>
                                      </p:cBhvr>
                                      <p:to>
                                        <p:strVal val="hidden"/>
                                      </p:to>
                                    </p:set>
                                  </p:childTnLst>
                                </p:cTn>
                              </p:par>
                              <p:par>
                                <p:cTn id="213" presetID="10" presetClass="exit" presetSubtype="0" fill="hold" grpId="1" nodeType="withEffect">
                                  <p:stCondLst>
                                    <p:cond delay="1000"/>
                                  </p:stCondLst>
                                  <p:childTnLst>
                                    <p:animEffect transition="out" filter="fade">
                                      <p:cBhvr>
                                        <p:cTn id="214" dur="1000"/>
                                        <p:tgtEl>
                                          <p:spTgt spid="54"/>
                                        </p:tgtEl>
                                      </p:cBhvr>
                                    </p:animEffect>
                                    <p:set>
                                      <p:cBhvr>
                                        <p:cTn id="215" dur="1" fill="hold">
                                          <p:stCondLst>
                                            <p:cond delay="999"/>
                                          </p:stCondLst>
                                        </p:cTn>
                                        <p:tgtEl>
                                          <p:spTgt spid="54"/>
                                        </p:tgtEl>
                                        <p:attrNameLst>
                                          <p:attrName>style.visibility</p:attrName>
                                        </p:attrNameLst>
                                      </p:cBhvr>
                                      <p:to>
                                        <p:strVal val="hidden"/>
                                      </p:to>
                                    </p:set>
                                  </p:childTnLst>
                                </p:cTn>
                              </p:par>
                              <p:par>
                                <p:cTn id="216" presetID="10" presetClass="exit" presetSubtype="0" fill="hold" grpId="1" nodeType="withEffect">
                                  <p:stCondLst>
                                    <p:cond delay="1000"/>
                                  </p:stCondLst>
                                  <p:childTnLst>
                                    <p:animEffect transition="out" filter="fade">
                                      <p:cBhvr>
                                        <p:cTn id="217" dur="1000"/>
                                        <p:tgtEl>
                                          <p:spTgt spid="32"/>
                                        </p:tgtEl>
                                      </p:cBhvr>
                                    </p:animEffect>
                                    <p:set>
                                      <p:cBhvr>
                                        <p:cTn id="218" dur="1" fill="hold">
                                          <p:stCondLst>
                                            <p:cond delay="999"/>
                                          </p:stCondLst>
                                        </p:cTn>
                                        <p:tgtEl>
                                          <p:spTgt spid="32"/>
                                        </p:tgtEl>
                                        <p:attrNameLst>
                                          <p:attrName>style.visibility</p:attrName>
                                        </p:attrNameLst>
                                      </p:cBhvr>
                                      <p:to>
                                        <p:strVal val="hidden"/>
                                      </p:to>
                                    </p:set>
                                  </p:childTnLst>
                                </p:cTn>
                              </p:par>
                              <p:par>
                                <p:cTn id="219" presetID="10" presetClass="exit" presetSubtype="0" fill="hold" grpId="1" nodeType="withEffect">
                                  <p:stCondLst>
                                    <p:cond delay="1000"/>
                                  </p:stCondLst>
                                  <p:childTnLst>
                                    <p:animEffect transition="out" filter="fade">
                                      <p:cBhvr>
                                        <p:cTn id="220" dur="1000"/>
                                        <p:tgtEl>
                                          <p:spTgt spid="51"/>
                                        </p:tgtEl>
                                      </p:cBhvr>
                                    </p:animEffect>
                                    <p:set>
                                      <p:cBhvr>
                                        <p:cTn id="221" dur="1" fill="hold">
                                          <p:stCondLst>
                                            <p:cond delay="999"/>
                                          </p:stCondLst>
                                        </p:cTn>
                                        <p:tgtEl>
                                          <p:spTgt spid="51"/>
                                        </p:tgtEl>
                                        <p:attrNameLst>
                                          <p:attrName>style.visibility</p:attrName>
                                        </p:attrNameLst>
                                      </p:cBhvr>
                                      <p:to>
                                        <p:strVal val="hidden"/>
                                      </p:to>
                                    </p:set>
                                  </p:childTnLst>
                                </p:cTn>
                              </p:par>
                              <p:par>
                                <p:cTn id="222" presetID="10" presetClass="exit" presetSubtype="0" fill="hold" grpId="1" nodeType="withEffect">
                                  <p:stCondLst>
                                    <p:cond delay="1000"/>
                                  </p:stCondLst>
                                  <p:childTnLst>
                                    <p:animEffect transition="out" filter="fade">
                                      <p:cBhvr>
                                        <p:cTn id="223" dur="1000"/>
                                        <p:tgtEl>
                                          <p:spTgt spid="52"/>
                                        </p:tgtEl>
                                      </p:cBhvr>
                                    </p:animEffect>
                                    <p:set>
                                      <p:cBhvr>
                                        <p:cTn id="224" dur="1" fill="hold">
                                          <p:stCondLst>
                                            <p:cond delay="999"/>
                                          </p:stCondLst>
                                        </p:cTn>
                                        <p:tgtEl>
                                          <p:spTgt spid="52"/>
                                        </p:tgtEl>
                                        <p:attrNameLst>
                                          <p:attrName>style.visibility</p:attrName>
                                        </p:attrNameLst>
                                      </p:cBhvr>
                                      <p:to>
                                        <p:strVal val="hidden"/>
                                      </p:to>
                                    </p:set>
                                  </p:childTnLst>
                                </p:cTn>
                              </p:par>
                              <p:par>
                                <p:cTn id="225" presetID="10" presetClass="exit" presetSubtype="0" fill="hold" grpId="1" nodeType="withEffect">
                                  <p:stCondLst>
                                    <p:cond delay="1000"/>
                                  </p:stCondLst>
                                  <p:childTnLst>
                                    <p:animEffect transition="out" filter="fade">
                                      <p:cBhvr>
                                        <p:cTn id="226" dur="1000"/>
                                        <p:tgtEl>
                                          <p:spTgt spid="34"/>
                                        </p:tgtEl>
                                      </p:cBhvr>
                                    </p:animEffect>
                                    <p:set>
                                      <p:cBhvr>
                                        <p:cTn id="227" dur="1" fill="hold">
                                          <p:stCondLst>
                                            <p:cond delay="999"/>
                                          </p:stCondLst>
                                        </p:cTn>
                                        <p:tgtEl>
                                          <p:spTgt spid="34"/>
                                        </p:tgtEl>
                                        <p:attrNameLst>
                                          <p:attrName>style.visibility</p:attrName>
                                        </p:attrNameLst>
                                      </p:cBhvr>
                                      <p:to>
                                        <p:strVal val="hidden"/>
                                      </p:to>
                                    </p:set>
                                  </p:childTnLst>
                                </p:cTn>
                              </p:par>
                              <p:par>
                                <p:cTn id="228" presetID="10" presetClass="exit" presetSubtype="0" fill="hold" grpId="1" nodeType="withEffect">
                                  <p:stCondLst>
                                    <p:cond delay="1000"/>
                                  </p:stCondLst>
                                  <p:childTnLst>
                                    <p:animEffect transition="out" filter="fade">
                                      <p:cBhvr>
                                        <p:cTn id="229" dur="1000"/>
                                        <p:tgtEl>
                                          <p:spTgt spid="53"/>
                                        </p:tgtEl>
                                      </p:cBhvr>
                                    </p:animEffect>
                                    <p:set>
                                      <p:cBhvr>
                                        <p:cTn id="230" dur="1" fill="hold">
                                          <p:stCondLst>
                                            <p:cond delay="999"/>
                                          </p:stCondLst>
                                        </p:cTn>
                                        <p:tgtEl>
                                          <p:spTgt spid="53"/>
                                        </p:tgtEl>
                                        <p:attrNameLst>
                                          <p:attrName>style.visibility</p:attrName>
                                        </p:attrNameLst>
                                      </p:cBhvr>
                                      <p:to>
                                        <p:strVal val="hidden"/>
                                      </p:to>
                                    </p:set>
                                  </p:childTnLst>
                                </p:cTn>
                              </p:par>
                              <p:par>
                                <p:cTn id="231" presetID="10" presetClass="exit" presetSubtype="0" fill="hold" grpId="1" nodeType="withEffect">
                                  <p:stCondLst>
                                    <p:cond delay="1000"/>
                                  </p:stCondLst>
                                  <p:childTnLst>
                                    <p:animEffect transition="out" filter="fade">
                                      <p:cBhvr>
                                        <p:cTn id="232" dur="1000"/>
                                        <p:tgtEl>
                                          <p:spTgt spid="36"/>
                                        </p:tgtEl>
                                      </p:cBhvr>
                                    </p:animEffect>
                                    <p:set>
                                      <p:cBhvr>
                                        <p:cTn id="233" dur="1" fill="hold">
                                          <p:stCondLst>
                                            <p:cond delay="999"/>
                                          </p:stCondLst>
                                        </p:cTn>
                                        <p:tgtEl>
                                          <p:spTgt spid="36"/>
                                        </p:tgtEl>
                                        <p:attrNameLst>
                                          <p:attrName>style.visibility</p:attrName>
                                        </p:attrNameLst>
                                      </p:cBhvr>
                                      <p:to>
                                        <p:strVal val="hidden"/>
                                      </p:to>
                                    </p:set>
                                  </p:childTnLst>
                                </p:cTn>
                              </p:par>
                              <p:par>
                                <p:cTn id="234" presetID="10" presetClass="exit" presetSubtype="0" fill="hold" grpId="1" nodeType="withEffect">
                                  <p:stCondLst>
                                    <p:cond delay="1000"/>
                                  </p:stCondLst>
                                  <p:childTnLst>
                                    <p:animEffect transition="out" filter="fade">
                                      <p:cBhvr>
                                        <p:cTn id="235" dur="1000"/>
                                        <p:tgtEl>
                                          <p:spTgt spid="14"/>
                                        </p:tgtEl>
                                      </p:cBhvr>
                                    </p:animEffect>
                                    <p:set>
                                      <p:cBhvr>
                                        <p:cTn id="236" dur="1" fill="hold">
                                          <p:stCondLst>
                                            <p:cond delay="999"/>
                                          </p:stCondLst>
                                        </p:cTn>
                                        <p:tgtEl>
                                          <p:spTgt spid="14"/>
                                        </p:tgtEl>
                                        <p:attrNameLst>
                                          <p:attrName>style.visibility</p:attrName>
                                        </p:attrNameLst>
                                      </p:cBhvr>
                                      <p:to>
                                        <p:strVal val="hidden"/>
                                      </p:to>
                                    </p:set>
                                  </p:childTnLst>
                                </p:cTn>
                              </p:par>
                              <p:par>
                                <p:cTn id="237" presetID="10" presetClass="exit" presetSubtype="0" fill="hold" grpId="1" nodeType="withEffect">
                                  <p:stCondLst>
                                    <p:cond delay="1000"/>
                                  </p:stCondLst>
                                  <p:childTnLst>
                                    <p:animEffect transition="out" filter="fade">
                                      <p:cBhvr>
                                        <p:cTn id="238" dur="1000"/>
                                        <p:tgtEl>
                                          <p:spTgt spid="56"/>
                                        </p:tgtEl>
                                      </p:cBhvr>
                                    </p:animEffect>
                                    <p:set>
                                      <p:cBhvr>
                                        <p:cTn id="239" dur="1" fill="hold">
                                          <p:stCondLst>
                                            <p:cond delay="999"/>
                                          </p:stCondLst>
                                        </p:cTn>
                                        <p:tgtEl>
                                          <p:spTgt spid="56"/>
                                        </p:tgtEl>
                                        <p:attrNameLst>
                                          <p:attrName>style.visibility</p:attrName>
                                        </p:attrNameLst>
                                      </p:cBhvr>
                                      <p:to>
                                        <p:strVal val="hidden"/>
                                      </p:to>
                                    </p:set>
                                  </p:childTnLst>
                                </p:cTn>
                              </p:par>
                              <p:par>
                                <p:cTn id="240" presetID="10" presetClass="exit" presetSubtype="0" fill="hold" grpId="1" nodeType="withEffect">
                                  <p:stCondLst>
                                    <p:cond delay="1000"/>
                                  </p:stCondLst>
                                  <p:childTnLst>
                                    <p:animEffect transition="out" filter="fade">
                                      <p:cBhvr>
                                        <p:cTn id="241" dur="1000"/>
                                        <p:tgtEl>
                                          <p:spTgt spid="63"/>
                                        </p:tgtEl>
                                      </p:cBhvr>
                                    </p:animEffect>
                                    <p:set>
                                      <p:cBhvr>
                                        <p:cTn id="242" dur="1" fill="hold">
                                          <p:stCondLst>
                                            <p:cond delay="999"/>
                                          </p:stCondLst>
                                        </p:cTn>
                                        <p:tgtEl>
                                          <p:spTgt spid="63"/>
                                        </p:tgtEl>
                                        <p:attrNameLst>
                                          <p:attrName>style.visibility</p:attrName>
                                        </p:attrNameLst>
                                      </p:cBhvr>
                                      <p:to>
                                        <p:strVal val="hidden"/>
                                      </p:to>
                                    </p:set>
                                  </p:childTnLst>
                                </p:cTn>
                              </p:par>
                              <p:par>
                                <p:cTn id="243" presetID="10" presetClass="exit" presetSubtype="0" fill="hold" grpId="1" nodeType="withEffect">
                                  <p:stCondLst>
                                    <p:cond delay="1000"/>
                                  </p:stCondLst>
                                  <p:childTnLst>
                                    <p:animEffect transition="out" filter="fade">
                                      <p:cBhvr>
                                        <p:cTn id="244" dur="1000"/>
                                        <p:tgtEl>
                                          <p:spTgt spid="31"/>
                                        </p:tgtEl>
                                      </p:cBhvr>
                                    </p:animEffect>
                                    <p:set>
                                      <p:cBhvr>
                                        <p:cTn id="245" dur="1" fill="hold">
                                          <p:stCondLst>
                                            <p:cond delay="999"/>
                                          </p:stCondLst>
                                        </p:cTn>
                                        <p:tgtEl>
                                          <p:spTgt spid="31"/>
                                        </p:tgtEl>
                                        <p:attrNameLst>
                                          <p:attrName>style.visibility</p:attrName>
                                        </p:attrNameLst>
                                      </p:cBhvr>
                                      <p:to>
                                        <p:strVal val="hidden"/>
                                      </p:to>
                                    </p:set>
                                  </p:childTnLst>
                                </p:cTn>
                              </p:par>
                              <p:par>
                                <p:cTn id="246" presetID="10" presetClass="exit" presetSubtype="0" fill="hold" grpId="1" nodeType="withEffect">
                                  <p:stCondLst>
                                    <p:cond delay="1000"/>
                                  </p:stCondLst>
                                  <p:childTnLst>
                                    <p:animEffect transition="out" filter="fade">
                                      <p:cBhvr>
                                        <p:cTn id="247" dur="1000"/>
                                        <p:tgtEl>
                                          <p:spTgt spid="21"/>
                                        </p:tgtEl>
                                      </p:cBhvr>
                                    </p:animEffect>
                                    <p:set>
                                      <p:cBhvr>
                                        <p:cTn id="248" dur="1" fill="hold">
                                          <p:stCondLst>
                                            <p:cond delay="999"/>
                                          </p:stCondLst>
                                        </p:cTn>
                                        <p:tgtEl>
                                          <p:spTgt spid="21"/>
                                        </p:tgtEl>
                                        <p:attrNameLst>
                                          <p:attrName>style.visibility</p:attrName>
                                        </p:attrNameLst>
                                      </p:cBhvr>
                                      <p:to>
                                        <p:strVal val="hidden"/>
                                      </p:to>
                                    </p:set>
                                  </p:childTnLst>
                                </p:cTn>
                              </p:par>
                              <p:par>
                                <p:cTn id="249" presetID="10" presetClass="exit" presetSubtype="0" fill="hold" grpId="1" nodeType="withEffect">
                                  <p:stCondLst>
                                    <p:cond delay="1000"/>
                                  </p:stCondLst>
                                  <p:childTnLst>
                                    <p:animEffect transition="out" filter="fade">
                                      <p:cBhvr>
                                        <p:cTn id="250" dur="1000"/>
                                        <p:tgtEl>
                                          <p:spTgt spid="49"/>
                                        </p:tgtEl>
                                      </p:cBhvr>
                                    </p:animEffect>
                                    <p:set>
                                      <p:cBhvr>
                                        <p:cTn id="251" dur="1" fill="hold">
                                          <p:stCondLst>
                                            <p:cond delay="999"/>
                                          </p:stCondLst>
                                        </p:cTn>
                                        <p:tgtEl>
                                          <p:spTgt spid="49"/>
                                        </p:tgtEl>
                                        <p:attrNameLst>
                                          <p:attrName>style.visibility</p:attrName>
                                        </p:attrNameLst>
                                      </p:cBhvr>
                                      <p:to>
                                        <p:strVal val="hidden"/>
                                      </p:to>
                                    </p:set>
                                  </p:childTnLst>
                                </p:cTn>
                              </p:par>
                              <p:par>
                                <p:cTn id="252" presetID="10" presetClass="exit" presetSubtype="0" fill="hold" grpId="1" nodeType="withEffect">
                                  <p:stCondLst>
                                    <p:cond delay="1000"/>
                                  </p:stCondLst>
                                  <p:childTnLst>
                                    <p:animEffect transition="out" filter="fade">
                                      <p:cBhvr>
                                        <p:cTn id="253" dur="1000"/>
                                        <p:tgtEl>
                                          <p:spTgt spid="28"/>
                                        </p:tgtEl>
                                      </p:cBhvr>
                                    </p:animEffect>
                                    <p:set>
                                      <p:cBhvr>
                                        <p:cTn id="254" dur="1" fill="hold">
                                          <p:stCondLst>
                                            <p:cond delay="999"/>
                                          </p:stCondLst>
                                        </p:cTn>
                                        <p:tgtEl>
                                          <p:spTgt spid="28"/>
                                        </p:tgtEl>
                                        <p:attrNameLst>
                                          <p:attrName>style.visibility</p:attrName>
                                        </p:attrNameLst>
                                      </p:cBhvr>
                                      <p:to>
                                        <p:strVal val="hidden"/>
                                      </p:to>
                                    </p:set>
                                  </p:childTnLst>
                                </p:cTn>
                              </p:par>
                              <p:par>
                                <p:cTn id="255" presetID="10" presetClass="exit" presetSubtype="0" fill="hold" grpId="1" nodeType="withEffect">
                                  <p:stCondLst>
                                    <p:cond delay="1000"/>
                                  </p:stCondLst>
                                  <p:childTnLst>
                                    <p:animEffect transition="out" filter="fade">
                                      <p:cBhvr>
                                        <p:cTn id="256" dur="1000"/>
                                        <p:tgtEl>
                                          <p:spTgt spid="50"/>
                                        </p:tgtEl>
                                      </p:cBhvr>
                                    </p:animEffect>
                                    <p:set>
                                      <p:cBhvr>
                                        <p:cTn id="257" dur="1" fill="hold">
                                          <p:stCondLst>
                                            <p:cond delay="999"/>
                                          </p:stCondLst>
                                        </p:cTn>
                                        <p:tgtEl>
                                          <p:spTgt spid="50"/>
                                        </p:tgtEl>
                                        <p:attrNameLst>
                                          <p:attrName>style.visibility</p:attrName>
                                        </p:attrNameLst>
                                      </p:cBhvr>
                                      <p:to>
                                        <p:strVal val="hidden"/>
                                      </p:to>
                                    </p:set>
                                  </p:childTnLst>
                                </p:cTn>
                              </p:par>
                            </p:childTnLst>
                          </p:cTn>
                        </p:par>
                        <p:par>
                          <p:cTn id="258" fill="hold">
                            <p:stCondLst>
                              <p:cond delay="2000"/>
                            </p:stCondLst>
                            <p:childTnLst>
                              <p:par>
                                <p:cTn id="259" presetID="10" presetClass="entr" presetSubtype="0" fill="hold" nodeType="afterEffect">
                                  <p:stCondLst>
                                    <p:cond delay="0"/>
                                  </p:stCondLst>
                                  <p:childTnLst>
                                    <p:set>
                                      <p:cBhvr>
                                        <p:cTn id="260" dur="1" fill="hold">
                                          <p:stCondLst>
                                            <p:cond delay="0"/>
                                          </p:stCondLst>
                                        </p:cTn>
                                        <p:tgtEl>
                                          <p:spTgt spid="139"/>
                                        </p:tgtEl>
                                        <p:attrNameLst>
                                          <p:attrName>style.visibility</p:attrName>
                                        </p:attrNameLst>
                                      </p:cBhvr>
                                      <p:to>
                                        <p:strVal val="visible"/>
                                      </p:to>
                                    </p:set>
                                    <p:animEffect transition="in" filter="fade">
                                      <p:cBhvr>
                                        <p:cTn id="261" dur="500"/>
                                        <p:tgtEl>
                                          <p:spTgt spid="139"/>
                                        </p:tgtEl>
                                      </p:cBhvr>
                                    </p:animEffect>
                                  </p:childTnLst>
                                </p:cTn>
                              </p:par>
                            </p:childTnLst>
                          </p:cTn>
                        </p:par>
                        <p:par>
                          <p:cTn id="262" fill="hold">
                            <p:stCondLst>
                              <p:cond delay="2500"/>
                            </p:stCondLst>
                            <p:childTnLst>
                              <p:par>
                                <p:cTn id="263" presetID="1" presetClass="exit" presetSubtype="0" fill="hold" nodeType="afterEffect">
                                  <p:stCondLst>
                                    <p:cond delay="1000"/>
                                  </p:stCondLst>
                                  <p:childTnLst>
                                    <p:set>
                                      <p:cBhvr>
                                        <p:cTn id="264" dur="1" fill="hold">
                                          <p:stCondLst>
                                            <p:cond delay="0"/>
                                          </p:stCondLst>
                                        </p:cTn>
                                        <p:tgtEl>
                                          <p:spTgt spid="139"/>
                                        </p:tgtEl>
                                        <p:attrNameLst>
                                          <p:attrName>style.visibility</p:attrName>
                                        </p:attrNameLst>
                                      </p:cBhvr>
                                      <p:to>
                                        <p:strVal val="hidden"/>
                                      </p:to>
                                    </p:set>
                                  </p:childTnLst>
                                </p:cTn>
                              </p:par>
                            </p:childTnLst>
                          </p:cTn>
                        </p:par>
                        <p:par>
                          <p:cTn id="265" fill="hold">
                            <p:stCondLst>
                              <p:cond delay="3500"/>
                            </p:stCondLst>
                            <p:childTnLst>
                              <p:par>
                                <p:cTn id="266" presetID="10" presetClass="entr" presetSubtype="0" fill="hold" nodeType="afterEffect">
                                  <p:stCondLst>
                                    <p:cond delay="0"/>
                                  </p:stCondLst>
                                  <p:childTnLst>
                                    <p:set>
                                      <p:cBhvr>
                                        <p:cTn id="267" dur="1" fill="hold">
                                          <p:stCondLst>
                                            <p:cond delay="0"/>
                                          </p:stCondLst>
                                        </p:cTn>
                                        <p:tgtEl>
                                          <p:spTgt spid="3"/>
                                        </p:tgtEl>
                                        <p:attrNameLst>
                                          <p:attrName>style.visibility</p:attrName>
                                        </p:attrNameLst>
                                      </p:cBhvr>
                                      <p:to>
                                        <p:strVal val="visible"/>
                                      </p:to>
                                    </p:set>
                                    <p:animEffect transition="in" filter="fade">
                                      <p:cBhvr>
                                        <p:cTn id="2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56" grpId="0" animBg="1"/>
      <p:bldP spid="56" grpId="1" animBg="1"/>
      <p:bldP spid="57" grpId="0" animBg="1"/>
      <p:bldP spid="57" grpId="1" animBg="1"/>
      <p:bldP spid="58" grpId="0" animBg="1"/>
      <p:bldP spid="58" grpId="1" animBg="1"/>
      <p:bldP spid="55" grpId="0" animBg="1"/>
      <p:bldP spid="55" grpId="1" animBg="1"/>
      <p:bldP spid="59" grpId="0" animBg="1"/>
      <p:bldP spid="59"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54" grpId="0" animBg="1"/>
      <p:bldP spid="54" grpId="1" animBg="1"/>
      <p:bldP spid="53" grpId="0" animBg="1"/>
      <p:bldP spid="53" grpId="1" animBg="1"/>
      <p:bldP spid="52" grpId="0" animBg="1"/>
      <p:bldP spid="52" grpId="1" animBg="1"/>
      <p:bldP spid="51" grpId="0" animBg="1"/>
      <p:bldP spid="51" grpId="1" animBg="1"/>
      <p:bldP spid="50" grpId="0" animBg="1"/>
      <p:bldP spid="50" grpId="1" animBg="1"/>
      <p:bldP spid="49" grpId="0" animBg="1"/>
      <p:bldP spid="49" grpId="1" animBg="1"/>
      <p:bldP spid="48" grpId="0" animBg="1"/>
      <p:bldP spid="48" grpId="1" animBg="1"/>
      <p:bldP spid="47" grpId="0" animBg="1"/>
      <p:bldP spid="47" grpId="1" animBg="1"/>
      <p:bldP spid="45" grpId="0" animBg="1"/>
      <p:bldP spid="45" grpId="1" animBg="1"/>
      <p:bldP spid="44" grpId="0" animBg="1"/>
      <p:bldP spid="44" grpId="1" animBg="1"/>
      <p:bldP spid="43" grpId="0" animBg="1"/>
      <p:bldP spid="43" grpId="1" animBg="1"/>
      <p:bldP spid="41" grpId="0" animBg="1"/>
      <p:bldP spid="41" grpId="1" animBg="1"/>
      <p:bldP spid="39" grpId="0" animBg="1"/>
      <p:bldP spid="39" grpId="1" animBg="1"/>
      <p:bldP spid="38" grpId="0" animBg="1"/>
      <p:bldP spid="38" grpId="1" animBg="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520" y="1605904"/>
            <a:ext cx="7582959" cy="3639058"/>
          </a:xfrm>
          <a:prstGeom prst="rect">
            <a:avLst/>
          </a:prstGeom>
        </p:spPr>
      </p:pic>
    </p:spTree>
    <p:extLst>
      <p:ext uri="{BB962C8B-B14F-4D97-AF65-F5344CB8AC3E}">
        <p14:creationId xmlns:p14="http://schemas.microsoft.com/office/powerpoint/2010/main" val="2452620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Wild oak lockers tea cabinet modern minimalist Ikea cabinets ...">
            <a:extLst>
              <a:ext uri="{FF2B5EF4-FFF2-40B4-BE49-F238E27FC236}">
                <a16:creationId xmlns:a16="http://schemas.microsoft.com/office/drawing/2014/main" id="{470CA309-76F2-439C-8343-E1BFE84D8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4205" y="2010891"/>
            <a:ext cx="3164369" cy="222707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87F60C45-56FE-4C22-B2CB-E746E7518E2D}"/>
              </a:ext>
            </a:extLst>
          </p:cNvPr>
          <p:cNvSpPr>
            <a:spLocks noGrp="1"/>
          </p:cNvSpPr>
          <p:nvPr>
            <p:ph type="title"/>
          </p:nvPr>
        </p:nvSpPr>
        <p:spPr>
          <a:xfrm>
            <a:off x="68105" y="383956"/>
            <a:ext cx="10515600" cy="1325563"/>
          </a:xfrm>
        </p:spPr>
        <p:txBody>
          <a:bodyPr/>
          <a:lstStyle/>
          <a:p>
            <a:r>
              <a:rPr lang="en-US" b="1" dirty="0">
                <a:solidFill>
                  <a:srgbClr val="6E3667"/>
                </a:solidFill>
                <a:latin typeface="OpenSans"/>
              </a:rPr>
              <a:t>The Bigger picture</a:t>
            </a:r>
          </a:p>
        </p:txBody>
      </p:sp>
      <p:pic>
        <p:nvPicPr>
          <p:cNvPr id="4" name="Picture 2" descr="C:\Users\eleftheria\Pictures\Shutterstock\earth puzzle.png">
            <a:extLst>
              <a:ext uri="{FF2B5EF4-FFF2-40B4-BE49-F238E27FC236}">
                <a16:creationId xmlns:a16="http://schemas.microsoft.com/office/drawing/2014/main" id="{9F0B3E37-1235-4372-A82D-2CC30BD07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67" y="1992700"/>
            <a:ext cx="3527061" cy="38991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EB175B3-B783-4831-A1FB-BEEA3F7848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7380" y="2313719"/>
            <a:ext cx="4187353" cy="2791569"/>
          </a:xfrm>
          <a:prstGeom prst="rect">
            <a:avLst/>
          </a:prstGeom>
        </p:spPr>
      </p:pic>
      <p:sp>
        <p:nvSpPr>
          <p:cNvPr id="6" name="Title 1">
            <a:extLst>
              <a:ext uri="{FF2B5EF4-FFF2-40B4-BE49-F238E27FC236}">
                <a16:creationId xmlns:a16="http://schemas.microsoft.com/office/drawing/2014/main" id="{B8826DFA-4500-49D9-8829-D5FF8B9E86D4}"/>
              </a:ext>
            </a:extLst>
          </p:cNvPr>
          <p:cNvSpPr txBox="1">
            <a:spLocks/>
          </p:cNvSpPr>
          <p:nvPr/>
        </p:nvSpPr>
        <p:spPr>
          <a:xfrm>
            <a:off x="327518" y="139804"/>
            <a:ext cx="108967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400" b="1" dirty="0">
              <a:solidFill>
                <a:srgbClr val="7E3269"/>
              </a:solidFill>
            </a:endParaRPr>
          </a:p>
        </p:txBody>
      </p:sp>
      <p:sp>
        <p:nvSpPr>
          <p:cNvPr id="11" name="Rectangle: Rounded Corners 10">
            <a:extLst>
              <a:ext uri="{FF2B5EF4-FFF2-40B4-BE49-F238E27FC236}">
                <a16:creationId xmlns:a16="http://schemas.microsoft.com/office/drawing/2014/main" id="{48B3E445-9AFC-42E9-8066-B2ECA73D4B41}"/>
              </a:ext>
            </a:extLst>
          </p:cNvPr>
          <p:cNvSpPr/>
          <p:nvPr/>
        </p:nvSpPr>
        <p:spPr>
          <a:xfrm>
            <a:off x="4352787" y="2342159"/>
            <a:ext cx="2939844" cy="1202343"/>
          </a:xfrm>
          <a:prstGeom prst="roundRect">
            <a:avLst/>
          </a:prstGeom>
          <a:solidFill>
            <a:srgbClr val="88D31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 guide and tools to place every piece of knowledge in the right place</a:t>
            </a:r>
            <a:endParaRPr lang="el-GR" sz="2000" dirty="0">
              <a:solidFill>
                <a:schemeClr val="tx1"/>
              </a:solidFill>
            </a:endParaRPr>
          </a:p>
        </p:txBody>
      </p:sp>
      <p:sp>
        <p:nvSpPr>
          <p:cNvPr id="13" name="Rectangle: Rounded Corners 12">
            <a:extLst>
              <a:ext uri="{FF2B5EF4-FFF2-40B4-BE49-F238E27FC236}">
                <a16:creationId xmlns:a16="http://schemas.microsoft.com/office/drawing/2014/main" id="{17AF962B-1C98-4E42-B311-8F7A1617D1B6}"/>
              </a:ext>
            </a:extLst>
          </p:cNvPr>
          <p:cNvSpPr/>
          <p:nvPr/>
        </p:nvSpPr>
        <p:spPr>
          <a:xfrm>
            <a:off x="4346547" y="5027642"/>
            <a:ext cx="2940956" cy="777074"/>
          </a:xfrm>
          <a:prstGeom prst="roundRect">
            <a:avLst/>
          </a:prstGeom>
          <a:solidFill>
            <a:srgbClr val="6E3667"/>
          </a:solidFill>
          <a:ln>
            <a:solidFill>
              <a:srgbClr val="6E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An Interdisciplinary backbone structure</a:t>
            </a:r>
            <a:endParaRPr lang="el-GR" sz="2000" dirty="0"/>
          </a:p>
        </p:txBody>
      </p:sp>
      <p:sp>
        <p:nvSpPr>
          <p:cNvPr id="10" name="TextBox 9">
            <a:extLst>
              <a:ext uri="{FF2B5EF4-FFF2-40B4-BE49-F238E27FC236}">
                <a16:creationId xmlns:a16="http://schemas.microsoft.com/office/drawing/2014/main" id="{676EF220-D57D-BB7F-2581-2249EF4221C8}"/>
              </a:ext>
            </a:extLst>
          </p:cNvPr>
          <p:cNvSpPr txBox="1"/>
          <p:nvPr/>
        </p:nvSpPr>
        <p:spPr>
          <a:xfrm>
            <a:off x="7859722" y="5573883"/>
            <a:ext cx="3627549" cy="461665"/>
          </a:xfrm>
          <a:prstGeom prst="rect">
            <a:avLst/>
          </a:prstGeom>
          <a:noFill/>
        </p:spPr>
        <p:txBody>
          <a:bodyPr wrap="square">
            <a:spAutoFit/>
          </a:bodyPr>
          <a:lstStyle/>
          <a:p>
            <a:pPr algn="ctr"/>
            <a:r>
              <a:rPr lang="en-US" sz="2400" b="1" i="1" dirty="0">
                <a:solidFill>
                  <a:srgbClr val="88D317"/>
                </a:solidFill>
                <a:latin typeface="+mj-lt"/>
                <a:ea typeface="+mj-ea"/>
                <a:cs typeface="+mj-cs"/>
              </a:rPr>
              <a:t>What is really important?</a:t>
            </a:r>
            <a:endParaRPr lang="el-GR" sz="2400" b="1" i="1" dirty="0">
              <a:solidFill>
                <a:srgbClr val="88D317"/>
              </a:solidFill>
              <a:latin typeface="+mj-lt"/>
              <a:ea typeface="+mj-ea"/>
              <a:cs typeface="+mj-cs"/>
            </a:endParaRPr>
          </a:p>
        </p:txBody>
      </p:sp>
    </p:spTree>
    <p:extLst>
      <p:ext uri="{BB962C8B-B14F-4D97-AF65-F5344CB8AC3E}">
        <p14:creationId xmlns:p14="http://schemas.microsoft.com/office/powerpoint/2010/main" val="267456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F1BF7-51FC-F1EE-A256-1A903D45F309}"/>
              </a:ext>
            </a:extLst>
          </p:cNvPr>
          <p:cNvSpPr>
            <a:spLocks noGrp="1"/>
          </p:cNvSpPr>
          <p:nvPr>
            <p:ph type="title"/>
          </p:nvPr>
        </p:nvSpPr>
        <p:spPr/>
        <p:txBody>
          <a:bodyPr>
            <a:normAutofit/>
          </a:bodyPr>
          <a:lstStyle/>
          <a:p>
            <a:r>
              <a:rPr lang="en-US" sz="3600" dirty="0">
                <a:solidFill>
                  <a:srgbClr val="6E3667"/>
                </a:solidFill>
                <a:latin typeface="OpenSans"/>
              </a:rPr>
              <a:t>What is really important?</a:t>
            </a:r>
          </a:p>
        </p:txBody>
      </p:sp>
      <p:sp>
        <p:nvSpPr>
          <p:cNvPr id="3" name="Content Placeholder 2">
            <a:extLst>
              <a:ext uri="{FF2B5EF4-FFF2-40B4-BE49-F238E27FC236}">
                <a16:creationId xmlns:a16="http://schemas.microsoft.com/office/drawing/2014/main" id="{FF0A5753-4A8D-8B90-E3B2-0960A5F86A31}"/>
              </a:ext>
            </a:extLst>
          </p:cNvPr>
          <p:cNvSpPr>
            <a:spLocks noGrp="1"/>
          </p:cNvSpPr>
          <p:nvPr>
            <p:ph idx="1"/>
          </p:nvPr>
        </p:nvSpPr>
        <p:spPr/>
        <p:txBody>
          <a:bodyPr/>
          <a:lstStyle/>
          <a:p>
            <a:r>
              <a:rPr lang="en-US" dirty="0"/>
              <a:t>Students forget almost 90% of what they have learned only a couple of years after the finish school.</a:t>
            </a:r>
          </a:p>
          <a:p>
            <a:r>
              <a:rPr lang="en-US" dirty="0"/>
              <a:t>The 10% that remains is scattered pieces of knowledge unconnected to each other.</a:t>
            </a:r>
          </a:p>
          <a:p>
            <a:r>
              <a:rPr lang="en-US" dirty="0"/>
              <a:t>If we could choose that 10% of knowledge that sicks with them, what concepts would we choose?</a:t>
            </a:r>
          </a:p>
        </p:txBody>
      </p:sp>
    </p:spTree>
    <p:extLst>
      <p:ext uri="{BB962C8B-B14F-4D97-AF65-F5344CB8AC3E}">
        <p14:creationId xmlns:p14="http://schemas.microsoft.com/office/powerpoint/2010/main" val="386161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1388F9-B662-4BF0-9A1C-2D96AFB7FE0B}"/>
              </a:ext>
            </a:extLst>
          </p:cNvPr>
          <p:cNvSpPr>
            <a:spLocks noGrp="1"/>
          </p:cNvSpPr>
          <p:nvPr>
            <p:ph idx="1"/>
          </p:nvPr>
        </p:nvSpPr>
        <p:spPr>
          <a:xfrm>
            <a:off x="838200" y="1715468"/>
            <a:ext cx="10515600" cy="4457213"/>
          </a:xfrm>
        </p:spPr>
        <p:txBody>
          <a:bodyPr>
            <a:normAutofit/>
          </a:bodyPr>
          <a:lstStyle/>
          <a:p>
            <a:pPr>
              <a:buClr>
                <a:srgbClr val="88D317"/>
              </a:buClr>
              <a:buFont typeface="Symbol" panose="05050102010706020507" pitchFamily="18" charset="2"/>
              <a:buChar char="®"/>
            </a:pPr>
            <a:r>
              <a:rPr lang="en-US" dirty="0"/>
              <a:t> Do all the concepts you teach have the same gravity?</a:t>
            </a:r>
          </a:p>
          <a:p>
            <a:pPr>
              <a:buClr>
                <a:srgbClr val="88D317"/>
              </a:buClr>
              <a:buFont typeface="Symbol" panose="05050102010706020507" pitchFamily="18" charset="2"/>
              <a:buChar char="®"/>
            </a:pPr>
            <a:endParaRPr lang="en-US" dirty="0"/>
          </a:p>
          <a:p>
            <a:pPr>
              <a:buClr>
                <a:srgbClr val="88D317"/>
              </a:buClr>
              <a:buFont typeface="Symbol" panose="05050102010706020507" pitchFamily="18" charset="2"/>
              <a:buChar char="®"/>
            </a:pPr>
            <a:r>
              <a:rPr lang="en-US" dirty="0"/>
              <a:t> How do you prioritize between core concepts and secondary concepts?</a:t>
            </a:r>
          </a:p>
          <a:p>
            <a:pPr marL="0" indent="0">
              <a:buClr>
                <a:srgbClr val="88D317"/>
              </a:buClr>
              <a:buNone/>
            </a:pPr>
            <a:endParaRPr lang="en-US" dirty="0"/>
          </a:p>
        </p:txBody>
      </p:sp>
      <p:sp>
        <p:nvSpPr>
          <p:cNvPr id="4" name="Title 1">
            <a:extLst>
              <a:ext uri="{FF2B5EF4-FFF2-40B4-BE49-F238E27FC236}">
                <a16:creationId xmlns:a16="http://schemas.microsoft.com/office/drawing/2014/main" id="{F8DED8D4-3EF8-4747-8147-378B2212BD0A}"/>
              </a:ext>
            </a:extLst>
          </p:cNvPr>
          <p:cNvSpPr txBox="1">
            <a:spLocks/>
          </p:cNvSpPr>
          <p:nvPr/>
        </p:nvSpPr>
        <p:spPr>
          <a:xfrm>
            <a:off x="101559" y="389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What is really important?</a:t>
            </a:r>
          </a:p>
        </p:txBody>
      </p:sp>
    </p:spTree>
    <p:extLst>
      <p:ext uri="{BB962C8B-B14F-4D97-AF65-F5344CB8AC3E}">
        <p14:creationId xmlns:p14="http://schemas.microsoft.com/office/powerpoint/2010/main" val="78453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1388F9-B662-4BF0-9A1C-2D96AFB7FE0B}"/>
              </a:ext>
            </a:extLst>
          </p:cNvPr>
          <p:cNvSpPr>
            <a:spLocks noGrp="1"/>
          </p:cNvSpPr>
          <p:nvPr>
            <p:ph idx="1"/>
          </p:nvPr>
        </p:nvSpPr>
        <p:spPr>
          <a:xfrm>
            <a:off x="838200" y="1628572"/>
            <a:ext cx="10515600" cy="4544109"/>
          </a:xfrm>
        </p:spPr>
        <p:txBody>
          <a:bodyPr>
            <a:normAutofit fontScale="92500"/>
          </a:bodyPr>
          <a:lstStyle/>
          <a:p>
            <a:pPr marL="0" indent="0">
              <a:buClr>
                <a:srgbClr val="88D317"/>
              </a:buClr>
              <a:buNone/>
            </a:pPr>
            <a:endParaRPr lang="en-US" dirty="0"/>
          </a:p>
          <a:p>
            <a:pPr>
              <a:buClr>
                <a:srgbClr val="88D317"/>
              </a:buClr>
              <a:buFont typeface="Symbol" panose="05050102010706020507" pitchFamily="18" charset="2"/>
              <a:buChar char="®"/>
            </a:pPr>
            <a:r>
              <a:rPr lang="en-US" dirty="0"/>
              <a:t> Among all the concepts students are taught over their school life, which are the </a:t>
            </a:r>
            <a:r>
              <a:rPr lang="en-US" u="sng" dirty="0"/>
              <a:t>core concepts </a:t>
            </a:r>
            <a:r>
              <a:rPr lang="en-US" dirty="0"/>
              <a:t>that constitute the foundations of </a:t>
            </a:r>
            <a:r>
              <a:rPr lang="en-US" b="1" i="1" dirty="0"/>
              <a:t>how the world works?</a:t>
            </a:r>
          </a:p>
          <a:p>
            <a:pPr>
              <a:buClr>
                <a:srgbClr val="88D317"/>
              </a:buClr>
              <a:buFont typeface="Symbol" panose="05050102010706020507" pitchFamily="18" charset="2"/>
              <a:buChar char="®"/>
            </a:pPr>
            <a:endParaRPr lang="en-US" b="1" i="1" dirty="0"/>
          </a:p>
          <a:p>
            <a:pPr>
              <a:buClr>
                <a:srgbClr val="88D317"/>
              </a:buClr>
              <a:buFont typeface="Symbol" panose="05050102010706020507" pitchFamily="18" charset="2"/>
              <a:buChar char="®"/>
            </a:pPr>
            <a:r>
              <a:rPr lang="en-US" b="1" i="1" dirty="0"/>
              <a:t> </a:t>
            </a:r>
            <a:r>
              <a:rPr lang="en-US" i="1" dirty="0"/>
              <a:t>What so every educated person know about the laws and principles of nature to be considered science literate (to a basic level)?</a:t>
            </a:r>
            <a:endParaRPr lang="el-GR" i="1" dirty="0"/>
          </a:p>
          <a:p>
            <a:pPr>
              <a:buClr>
                <a:srgbClr val="88D317"/>
              </a:buClr>
              <a:buFont typeface="Symbol" panose="05050102010706020507" pitchFamily="18" charset="2"/>
              <a:buChar char="®"/>
            </a:pPr>
            <a:endParaRPr lang="en-US" b="1" i="1" dirty="0"/>
          </a:p>
          <a:p>
            <a:pPr marL="0" indent="0">
              <a:buClr>
                <a:srgbClr val="88D317"/>
              </a:buClr>
              <a:buNone/>
            </a:pPr>
            <a:r>
              <a:rPr lang="en-US" sz="2200" i="1" dirty="0">
                <a:solidFill>
                  <a:srgbClr val="535353"/>
                </a:solidFill>
              </a:rPr>
              <a:t>Tip1: Don't focus on your discipline, think about </a:t>
            </a:r>
            <a:r>
              <a:rPr lang="en-US" sz="2200" i="1" u="sng" dirty="0">
                <a:solidFill>
                  <a:srgbClr val="535353"/>
                </a:solidFill>
              </a:rPr>
              <a:t>all</a:t>
            </a:r>
            <a:r>
              <a:rPr lang="en-US" sz="2200" i="1" dirty="0">
                <a:solidFill>
                  <a:srgbClr val="535353"/>
                </a:solidFill>
              </a:rPr>
              <a:t> science disciplines. </a:t>
            </a:r>
          </a:p>
          <a:p>
            <a:pPr marL="0" indent="0">
              <a:buClr>
                <a:srgbClr val="88D317"/>
              </a:buClr>
              <a:buNone/>
            </a:pPr>
            <a:r>
              <a:rPr lang="en-US" sz="2200" i="1" dirty="0">
                <a:solidFill>
                  <a:srgbClr val="535353"/>
                </a:solidFill>
              </a:rPr>
              <a:t>Tip2: We are focusing on curriculum. So think about core concepts </a:t>
            </a:r>
            <a:r>
              <a:rPr lang="en-US" sz="2200" b="1" i="1" dirty="0">
                <a:solidFill>
                  <a:srgbClr val="535353"/>
                </a:solidFill>
              </a:rPr>
              <a:t>of </a:t>
            </a:r>
            <a:r>
              <a:rPr lang="en-US" sz="2200" i="1" dirty="0">
                <a:solidFill>
                  <a:srgbClr val="535353"/>
                </a:solidFill>
              </a:rPr>
              <a:t> science and </a:t>
            </a:r>
            <a:r>
              <a:rPr lang="en-US" sz="2200" i="1" u="sng" dirty="0">
                <a:solidFill>
                  <a:srgbClr val="535353"/>
                </a:solidFill>
              </a:rPr>
              <a:t>not</a:t>
            </a:r>
            <a:r>
              <a:rPr lang="en-US" sz="2200" i="1" dirty="0">
                <a:solidFill>
                  <a:srgbClr val="535353"/>
                </a:solidFill>
              </a:rPr>
              <a:t> </a:t>
            </a:r>
            <a:r>
              <a:rPr lang="en-US" sz="2200" b="1" i="1" dirty="0">
                <a:solidFill>
                  <a:srgbClr val="535353"/>
                </a:solidFill>
              </a:rPr>
              <a:t>about </a:t>
            </a:r>
            <a:r>
              <a:rPr lang="en-US" sz="2200" i="1" dirty="0">
                <a:solidFill>
                  <a:srgbClr val="535353"/>
                </a:solidFill>
              </a:rPr>
              <a:t>science (like the added value of science in our life or the ethical extensions of science research)</a:t>
            </a:r>
          </a:p>
        </p:txBody>
      </p:sp>
      <p:sp>
        <p:nvSpPr>
          <p:cNvPr id="4" name="Title 1">
            <a:extLst>
              <a:ext uri="{FF2B5EF4-FFF2-40B4-BE49-F238E27FC236}">
                <a16:creationId xmlns:a16="http://schemas.microsoft.com/office/drawing/2014/main" id="{F8DED8D4-3EF8-4747-8147-378B2212BD0A}"/>
              </a:ext>
            </a:extLst>
          </p:cNvPr>
          <p:cNvSpPr txBox="1">
            <a:spLocks/>
          </p:cNvSpPr>
          <p:nvPr/>
        </p:nvSpPr>
        <p:spPr>
          <a:xfrm>
            <a:off x="101559" y="389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What is really important?</a:t>
            </a:r>
          </a:p>
        </p:txBody>
      </p:sp>
    </p:spTree>
    <p:extLst>
      <p:ext uri="{BB962C8B-B14F-4D97-AF65-F5344CB8AC3E}">
        <p14:creationId xmlns:p14="http://schemas.microsoft.com/office/powerpoint/2010/main" val="135799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1000"/>
                                        <p:tgtEl>
                                          <p:spTgt spid="3">
                                            <p:txEl>
                                              <p:pRg st="6" end="6"/>
                                            </p:txEl>
                                          </p:spTgt>
                                        </p:tgtEl>
                                      </p:cBhvr>
                                    </p:animEffect>
                                    <p:anim calcmode="lin" valueType="num">
                                      <p:cBhvr>
                                        <p:cTn id="2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94ED2-88F8-3BC6-1D00-61C380A18520}"/>
              </a:ext>
            </a:extLst>
          </p:cNvPr>
          <p:cNvSpPr>
            <a:spLocks noGrp="1"/>
          </p:cNvSpPr>
          <p:nvPr>
            <p:ph type="title"/>
          </p:nvPr>
        </p:nvSpPr>
        <p:spPr/>
        <p:txBody>
          <a:bodyPr>
            <a:normAutofit/>
          </a:bodyPr>
          <a:lstStyle/>
          <a:p>
            <a:r>
              <a:rPr lang="en-US" dirty="0">
                <a:solidFill>
                  <a:srgbClr val="6E3667"/>
                </a:solidFill>
                <a:latin typeface="OpenSans"/>
              </a:rPr>
              <a:t>What is really important?</a:t>
            </a:r>
          </a:p>
        </p:txBody>
      </p:sp>
      <p:sp>
        <p:nvSpPr>
          <p:cNvPr id="3" name="Content Placeholder 2">
            <a:extLst>
              <a:ext uri="{FF2B5EF4-FFF2-40B4-BE49-F238E27FC236}">
                <a16:creationId xmlns:a16="http://schemas.microsoft.com/office/drawing/2014/main" id="{F8EB63F1-FEA2-B563-145E-430087D15033}"/>
              </a:ext>
            </a:extLst>
          </p:cNvPr>
          <p:cNvSpPr>
            <a:spLocks noGrp="1"/>
          </p:cNvSpPr>
          <p:nvPr>
            <p:ph idx="1"/>
          </p:nvPr>
        </p:nvSpPr>
        <p:spPr/>
        <p:txBody>
          <a:bodyPr/>
          <a:lstStyle/>
          <a:p>
            <a:r>
              <a:rPr lang="en-US" dirty="0"/>
              <a:t>Write each core concept you can think of to a post-it paper and stick it on the wall.</a:t>
            </a:r>
          </a:p>
          <a:p>
            <a:pPr lvl="1">
              <a:buClr>
                <a:srgbClr val="92D050"/>
              </a:buClr>
              <a:buFont typeface="Calibri" panose="020F0502020204030204" pitchFamily="34" charset="0"/>
              <a:buChar char="→"/>
            </a:pPr>
            <a:r>
              <a:rPr lang="en-US" sz="2600" dirty="0"/>
              <a:t> Write ONE CONCEPT PER POST-IT</a:t>
            </a:r>
            <a:r>
              <a:rPr lang="en-US" dirty="0"/>
              <a:t>	</a:t>
            </a:r>
          </a:p>
          <a:p>
            <a:pPr lvl="1">
              <a:buClr>
                <a:srgbClr val="92D050"/>
              </a:buClr>
              <a:buFont typeface="Calibri" panose="020F0502020204030204" pitchFamily="34" charset="0"/>
              <a:buChar char="→"/>
            </a:pPr>
            <a:endParaRPr lang="en-US" dirty="0"/>
          </a:p>
          <a:p>
            <a:r>
              <a:rPr lang="en-US" dirty="0"/>
              <a:t>Have a look at all the post-its on the wall and group them according to your understanding.</a:t>
            </a:r>
          </a:p>
          <a:p>
            <a:endParaRPr lang="en-US" dirty="0"/>
          </a:p>
          <a:p>
            <a:r>
              <a:rPr lang="en-US" dirty="0"/>
              <a:t>Take a group of post-its and write a phrase that summarizes the core concept behind them.</a:t>
            </a:r>
          </a:p>
        </p:txBody>
      </p:sp>
    </p:spTree>
    <p:extLst>
      <p:ext uri="{BB962C8B-B14F-4D97-AF65-F5344CB8AC3E}">
        <p14:creationId xmlns:p14="http://schemas.microsoft.com/office/powerpoint/2010/main" val="3855958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CF1C6B6-5CF5-7683-0273-A9F6613C6309}"/>
              </a:ext>
            </a:extLst>
          </p:cNvPr>
          <p:cNvSpPr>
            <a:spLocks noGrp="1"/>
          </p:cNvSpPr>
          <p:nvPr>
            <p:ph type="title"/>
          </p:nvPr>
        </p:nvSpPr>
        <p:spPr/>
        <p:txBody>
          <a:bodyPr>
            <a:normAutofit/>
          </a:bodyPr>
          <a:lstStyle/>
          <a:p>
            <a:r>
              <a:rPr lang="en-US" sz="3600" dirty="0">
                <a:solidFill>
                  <a:srgbClr val="6E3667"/>
                </a:solidFill>
                <a:latin typeface="OpenSans"/>
              </a:rPr>
              <a:t>Challenge 1</a:t>
            </a:r>
          </a:p>
        </p:txBody>
      </p:sp>
      <p:sp>
        <p:nvSpPr>
          <p:cNvPr id="3" name="Content Placeholder 2">
            <a:extLst>
              <a:ext uri="{FF2B5EF4-FFF2-40B4-BE49-F238E27FC236}">
                <a16:creationId xmlns:a16="http://schemas.microsoft.com/office/drawing/2014/main" id="{C0ABCE67-36D7-27FB-76C6-77AE87944FC9}"/>
              </a:ext>
            </a:extLst>
          </p:cNvPr>
          <p:cNvSpPr txBox="1">
            <a:spLocks noGrp="1"/>
          </p:cNvSpPr>
          <p:nvPr>
            <p:ph idx="1"/>
          </p:nvPr>
        </p:nvSpPr>
        <p:spPr>
          <a:xfrm>
            <a:off x="243505" y="2032758"/>
            <a:ext cx="11655187" cy="3937346"/>
          </a:xfrm>
        </p:spPr>
        <p:txBody>
          <a:bodyPr anchorCtr="1"/>
          <a:lstStyle/>
          <a:p>
            <a:pPr marL="0" indent="0" algn="ctr">
              <a:spcBef>
                <a:spcPts val="1300"/>
              </a:spcBef>
              <a:buNone/>
            </a:pPr>
            <a:r>
              <a:rPr lang="en-US" sz="5400" dirty="0"/>
              <a:t>Can you make a square using all 6 tans?</a:t>
            </a:r>
          </a:p>
        </p:txBody>
      </p:sp>
      <p:grpSp>
        <p:nvGrpSpPr>
          <p:cNvPr id="11" name="Group 10">
            <a:extLst>
              <a:ext uri="{FF2B5EF4-FFF2-40B4-BE49-F238E27FC236}">
                <a16:creationId xmlns:a16="http://schemas.microsoft.com/office/drawing/2014/main" id="{00B03B82-4403-0998-1658-63A57939FC6A}"/>
              </a:ext>
            </a:extLst>
          </p:cNvPr>
          <p:cNvGrpSpPr/>
          <p:nvPr/>
        </p:nvGrpSpPr>
        <p:grpSpPr>
          <a:xfrm>
            <a:off x="2144009" y="3247577"/>
            <a:ext cx="7903983" cy="2743200"/>
            <a:chOff x="1730188" y="3247577"/>
            <a:chExt cx="7903983" cy="2743200"/>
          </a:xfrm>
        </p:grpSpPr>
        <p:sp>
          <p:nvSpPr>
            <p:cNvPr id="4" name="Rectangle 16">
              <a:extLst>
                <a:ext uri="{FF2B5EF4-FFF2-40B4-BE49-F238E27FC236}">
                  <a16:creationId xmlns:a16="http://schemas.microsoft.com/office/drawing/2014/main" id="{AA978583-5A21-072C-694F-757F3253C2A8}"/>
                </a:ext>
              </a:extLst>
            </p:cNvPr>
            <p:cNvSpPr/>
            <p:nvPr/>
          </p:nvSpPr>
          <p:spPr>
            <a:xfrm>
              <a:off x="6890971" y="3247577"/>
              <a:ext cx="2743200" cy="2743200"/>
            </a:xfrm>
            <a:prstGeom prst="rect">
              <a:avLst/>
            </a:prstGeom>
            <a:solidFill>
              <a:srgbClr val="FFFFFF"/>
            </a:solidFill>
            <a:ln w="25402" cap="flat">
              <a:solidFill>
                <a:srgbClr val="000000"/>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000000"/>
                </a:solidFill>
                <a:latin typeface="Calibri"/>
              </a:endParaRPr>
            </a:p>
          </p:txBody>
        </p:sp>
        <p:sp>
          <p:nvSpPr>
            <p:cNvPr id="5" name="Right Arrow 17">
              <a:extLst>
                <a:ext uri="{FF2B5EF4-FFF2-40B4-BE49-F238E27FC236}">
                  <a16:creationId xmlns:a16="http://schemas.microsoft.com/office/drawing/2014/main" id="{9CB0CD21-5F8C-F0BE-35E0-7BCE14BAFF73}"/>
                </a:ext>
              </a:extLst>
            </p:cNvPr>
            <p:cNvSpPr/>
            <p:nvPr/>
          </p:nvSpPr>
          <p:spPr>
            <a:xfrm>
              <a:off x="5850831" y="4352479"/>
              <a:ext cx="761996" cy="533396"/>
            </a:xfrm>
            <a:custGeom>
              <a:avLst>
                <a:gd name="f0" fmla="val 1404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EF3F4A"/>
            </a:solidFill>
            <a:ln w="25402" cap="flat">
              <a:solidFill>
                <a:srgbClr val="EF3F4A"/>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Calibri"/>
              </a:endParaRPr>
            </a:p>
          </p:txBody>
        </p:sp>
        <p:pic>
          <p:nvPicPr>
            <p:cNvPr id="7" name="Picture 4">
              <a:extLst>
                <a:ext uri="{FF2B5EF4-FFF2-40B4-BE49-F238E27FC236}">
                  <a16:creationId xmlns:a16="http://schemas.microsoft.com/office/drawing/2014/main" id="{7A6FF8F2-460E-FB90-83F4-9A0AE2E86613}"/>
                </a:ext>
              </a:extLst>
            </p:cNvPr>
            <p:cNvPicPr>
              <a:picLocks noChangeAspect="1"/>
            </p:cNvPicPr>
            <p:nvPr/>
          </p:nvPicPr>
          <p:blipFill>
            <a:blip r:embed="rId2"/>
            <a:stretch>
              <a:fillRect/>
            </a:stretch>
          </p:blipFill>
          <p:spPr>
            <a:xfrm>
              <a:off x="1730188" y="3252342"/>
              <a:ext cx="4248146" cy="2733671"/>
            </a:xfrm>
            <a:prstGeom prst="rect">
              <a:avLst/>
            </a:prstGeom>
            <a:noFill/>
            <a:ln cap="flat">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19A38E-7BF9-89B0-A623-6EBF807FD408}"/>
              </a:ext>
            </a:extLst>
          </p:cNvPr>
          <p:cNvPicPr>
            <a:picLocks noChangeAspect="1"/>
          </p:cNvPicPr>
          <p:nvPr/>
        </p:nvPicPr>
        <p:blipFill>
          <a:blip r:embed="rId2"/>
          <a:stretch>
            <a:fillRect/>
          </a:stretch>
        </p:blipFill>
        <p:spPr>
          <a:xfrm>
            <a:off x="2000246" y="1525856"/>
            <a:ext cx="8191496" cy="4670453"/>
          </a:xfrm>
          <a:prstGeom prst="rect">
            <a:avLst/>
          </a:prstGeom>
          <a:noFill/>
          <a:ln cap="flat">
            <a:noFill/>
          </a:ln>
        </p:spPr>
      </p:pic>
      <p:sp>
        <p:nvSpPr>
          <p:cNvPr id="3" name="Title 1">
            <a:extLst>
              <a:ext uri="{FF2B5EF4-FFF2-40B4-BE49-F238E27FC236}">
                <a16:creationId xmlns:a16="http://schemas.microsoft.com/office/drawing/2014/main" id="{197BDB92-D5C5-D6E9-4395-BFE6C2C3EA9D}"/>
              </a:ext>
            </a:extLst>
          </p:cNvPr>
          <p:cNvSpPr>
            <a:spLocks noGrp="1"/>
          </p:cNvSpPr>
          <p:nvPr>
            <p:ph type="title"/>
          </p:nvPr>
        </p:nvSpPr>
        <p:spPr>
          <a:xfrm>
            <a:off x="268400" y="491466"/>
            <a:ext cx="11655188" cy="1196635"/>
          </a:xfrm>
        </p:spPr>
        <p:txBody>
          <a:bodyPr>
            <a:normAutofit/>
          </a:bodyPr>
          <a:lstStyle/>
          <a:p>
            <a:pPr algn="ctr"/>
            <a:r>
              <a:rPr lang="en-US" dirty="0">
                <a:solidFill>
                  <a:srgbClr val="6E3667"/>
                </a:solidFill>
                <a:latin typeface="OpenSans"/>
              </a:rPr>
              <a:t>The Big Ideas of Science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275D4F2-1E4F-E0D8-060C-456D55B14BFE}"/>
              </a:ext>
            </a:extLst>
          </p:cNvPr>
          <p:cNvGraphicFramePr>
            <a:graphicFrameLocks noGrp="1"/>
          </p:cNvGraphicFramePr>
          <p:nvPr>
            <p:extLst>
              <p:ext uri="{D42A27DB-BD31-4B8C-83A1-F6EECF244321}">
                <p14:modId xmlns:p14="http://schemas.microsoft.com/office/powerpoint/2010/main" val="3170663599"/>
              </p:ext>
            </p:extLst>
          </p:nvPr>
        </p:nvGraphicFramePr>
        <p:xfrm>
          <a:off x="1728581" y="1007182"/>
          <a:ext cx="8496944" cy="5034416"/>
        </p:xfrm>
        <a:graphic>
          <a:graphicData uri="http://schemas.openxmlformats.org/drawingml/2006/table">
            <a:tbl>
              <a:tblPr firstRow="1" bandRow="1"/>
              <a:tblGrid>
                <a:gridCol w="4248472">
                  <a:extLst>
                    <a:ext uri="{9D8B030D-6E8A-4147-A177-3AD203B41FA5}">
                      <a16:colId xmlns:a16="http://schemas.microsoft.com/office/drawing/2014/main" val="20000"/>
                    </a:ext>
                  </a:extLst>
                </a:gridCol>
                <a:gridCol w="4248472">
                  <a:extLst>
                    <a:ext uri="{9D8B030D-6E8A-4147-A177-3AD203B41FA5}">
                      <a16:colId xmlns:a16="http://schemas.microsoft.com/office/drawing/2014/main" val="20001"/>
                    </a:ext>
                  </a:extLst>
                </a:gridCol>
              </a:tblGrid>
              <a:tr h="337465">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1" u="none" strike="noStrike" kern="1200" baseline="0" dirty="0">
                          <a:solidFill>
                            <a:schemeClr val="lt1"/>
                          </a:solidFill>
                          <a:latin typeface="+mn-lt"/>
                          <a:ea typeface="+mn-ea"/>
                          <a:cs typeface="+mn-cs"/>
                        </a:rPr>
                        <a:t>Big Ideas of Science</a:t>
                      </a:r>
                      <a:endParaRPr lang="el-GR" sz="1600" b="1" u="none" strike="noStrike" kern="1200" baseline="0" dirty="0">
                        <a:solidFill>
                          <a:schemeClr val="lt1"/>
                        </a:solidFill>
                        <a:latin typeface="+mn-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hMerge="1">
                  <a:txBody>
                    <a:bodyPr/>
                    <a:lstStyle/>
                    <a:p>
                      <a:endParaRPr lang="el-GR" dirty="0"/>
                    </a:p>
                  </a:txBody>
                  <a:tcPr/>
                </a:tc>
                <a:extLst>
                  <a:ext uri="{0D108BD9-81ED-4DB2-BD59-A6C34878D82A}">
                    <a16:rowId xmlns:a16="http://schemas.microsoft.com/office/drawing/2014/main" val="10000"/>
                  </a:ext>
                </a:extLst>
              </a:tr>
              <a:tr h="10306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buNone/>
                      </a:pPr>
                      <a:r>
                        <a:rPr lang="en-US" sz="1200" b="1" i="0" u="none" strike="noStrike" kern="1200" baseline="0" dirty="0">
                          <a:solidFill>
                            <a:schemeClr val="dk1"/>
                          </a:solidFill>
                          <a:latin typeface="+mn-lt"/>
                          <a:ea typeface="+mn-ea"/>
                          <a:cs typeface="+mn-cs"/>
                        </a:rPr>
                        <a:t>1.  </a:t>
                      </a:r>
                      <a:r>
                        <a:rPr lang="en-US" sz="1200" b="0" i="0" u="none" strike="noStrike" kern="1200" baseline="0" dirty="0">
                          <a:solidFill>
                            <a:schemeClr val="dk1"/>
                          </a:solidFill>
                          <a:latin typeface="+mn-lt"/>
                          <a:ea typeface="+mn-ea"/>
                          <a:cs typeface="+mn-cs"/>
                        </a:rPr>
                        <a:t>Energy cannot be created or destroyed.</a:t>
                      </a:r>
                    </a:p>
                    <a:p>
                      <a:pPr marL="228600" indent="-228600">
                        <a:buAutoNum type="arabicPeriod"/>
                      </a:pPr>
                      <a:endParaRPr lang="en-US" sz="1200" b="0" i="0" u="none" strike="noStrike" kern="1200" baseline="0" dirty="0">
                        <a:solidFill>
                          <a:schemeClr val="dk1"/>
                        </a:solidFill>
                        <a:latin typeface="+mn-lt"/>
                        <a:ea typeface="+mn-ea"/>
                        <a:cs typeface="+mn-cs"/>
                      </a:endParaRPr>
                    </a:p>
                    <a:p>
                      <a:pPr marL="0" indent="0">
                        <a:buNone/>
                      </a:pPr>
                      <a:endParaRPr lang="en-US" sz="1200" b="0" i="0" u="none" strike="noStrike" kern="1200" baseline="0" dirty="0">
                        <a:solidFill>
                          <a:schemeClr val="dk1"/>
                        </a:solidFill>
                        <a:latin typeface="+mn-lt"/>
                        <a:ea typeface="+mn-ea"/>
                        <a:cs typeface="+mn-cs"/>
                      </a:endParaRPr>
                    </a:p>
                    <a:p>
                      <a:pPr marL="0" indent="0">
                        <a:buNone/>
                      </a:pPr>
                      <a:endParaRPr lang="en-US" sz="1200" b="0" i="0" u="none" strike="noStrike" kern="1200" baseline="0" dirty="0">
                        <a:solidFill>
                          <a:schemeClr val="dk1"/>
                        </a:solidFill>
                        <a:latin typeface="+mn-lt"/>
                        <a:ea typeface="+mn-ea"/>
                        <a:cs typeface="+mn-cs"/>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fontAlgn="ctr">
                        <a:buNone/>
                      </a:pPr>
                      <a:r>
                        <a:rPr lang="en-US" sz="1200" b="1" u="none" dirty="0"/>
                        <a:t>5.</a:t>
                      </a:r>
                      <a:r>
                        <a:rPr lang="en-US" sz="1200" u="none" dirty="0"/>
                        <a:t>  In very small scales our world is subjected to the laws of quantum mechanics. </a:t>
                      </a:r>
                    </a:p>
                    <a:p>
                      <a:pPr marL="228600" indent="-228600" fontAlgn="ctr">
                        <a:buAutoNum type="arabicPeriod" startAt="5"/>
                      </a:pPr>
                      <a:endParaRPr lang="en-US" sz="1200" u="none" dirty="0"/>
                    </a:p>
                    <a:p>
                      <a:pPr marL="228600" indent="-228600" fontAlgn="ctr">
                        <a:buAutoNum type="arabicPeriod" startAt="5"/>
                      </a:pPr>
                      <a:endParaRPr lang="en-US" sz="1200" u="none" dirty="0"/>
                    </a:p>
                    <a:p>
                      <a:pPr marL="228600" indent="-228600" fontAlgn="ctr">
                        <a:buAutoNum type="arabicPeriod" startAt="5"/>
                      </a:pPr>
                      <a:endParaRPr lang="el-GR" sz="1200" u="none"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1"/>
                  </a:ext>
                </a:extLst>
              </a:tr>
              <a:tr h="13222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b="1" i="0" u="none" strike="noStrike" kern="1200" baseline="0" dirty="0">
                          <a:solidFill>
                            <a:schemeClr val="dk1"/>
                          </a:solidFill>
                          <a:latin typeface="+mn-lt"/>
                          <a:ea typeface="+mn-ea"/>
                          <a:cs typeface="+mn-cs"/>
                        </a:rPr>
                        <a:t>2. </a:t>
                      </a:r>
                      <a:r>
                        <a:rPr lang="en-US" sz="1200" b="0" i="0" u="none" strike="noStrike" kern="1200" baseline="0" dirty="0">
                          <a:solidFill>
                            <a:schemeClr val="dk1"/>
                          </a:solidFill>
                          <a:latin typeface="+mn-lt"/>
                          <a:ea typeface="+mn-ea"/>
                          <a:cs typeface="+mn-cs"/>
                        </a:rPr>
                        <a:t> There are four fundamental interactions/ forces in nature.</a:t>
                      </a:r>
                      <a:endParaRPr lang="en-GB" sz="1200" b="0" i="0" u="none" strike="noStrike" kern="1200" baseline="0" dirty="0">
                        <a:solidFill>
                          <a:schemeClr val="dk1"/>
                        </a:solidFill>
                        <a:latin typeface="+mn-lt"/>
                        <a:ea typeface="+mn-ea"/>
                        <a:cs typeface="+mn-cs"/>
                      </a:endParaRPr>
                    </a:p>
                    <a:p>
                      <a:endParaRPr lang="en-GB" sz="1200" b="0" i="0" u="none" strike="noStrike" kern="1200" baseline="0" dirty="0">
                        <a:solidFill>
                          <a:schemeClr val="dk1"/>
                        </a:solidFill>
                        <a:latin typeface="+mn-lt"/>
                        <a:ea typeface="+mn-ea"/>
                        <a:cs typeface="+mn-cs"/>
                      </a:endParaRPr>
                    </a:p>
                    <a:p>
                      <a:endParaRPr lang="en-GB" sz="1200" b="0" i="0" u="none" strike="noStrike" kern="1200" baseline="0" dirty="0">
                        <a:solidFill>
                          <a:schemeClr val="dk1"/>
                        </a:solidFill>
                        <a:latin typeface="+mn-lt"/>
                        <a:ea typeface="+mn-ea"/>
                        <a:cs typeface="+mn-cs"/>
                      </a:endParaRPr>
                    </a:p>
                    <a:p>
                      <a:endParaRPr lang="en-GB" sz="1200" b="0" i="0" u="none" strike="noStrike" kern="1200" baseline="0" dirty="0">
                        <a:solidFill>
                          <a:schemeClr val="dk1"/>
                        </a:solidFill>
                        <a:latin typeface="+mn-lt"/>
                        <a:ea typeface="+mn-ea"/>
                        <a:cs typeface="+mn-cs"/>
                      </a:endParaRPr>
                    </a:p>
                    <a:p>
                      <a:endParaRPr lang="en-GB" sz="1200" b="0" i="0" u="none" strike="noStrike" kern="1200" baseline="0" dirty="0">
                        <a:solidFill>
                          <a:schemeClr val="dk1"/>
                        </a:solidFill>
                        <a:latin typeface="+mn-lt"/>
                        <a:ea typeface="+mn-ea"/>
                        <a:cs typeface="+mn-cs"/>
                      </a:endParaRPr>
                    </a:p>
                    <a:p>
                      <a:endParaRPr lang="en-GB" sz="1200" b="0" i="0" u="none" strike="noStrike" kern="1200" baseline="0" dirty="0">
                        <a:solidFill>
                          <a:schemeClr val="dk1"/>
                        </a:solidFill>
                        <a:latin typeface="+mn-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fontAlgn="ctr">
                        <a:buNone/>
                      </a:pPr>
                      <a:r>
                        <a:rPr lang="en-US" sz="1200" b="1" u="none" dirty="0"/>
                        <a:t>6. </a:t>
                      </a:r>
                      <a:r>
                        <a:rPr lang="en-US" sz="1200" u="none" dirty="0"/>
                        <a:t>Evolution is the basis for both the unity of life and the biodiversity of organisms (living and extinct). </a:t>
                      </a:r>
                    </a:p>
                    <a:p>
                      <a:pPr marL="0" indent="0" fontAlgn="ctr">
                        <a:buNone/>
                      </a:pPr>
                      <a:endParaRPr lang="en-US" sz="1200" u="none" dirty="0"/>
                    </a:p>
                    <a:p>
                      <a:pPr marL="0" indent="0" fontAlgn="ctr">
                        <a:buNone/>
                      </a:pPr>
                      <a:endParaRPr lang="en-US" sz="1200" u="none" dirty="0"/>
                    </a:p>
                    <a:p>
                      <a:pPr marL="0" indent="0" fontAlgn="ctr">
                        <a:buNone/>
                      </a:pPr>
                      <a:endParaRPr lang="en-US" sz="1200" u="none"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0002"/>
                  </a:ext>
                </a:extLst>
              </a:tr>
              <a:tr h="11979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b="1" i="0" u="none" strike="noStrike" kern="1200" baseline="0" dirty="0">
                          <a:solidFill>
                            <a:schemeClr val="dk1"/>
                          </a:solidFill>
                          <a:latin typeface="+mn-lt"/>
                          <a:ea typeface="+mn-ea"/>
                          <a:cs typeface="+mn-cs"/>
                        </a:rPr>
                        <a:t>3. </a:t>
                      </a:r>
                      <a:r>
                        <a:rPr lang="en-US" sz="1200" b="0" i="0" u="none" strike="noStrike" kern="1200" baseline="0" dirty="0">
                          <a:solidFill>
                            <a:schemeClr val="dk1"/>
                          </a:solidFill>
                          <a:latin typeface="+mn-lt"/>
                          <a:ea typeface="+mn-ea"/>
                          <a:cs typeface="+mn-cs"/>
                        </a:rPr>
                        <a:t>Earth is a very small part of the Universe.</a:t>
                      </a:r>
                    </a:p>
                    <a:p>
                      <a:r>
                        <a:rPr lang="en-US" sz="1200" b="0" i="0" u="none" strike="noStrike" kern="1200" baseline="0" dirty="0">
                          <a:solidFill>
                            <a:schemeClr val="dk1"/>
                          </a:solidFill>
                          <a:latin typeface="+mn-lt"/>
                          <a:ea typeface="+mn-ea"/>
                          <a:cs typeface="+mn-cs"/>
                        </a:rPr>
                        <a:t> </a:t>
                      </a:r>
                    </a:p>
                    <a:p>
                      <a:endParaRPr lang="en-US" sz="1200" b="0" i="0" u="none" strike="noStrike" kern="1200" baseline="0" dirty="0">
                        <a:solidFill>
                          <a:schemeClr val="dk1"/>
                        </a:solidFill>
                        <a:latin typeface="+mn-lt"/>
                        <a:ea typeface="+mn-ea"/>
                        <a:cs typeface="+mn-cs"/>
                      </a:endParaRPr>
                    </a:p>
                    <a:p>
                      <a:endParaRPr lang="en-US" sz="1200" b="0" i="0" u="none" strike="noStrike" kern="1200" baseline="0" dirty="0">
                        <a:solidFill>
                          <a:schemeClr val="dk1"/>
                        </a:solidFill>
                        <a:latin typeface="+mn-lt"/>
                        <a:ea typeface="+mn-ea"/>
                        <a:cs typeface="+mn-cs"/>
                      </a:endParaRPr>
                    </a:p>
                    <a:p>
                      <a:endParaRPr lang="en-US" sz="1200" b="0" i="0" u="none" strike="noStrike" kern="1200" baseline="0" dirty="0">
                        <a:solidFill>
                          <a:schemeClr val="dk1"/>
                        </a:solidFill>
                        <a:latin typeface="+mn-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fontAlgn="ctr">
                        <a:buNone/>
                      </a:pPr>
                      <a:r>
                        <a:rPr lang="en-US" sz="1200" b="1" u="none" dirty="0"/>
                        <a:t>7. </a:t>
                      </a:r>
                      <a:r>
                        <a:rPr lang="en-US" sz="1200" u="none" dirty="0"/>
                        <a:t>Organisms are organized on a cellular basis.</a:t>
                      </a:r>
                    </a:p>
                    <a:p>
                      <a:pPr marL="0" indent="0" fontAlgn="ctr">
                        <a:buNone/>
                      </a:pPr>
                      <a:endParaRPr lang="el-GR" sz="1200" u="none"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3"/>
                  </a:ext>
                </a:extLst>
              </a:tr>
              <a:tr h="11459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b="1" i="0" u="none" strike="noStrike" kern="1200" baseline="0" dirty="0">
                          <a:solidFill>
                            <a:schemeClr val="dk1"/>
                          </a:solidFill>
                          <a:latin typeface="+mn-lt"/>
                          <a:ea typeface="+mn-ea"/>
                          <a:cs typeface="+mn-cs"/>
                        </a:rPr>
                        <a:t>4. </a:t>
                      </a:r>
                      <a:r>
                        <a:rPr lang="en-US" sz="1200" b="0" i="0" u="none" strike="noStrike" kern="1200" baseline="0" dirty="0">
                          <a:solidFill>
                            <a:schemeClr val="dk1"/>
                          </a:solidFill>
                          <a:latin typeface="+mn-lt"/>
                          <a:ea typeface="+mn-ea"/>
                          <a:cs typeface="+mn-cs"/>
                        </a:rPr>
                        <a:t>All matter in the Universe is made of very small particles. </a:t>
                      </a:r>
                    </a:p>
                    <a:p>
                      <a:endParaRPr lang="en-US" sz="1200" b="0" i="0" u="none" strike="noStrike" kern="1200" baseline="0" dirty="0">
                        <a:solidFill>
                          <a:schemeClr val="dk1"/>
                        </a:solidFill>
                        <a:latin typeface="+mn-lt"/>
                        <a:ea typeface="+mn-ea"/>
                        <a:cs typeface="+mn-cs"/>
                      </a:endParaRPr>
                    </a:p>
                    <a:p>
                      <a:endParaRPr lang="en-US" sz="1200" b="0" i="0" u="none" strike="noStrike" kern="1200" baseline="0" dirty="0">
                        <a:solidFill>
                          <a:schemeClr val="dk1"/>
                        </a:solidFill>
                        <a:latin typeface="+mn-lt"/>
                        <a:ea typeface="+mn-ea"/>
                        <a:cs typeface="+mn-cs"/>
                      </a:endParaRPr>
                    </a:p>
                    <a:p>
                      <a:endParaRPr lang="en-US" sz="1200" b="0" i="0" u="none" strike="noStrike" kern="1200" baseline="0" dirty="0">
                        <a:solidFill>
                          <a:schemeClr val="dk1"/>
                        </a:solidFill>
                        <a:latin typeface="+mn-lt"/>
                        <a:ea typeface="+mn-ea"/>
                        <a:cs typeface="+mn-cs"/>
                      </a:endParaRPr>
                    </a:p>
                    <a:p>
                      <a:endParaRPr lang="el-GR" sz="1200" u="none"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fontAlgn="ctr">
                        <a:buNone/>
                      </a:pPr>
                      <a:r>
                        <a:rPr lang="en-US" sz="1200" b="1" u="none" dirty="0"/>
                        <a:t>8. </a:t>
                      </a:r>
                      <a:r>
                        <a:rPr lang="en-US" sz="1200" u="none" dirty="0"/>
                        <a:t> Earth is a system of systems which influences and is influenced by life on the planet. </a:t>
                      </a:r>
                    </a:p>
                    <a:p>
                      <a:pPr marL="228600" indent="-228600" fontAlgn="ctr">
                        <a:buAutoNum type="arabicPeriod" startAt="8"/>
                      </a:pPr>
                      <a:endParaRPr lang="en-US" sz="1200" u="none" dirty="0"/>
                    </a:p>
                    <a:p>
                      <a:pPr marL="0" indent="0" fontAlgn="ctr">
                        <a:buNone/>
                      </a:pPr>
                      <a:endParaRPr lang="el-GR" sz="1200" u="none"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0004"/>
                  </a:ext>
                </a:extLst>
              </a:tr>
            </a:tbl>
          </a:graphicData>
        </a:graphic>
      </p:graphicFrame>
      <p:sp>
        <p:nvSpPr>
          <p:cNvPr id="6" name="Rectangle 5">
            <a:extLst>
              <a:ext uri="{FF2B5EF4-FFF2-40B4-BE49-F238E27FC236}">
                <a16:creationId xmlns:a16="http://schemas.microsoft.com/office/drawing/2014/main" id="{A1512F50-9012-B8E7-B71D-D9D5CB6A5B89}"/>
              </a:ext>
            </a:extLst>
          </p:cNvPr>
          <p:cNvSpPr/>
          <p:nvPr/>
        </p:nvSpPr>
        <p:spPr>
          <a:xfrm>
            <a:off x="1800589" y="1791629"/>
            <a:ext cx="4248472" cy="60016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ysClr val="windowText" lastClr="000000"/>
                </a:solidFill>
                <a:effectLst/>
                <a:uLnTx/>
                <a:uFillTx/>
              </a:rPr>
              <a:t>It can only transform from one form to another. The transformation of energy can lead to a change of state or motion. Energy can also turn into mass and vice versa.</a:t>
            </a:r>
          </a:p>
        </p:txBody>
      </p:sp>
      <p:sp>
        <p:nvSpPr>
          <p:cNvPr id="7" name="Rectangle 6">
            <a:extLst>
              <a:ext uri="{FF2B5EF4-FFF2-40B4-BE49-F238E27FC236}">
                <a16:creationId xmlns:a16="http://schemas.microsoft.com/office/drawing/2014/main" id="{E34E5259-F210-8693-A068-8D9DC1311C0E}"/>
              </a:ext>
            </a:extLst>
          </p:cNvPr>
          <p:cNvSpPr/>
          <p:nvPr/>
        </p:nvSpPr>
        <p:spPr>
          <a:xfrm>
            <a:off x="1777103" y="2732758"/>
            <a:ext cx="4086283" cy="93871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ysClr val="windowText" lastClr="000000"/>
                </a:solidFill>
                <a:effectLst/>
                <a:uLnTx/>
                <a:uFillTx/>
              </a:rPr>
              <a:t>Gravitation, electromagnetism, strong-nuclear and weak nuclear. All phenomena are due to the presence of one or more of these interactions. Forces act on objects and can act at a distance through a respective physical field causing a change in motion or in the state of matter.</a:t>
            </a:r>
            <a:endParaRPr kumimoji="0" lang="el-GR" sz="1100" b="0" i="1" u="none" strike="noStrike" kern="0" cap="none" spc="0" normalizeH="0" baseline="0" noProof="0" dirty="0">
              <a:ln>
                <a:noFill/>
              </a:ln>
              <a:solidFill>
                <a:sysClr val="windowText" lastClr="000000"/>
              </a:solidFill>
              <a:effectLst/>
              <a:uLnTx/>
              <a:uFillTx/>
            </a:endParaRPr>
          </a:p>
        </p:txBody>
      </p:sp>
      <p:sp>
        <p:nvSpPr>
          <p:cNvPr id="8" name="Rectangle 7">
            <a:extLst>
              <a:ext uri="{FF2B5EF4-FFF2-40B4-BE49-F238E27FC236}">
                <a16:creationId xmlns:a16="http://schemas.microsoft.com/office/drawing/2014/main" id="{57C1DED7-7860-80E4-5829-DD052F1F48ED}"/>
              </a:ext>
            </a:extLst>
          </p:cNvPr>
          <p:cNvSpPr/>
          <p:nvPr/>
        </p:nvSpPr>
        <p:spPr>
          <a:xfrm>
            <a:off x="1745408" y="4054164"/>
            <a:ext cx="4218323" cy="76944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ysClr val="windowText" lastClr="000000"/>
                </a:solidFill>
                <a:effectLst/>
                <a:uLnTx/>
                <a:uFillTx/>
              </a:rPr>
              <a:t>The Universe is comprised of billions of galaxies each of which contains billions of stars (suns) and other celestial objects. Earth is small part of a solar system with our Sun in its </a:t>
            </a:r>
            <a:r>
              <a:rPr kumimoji="0" lang="en-US" sz="1100" b="0" i="1" u="none" strike="noStrike" kern="0" cap="none" spc="0" normalizeH="0" baseline="0" noProof="0" dirty="0" err="1">
                <a:ln>
                  <a:noFill/>
                </a:ln>
                <a:solidFill>
                  <a:sysClr val="windowText" lastClr="000000"/>
                </a:solidFill>
                <a:effectLst/>
                <a:uLnTx/>
                <a:uFillTx/>
              </a:rPr>
              <a:t>centre</a:t>
            </a:r>
            <a:r>
              <a:rPr kumimoji="0" lang="en-US" sz="1100" b="0" i="1" u="none" strike="noStrike" kern="0" cap="none" spc="0" normalizeH="0" baseline="0" noProof="0" dirty="0">
                <a:ln>
                  <a:noFill/>
                </a:ln>
                <a:solidFill>
                  <a:sysClr val="windowText" lastClr="000000"/>
                </a:solidFill>
                <a:effectLst/>
                <a:uLnTx/>
                <a:uFillTx/>
              </a:rPr>
              <a:t> that in turn is a very small part of the Universe.</a:t>
            </a:r>
            <a:endParaRPr kumimoji="0" lang="el-GR" sz="1100" b="0" i="1" u="none" strike="noStrike" kern="0" cap="none" spc="0" normalizeH="0" baseline="0" noProof="0" dirty="0">
              <a:ln>
                <a:noFill/>
              </a:ln>
              <a:solidFill>
                <a:sysClr val="windowText" lastClr="000000"/>
              </a:solidFill>
              <a:effectLst/>
              <a:uLnTx/>
              <a:uFillTx/>
            </a:endParaRPr>
          </a:p>
        </p:txBody>
      </p:sp>
      <p:sp>
        <p:nvSpPr>
          <p:cNvPr id="9" name="Rectangle 8">
            <a:extLst>
              <a:ext uri="{FF2B5EF4-FFF2-40B4-BE49-F238E27FC236}">
                <a16:creationId xmlns:a16="http://schemas.microsoft.com/office/drawing/2014/main" id="{E09B8D51-1A92-C8A2-EDF4-F39504EB7742}"/>
              </a:ext>
            </a:extLst>
          </p:cNvPr>
          <p:cNvSpPr/>
          <p:nvPr/>
        </p:nvSpPr>
        <p:spPr>
          <a:xfrm>
            <a:off x="1800589" y="5181030"/>
            <a:ext cx="4062797" cy="93871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ysClr val="windowText" lastClr="000000"/>
                </a:solidFill>
                <a:effectLst/>
                <a:uLnTx/>
                <a:uFillTx/>
              </a:rPr>
              <a:t>They are in constant motion and the bonds between them are formed by interactions between them. Elementary particles as we know them so far form atoms and atoms form molecules. There is a finite number of types of atoms in the universe which are the elements of the periodic table.</a:t>
            </a:r>
            <a:endParaRPr kumimoji="0" lang="en-US" sz="1100" b="0" i="1" u="none" strike="noStrike" kern="0" cap="none" spc="0" normalizeH="0" baseline="0" noProof="0" dirty="0">
              <a:ln>
                <a:noFill/>
              </a:ln>
              <a:solidFill>
                <a:sysClr val="windowText" lastClr="000000"/>
              </a:solidFill>
              <a:effectLst/>
              <a:uLnTx/>
              <a:uFillTx/>
            </a:endParaRPr>
          </a:p>
        </p:txBody>
      </p:sp>
      <p:sp>
        <p:nvSpPr>
          <p:cNvPr id="10" name="Rectangle 9">
            <a:extLst>
              <a:ext uri="{FF2B5EF4-FFF2-40B4-BE49-F238E27FC236}">
                <a16:creationId xmlns:a16="http://schemas.microsoft.com/office/drawing/2014/main" id="{E419795A-E173-34E6-C85E-DF333A69F9CB}"/>
              </a:ext>
            </a:extLst>
          </p:cNvPr>
          <p:cNvSpPr/>
          <p:nvPr/>
        </p:nvSpPr>
        <p:spPr>
          <a:xfrm>
            <a:off x="6051936" y="3024566"/>
            <a:ext cx="3888432" cy="430887"/>
          </a:xfrm>
          <a:prstGeom prst="rect">
            <a:avLst/>
          </a:prstGeom>
        </p:spPr>
        <p:txBody>
          <a:bodyPr wrap="square">
            <a:spAutoFit/>
          </a:bodyPr>
          <a:lstStyle/>
          <a:p>
            <a:pPr marL="0" marR="0" lvl="0" indent="0" defTabSz="914400" eaLnBrk="1" fontAlgn="ctr"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ysClr val="windowText" lastClr="000000"/>
                </a:solidFill>
                <a:effectLst/>
                <a:uLnTx/>
                <a:uFillTx/>
              </a:rPr>
              <a:t>Organisms pass on genetic information from one generation to another.</a:t>
            </a:r>
            <a:endParaRPr kumimoji="0" lang="el-GR" sz="1100" b="0" i="1" u="none" strike="noStrike" kern="0" cap="none" spc="0" normalizeH="0" baseline="0" noProof="0" dirty="0">
              <a:ln>
                <a:noFill/>
              </a:ln>
              <a:solidFill>
                <a:sysClr val="windowText" lastClr="000000"/>
              </a:solidFill>
              <a:effectLst/>
              <a:uLnTx/>
              <a:uFillTx/>
            </a:endParaRPr>
          </a:p>
        </p:txBody>
      </p:sp>
      <p:sp>
        <p:nvSpPr>
          <p:cNvPr id="11" name="Rectangle 10">
            <a:extLst>
              <a:ext uri="{FF2B5EF4-FFF2-40B4-BE49-F238E27FC236}">
                <a16:creationId xmlns:a16="http://schemas.microsoft.com/office/drawing/2014/main" id="{F3FCE06C-5A8D-D12E-97D4-EE29C5150C54}"/>
              </a:ext>
            </a:extLst>
          </p:cNvPr>
          <p:cNvSpPr/>
          <p:nvPr/>
        </p:nvSpPr>
        <p:spPr>
          <a:xfrm>
            <a:off x="6051936" y="4392718"/>
            <a:ext cx="4101581" cy="430887"/>
          </a:xfrm>
          <a:prstGeom prst="rect">
            <a:avLst/>
          </a:prstGeom>
        </p:spPr>
        <p:txBody>
          <a:bodyPr wrap="square">
            <a:spAutoFit/>
          </a:bodyPr>
          <a:lstStyle/>
          <a:p>
            <a:pPr marL="0" marR="0" lvl="0" indent="0" defTabSz="914400" eaLnBrk="1" fontAlgn="ctr"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ysClr val="windowText" lastClr="000000"/>
                </a:solidFill>
                <a:effectLst/>
                <a:uLnTx/>
                <a:uFillTx/>
              </a:rPr>
              <a:t>They require a supply of energy and materials. All life forms on our planet are based on this common key component.</a:t>
            </a:r>
            <a:endParaRPr kumimoji="0" lang="el-GR" sz="1100" b="0" i="1" u="none" strike="noStrike" kern="0" cap="none" spc="0" normalizeH="0" baseline="0" noProof="0" dirty="0">
              <a:ln>
                <a:noFill/>
              </a:ln>
              <a:solidFill>
                <a:sysClr val="windowText" lastClr="000000"/>
              </a:solidFill>
              <a:effectLst/>
              <a:uLnTx/>
              <a:uFillTx/>
            </a:endParaRPr>
          </a:p>
        </p:txBody>
      </p:sp>
      <p:sp>
        <p:nvSpPr>
          <p:cNvPr id="12" name="Rectangle 11">
            <a:extLst>
              <a:ext uri="{FF2B5EF4-FFF2-40B4-BE49-F238E27FC236}">
                <a16:creationId xmlns:a16="http://schemas.microsoft.com/office/drawing/2014/main" id="{A0A5646B-043E-265A-0746-E0BBB2B38B51}"/>
              </a:ext>
            </a:extLst>
          </p:cNvPr>
          <p:cNvSpPr/>
          <p:nvPr/>
        </p:nvSpPr>
        <p:spPr>
          <a:xfrm>
            <a:off x="6051936" y="5449229"/>
            <a:ext cx="4032448" cy="600164"/>
          </a:xfrm>
          <a:prstGeom prst="rect">
            <a:avLst/>
          </a:prstGeom>
        </p:spPr>
        <p:txBody>
          <a:bodyPr wrap="square">
            <a:spAutoFit/>
          </a:bodyPr>
          <a:lstStyle/>
          <a:p>
            <a:pPr marL="0" marR="0" lvl="0" indent="0" defTabSz="914400" eaLnBrk="1" fontAlgn="ctr"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ysClr val="windowText" lastClr="000000"/>
                </a:solidFill>
                <a:effectLst/>
                <a:uLnTx/>
                <a:uFillTx/>
              </a:rPr>
              <a:t>The processes occurring within this system influence the evolution of our planet, shapes its climate and surface. The solar system also influences Earth and life on the planet.</a:t>
            </a:r>
            <a:endParaRPr kumimoji="0" lang="el-GR" sz="1100" b="0" i="1" u="none" strike="noStrike" kern="0" cap="none" spc="0" normalizeH="0" baseline="0" noProof="0" dirty="0">
              <a:ln>
                <a:noFill/>
              </a:ln>
              <a:solidFill>
                <a:sysClr val="windowText" lastClr="000000"/>
              </a:solidFill>
              <a:effectLst/>
              <a:uLnTx/>
              <a:uFillTx/>
            </a:endParaRPr>
          </a:p>
        </p:txBody>
      </p:sp>
      <p:sp>
        <p:nvSpPr>
          <p:cNvPr id="13" name="Rectangle 12">
            <a:extLst>
              <a:ext uri="{FF2B5EF4-FFF2-40B4-BE49-F238E27FC236}">
                <a16:creationId xmlns:a16="http://schemas.microsoft.com/office/drawing/2014/main" id="{A657BF07-D082-4341-F12F-FACEFA25DC22}"/>
              </a:ext>
            </a:extLst>
          </p:cNvPr>
          <p:cNvSpPr/>
          <p:nvPr/>
        </p:nvSpPr>
        <p:spPr>
          <a:xfrm>
            <a:off x="6049061" y="1752522"/>
            <a:ext cx="3888432" cy="600164"/>
          </a:xfrm>
          <a:prstGeom prst="rect">
            <a:avLst/>
          </a:prstGeom>
        </p:spPr>
        <p:txBody>
          <a:bodyPr wrap="square">
            <a:spAutoFit/>
          </a:bodyPr>
          <a:lstStyle/>
          <a:p>
            <a:pPr marL="0" marR="0" lvl="0" indent="0" defTabSz="914400" eaLnBrk="1" fontAlgn="ctr"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ysClr val="windowText" lastClr="000000"/>
                </a:solidFill>
                <a:effectLst/>
                <a:uLnTx/>
                <a:uFillTx/>
              </a:rPr>
              <a:t>All matter and radiation exhibit both wave and particle properties.  We cannot simultaneously know the position and the momentum of a particle.</a:t>
            </a:r>
            <a:endParaRPr kumimoji="0" lang="el-GR" sz="1100" b="0" i="1"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8013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4404-0C13-7867-DA73-6B1D07585B68}"/>
              </a:ext>
            </a:extLst>
          </p:cNvPr>
          <p:cNvSpPr>
            <a:spLocks noGrp="1"/>
          </p:cNvSpPr>
          <p:nvPr>
            <p:ph type="title"/>
          </p:nvPr>
        </p:nvSpPr>
        <p:spPr/>
        <p:txBody>
          <a:bodyPr>
            <a:normAutofit/>
          </a:bodyPr>
          <a:lstStyle/>
          <a:p>
            <a:r>
              <a:rPr lang="en-US" dirty="0">
                <a:solidFill>
                  <a:srgbClr val="6E3667"/>
                </a:solidFill>
                <a:latin typeface="OpenSans"/>
              </a:rPr>
              <a:t>From small to the Big Ideas of Science</a:t>
            </a:r>
          </a:p>
        </p:txBody>
      </p:sp>
      <p:pic>
        <p:nvPicPr>
          <p:cNvPr id="5" name="Picture 4">
            <a:hlinkClick r:id="rId2"/>
            <a:extLst>
              <a:ext uri="{FF2B5EF4-FFF2-40B4-BE49-F238E27FC236}">
                <a16:creationId xmlns:a16="http://schemas.microsoft.com/office/drawing/2014/main" id="{932683B7-97B5-0827-B505-0935EC785C07}"/>
              </a:ext>
            </a:extLst>
          </p:cNvPr>
          <p:cNvPicPr>
            <a:picLocks noChangeAspect="1"/>
          </p:cNvPicPr>
          <p:nvPr/>
        </p:nvPicPr>
        <p:blipFill>
          <a:blip r:embed="rId3"/>
          <a:stretch>
            <a:fillRect/>
          </a:stretch>
        </p:blipFill>
        <p:spPr>
          <a:xfrm>
            <a:off x="3145950" y="2065180"/>
            <a:ext cx="5637359" cy="39398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1821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D6DD2-07BA-1F9F-485F-B3E6FB650D7C}"/>
              </a:ext>
            </a:extLst>
          </p:cNvPr>
          <p:cNvSpPr>
            <a:spLocks noGrp="1"/>
          </p:cNvSpPr>
          <p:nvPr>
            <p:ph type="title"/>
          </p:nvPr>
        </p:nvSpPr>
        <p:spPr>
          <a:xfrm>
            <a:off x="268406" y="2830683"/>
            <a:ext cx="5035114" cy="1196635"/>
          </a:xfrm>
        </p:spPr>
        <p:txBody>
          <a:bodyPr>
            <a:noAutofit/>
          </a:bodyPr>
          <a:lstStyle/>
          <a:p>
            <a:r>
              <a:rPr lang="en-US" dirty="0">
                <a:solidFill>
                  <a:srgbClr val="6E3667"/>
                </a:solidFill>
                <a:latin typeface="OpenSans"/>
              </a:rPr>
              <a:t>Thank you for your attention!</a:t>
            </a:r>
          </a:p>
        </p:txBody>
      </p:sp>
      <p:pic>
        <p:nvPicPr>
          <p:cNvPr id="3" name="Picture 2">
            <a:extLst>
              <a:ext uri="{FF2B5EF4-FFF2-40B4-BE49-F238E27FC236}">
                <a16:creationId xmlns:a16="http://schemas.microsoft.com/office/drawing/2014/main" id="{3D6DA99D-70B4-A7E2-C582-928DDC96B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327" y="719253"/>
            <a:ext cx="5785009" cy="5419493"/>
          </a:xfrm>
          <a:prstGeom prst="rect">
            <a:avLst/>
          </a:prstGeom>
        </p:spPr>
      </p:pic>
    </p:spTree>
    <p:extLst>
      <p:ext uri="{BB962C8B-B14F-4D97-AF65-F5344CB8AC3E}">
        <p14:creationId xmlns:p14="http://schemas.microsoft.com/office/powerpoint/2010/main" val="1867483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FF16751-0935-CF7C-84E6-96502ADD4033}"/>
              </a:ext>
            </a:extLst>
          </p:cNvPr>
          <p:cNvGrpSpPr/>
          <p:nvPr/>
        </p:nvGrpSpPr>
        <p:grpSpPr>
          <a:xfrm>
            <a:off x="2400179" y="2213114"/>
            <a:ext cx="7782201" cy="3630240"/>
            <a:chOff x="2400179" y="2743201"/>
            <a:chExt cx="7782201" cy="3630240"/>
          </a:xfrm>
        </p:grpSpPr>
        <p:pic>
          <p:nvPicPr>
            <p:cNvPr id="3" name="Picture 12">
              <a:extLst>
                <a:ext uri="{FF2B5EF4-FFF2-40B4-BE49-F238E27FC236}">
                  <a16:creationId xmlns:a16="http://schemas.microsoft.com/office/drawing/2014/main" id="{DD4D8420-10D3-5E28-1CD2-C21610D0AD1E}"/>
                </a:ext>
              </a:extLst>
            </p:cNvPr>
            <p:cNvPicPr>
              <a:picLocks noChangeAspect="1"/>
            </p:cNvPicPr>
            <p:nvPr/>
          </p:nvPicPr>
          <p:blipFill>
            <a:blip r:embed="rId2"/>
            <a:stretch>
              <a:fillRect/>
            </a:stretch>
          </p:blipFill>
          <p:spPr>
            <a:xfrm>
              <a:off x="2400179" y="2782017"/>
              <a:ext cx="1693733" cy="1675967"/>
            </a:xfrm>
            <a:prstGeom prst="rect">
              <a:avLst/>
            </a:prstGeom>
            <a:noFill/>
            <a:ln cap="flat">
              <a:noFill/>
            </a:ln>
          </p:spPr>
        </p:pic>
        <p:pic>
          <p:nvPicPr>
            <p:cNvPr id="4" name="Picture 13">
              <a:extLst>
                <a:ext uri="{FF2B5EF4-FFF2-40B4-BE49-F238E27FC236}">
                  <a16:creationId xmlns:a16="http://schemas.microsoft.com/office/drawing/2014/main" id="{662DFFFB-BF21-B60F-416C-643BDF19DD7F}"/>
                </a:ext>
              </a:extLst>
            </p:cNvPr>
            <p:cNvPicPr>
              <a:picLocks noChangeAspect="1"/>
            </p:cNvPicPr>
            <p:nvPr/>
          </p:nvPicPr>
          <p:blipFill>
            <a:blip r:embed="rId3"/>
            <a:stretch>
              <a:fillRect/>
            </a:stretch>
          </p:blipFill>
          <p:spPr>
            <a:xfrm>
              <a:off x="4336192" y="2776082"/>
              <a:ext cx="1675967" cy="1675967"/>
            </a:xfrm>
            <a:prstGeom prst="rect">
              <a:avLst/>
            </a:prstGeom>
            <a:noFill/>
            <a:ln cap="flat">
              <a:noFill/>
            </a:ln>
          </p:spPr>
        </p:pic>
        <p:pic>
          <p:nvPicPr>
            <p:cNvPr id="5" name="Picture 14">
              <a:extLst>
                <a:ext uri="{FF2B5EF4-FFF2-40B4-BE49-F238E27FC236}">
                  <a16:creationId xmlns:a16="http://schemas.microsoft.com/office/drawing/2014/main" id="{83CFF4AF-7A0F-9C6E-C072-F32ED946C31B}"/>
                </a:ext>
              </a:extLst>
            </p:cNvPr>
            <p:cNvPicPr>
              <a:picLocks noChangeAspect="1"/>
            </p:cNvPicPr>
            <p:nvPr/>
          </p:nvPicPr>
          <p:blipFill>
            <a:blip r:embed="rId4"/>
            <a:stretch>
              <a:fillRect/>
            </a:stretch>
          </p:blipFill>
          <p:spPr>
            <a:xfrm>
              <a:off x="6231067" y="2743201"/>
              <a:ext cx="1693733" cy="1693733"/>
            </a:xfrm>
            <a:prstGeom prst="rect">
              <a:avLst/>
            </a:prstGeom>
            <a:noFill/>
            <a:ln cap="flat">
              <a:noFill/>
            </a:ln>
          </p:spPr>
        </p:pic>
        <p:pic>
          <p:nvPicPr>
            <p:cNvPr id="6" name="Picture 15">
              <a:extLst>
                <a:ext uri="{FF2B5EF4-FFF2-40B4-BE49-F238E27FC236}">
                  <a16:creationId xmlns:a16="http://schemas.microsoft.com/office/drawing/2014/main" id="{FB838150-C7D7-3362-9A20-0119FAD70823}"/>
                </a:ext>
              </a:extLst>
            </p:cNvPr>
            <p:cNvPicPr>
              <a:picLocks noChangeAspect="1"/>
            </p:cNvPicPr>
            <p:nvPr/>
          </p:nvPicPr>
          <p:blipFill>
            <a:blip r:embed="rId5"/>
            <a:stretch>
              <a:fillRect/>
            </a:stretch>
          </p:blipFill>
          <p:spPr>
            <a:xfrm>
              <a:off x="2433882" y="4679708"/>
              <a:ext cx="1658200" cy="1675967"/>
            </a:xfrm>
            <a:prstGeom prst="rect">
              <a:avLst/>
            </a:prstGeom>
            <a:noFill/>
            <a:ln cap="flat">
              <a:noFill/>
            </a:ln>
          </p:spPr>
        </p:pic>
        <p:pic>
          <p:nvPicPr>
            <p:cNvPr id="7" name="Picture 16">
              <a:extLst>
                <a:ext uri="{FF2B5EF4-FFF2-40B4-BE49-F238E27FC236}">
                  <a16:creationId xmlns:a16="http://schemas.microsoft.com/office/drawing/2014/main" id="{A1F6F8F7-AFBD-EBFD-644C-167D454492B5}"/>
                </a:ext>
              </a:extLst>
            </p:cNvPr>
            <p:cNvPicPr>
              <a:picLocks noChangeAspect="1"/>
            </p:cNvPicPr>
            <p:nvPr/>
          </p:nvPicPr>
          <p:blipFill>
            <a:blip r:embed="rId6"/>
            <a:stretch>
              <a:fillRect/>
            </a:stretch>
          </p:blipFill>
          <p:spPr>
            <a:xfrm>
              <a:off x="4336192" y="4679708"/>
              <a:ext cx="1675967" cy="1693733"/>
            </a:xfrm>
            <a:prstGeom prst="rect">
              <a:avLst/>
            </a:prstGeom>
            <a:noFill/>
            <a:ln cap="flat">
              <a:noFill/>
            </a:ln>
          </p:spPr>
        </p:pic>
        <p:pic>
          <p:nvPicPr>
            <p:cNvPr id="8" name="Picture 17">
              <a:extLst>
                <a:ext uri="{FF2B5EF4-FFF2-40B4-BE49-F238E27FC236}">
                  <a16:creationId xmlns:a16="http://schemas.microsoft.com/office/drawing/2014/main" id="{3A34545A-2ADB-F6CE-23C6-E4BF6FB31D9F}"/>
                </a:ext>
              </a:extLst>
            </p:cNvPr>
            <p:cNvPicPr>
              <a:picLocks noChangeAspect="1"/>
            </p:cNvPicPr>
            <p:nvPr/>
          </p:nvPicPr>
          <p:blipFill>
            <a:blip r:embed="rId7"/>
            <a:stretch>
              <a:fillRect/>
            </a:stretch>
          </p:blipFill>
          <p:spPr>
            <a:xfrm>
              <a:off x="6231067" y="4663321"/>
              <a:ext cx="1693733" cy="1658200"/>
            </a:xfrm>
            <a:prstGeom prst="rect">
              <a:avLst/>
            </a:prstGeom>
            <a:noFill/>
            <a:ln cap="flat">
              <a:noFill/>
            </a:ln>
          </p:spPr>
        </p:pic>
        <p:sp>
          <p:nvSpPr>
            <p:cNvPr id="9" name="Rectangle 18">
              <a:extLst>
                <a:ext uri="{FF2B5EF4-FFF2-40B4-BE49-F238E27FC236}">
                  <a16:creationId xmlns:a16="http://schemas.microsoft.com/office/drawing/2014/main" id="{3153F349-B5F2-D91E-DB2E-792EDBDEA6E6}"/>
                </a:ext>
              </a:extLst>
            </p:cNvPr>
            <p:cNvSpPr/>
            <p:nvPr/>
          </p:nvSpPr>
          <p:spPr>
            <a:xfrm>
              <a:off x="8667659" y="3581404"/>
              <a:ext cx="1514721" cy="397791"/>
            </a:xfrm>
            <a:prstGeom prst="rect">
              <a:avLst/>
            </a:prstGeom>
            <a:solidFill>
              <a:srgbClr val="EF3F4A"/>
            </a:solidFill>
            <a:ln w="25402" cap="flat">
              <a:solidFill>
                <a:srgbClr val="EF3F4A"/>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en-US">
                  <a:solidFill>
                    <a:srgbClr val="FFFFFF"/>
                  </a:solidFill>
                  <a:latin typeface="Calibri"/>
                </a:rPr>
                <a:t>Uniform color</a:t>
              </a:r>
            </a:p>
          </p:txBody>
        </p:sp>
        <p:sp>
          <p:nvSpPr>
            <p:cNvPr id="10" name="Rectangle 19">
              <a:extLst>
                <a:ext uri="{FF2B5EF4-FFF2-40B4-BE49-F238E27FC236}">
                  <a16:creationId xmlns:a16="http://schemas.microsoft.com/office/drawing/2014/main" id="{D360D6E8-7A7E-D9B1-C42C-CD19B8998896}"/>
                </a:ext>
              </a:extLst>
            </p:cNvPr>
            <p:cNvSpPr/>
            <p:nvPr/>
          </p:nvSpPr>
          <p:spPr>
            <a:xfrm>
              <a:off x="8667659" y="4248038"/>
              <a:ext cx="1514721" cy="397791"/>
            </a:xfrm>
            <a:prstGeom prst="rect">
              <a:avLst/>
            </a:prstGeom>
            <a:solidFill>
              <a:srgbClr val="EF3F4A"/>
            </a:solidFill>
            <a:ln w="25402" cap="flat">
              <a:solidFill>
                <a:srgbClr val="EF3F4A"/>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en-US">
                  <a:solidFill>
                    <a:srgbClr val="FFFFFF"/>
                  </a:solidFill>
                  <a:latin typeface="Calibri"/>
                </a:rPr>
                <a:t>Same shape</a:t>
              </a:r>
            </a:p>
          </p:txBody>
        </p:sp>
        <p:sp>
          <p:nvSpPr>
            <p:cNvPr id="11" name="Rectangle 20">
              <a:extLst>
                <a:ext uri="{FF2B5EF4-FFF2-40B4-BE49-F238E27FC236}">
                  <a16:creationId xmlns:a16="http://schemas.microsoft.com/office/drawing/2014/main" id="{7D15C2D6-5C99-0319-AD91-1679C432AAC5}"/>
                </a:ext>
              </a:extLst>
            </p:cNvPr>
            <p:cNvSpPr/>
            <p:nvPr/>
          </p:nvSpPr>
          <p:spPr>
            <a:xfrm>
              <a:off x="8667659" y="4922892"/>
              <a:ext cx="1505897" cy="397791"/>
            </a:xfrm>
            <a:prstGeom prst="rect">
              <a:avLst/>
            </a:prstGeom>
            <a:solidFill>
              <a:srgbClr val="EF3F4A"/>
            </a:solidFill>
            <a:ln w="25402" cap="flat">
              <a:solidFill>
                <a:srgbClr val="EF3F4A"/>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en-US">
                  <a:solidFill>
                    <a:srgbClr val="FFFFFF"/>
                  </a:solidFill>
                  <a:latin typeface="Calibri"/>
                </a:rPr>
                <a:t>Similar tans</a:t>
              </a:r>
            </a:p>
          </p:txBody>
        </p:sp>
      </p:grpSp>
      <p:sp>
        <p:nvSpPr>
          <p:cNvPr id="13" name="Title 12">
            <a:extLst>
              <a:ext uri="{FF2B5EF4-FFF2-40B4-BE49-F238E27FC236}">
                <a16:creationId xmlns:a16="http://schemas.microsoft.com/office/drawing/2014/main" id="{ACE8C633-3480-7E89-F6DD-34756BF432FE}"/>
              </a:ext>
            </a:extLst>
          </p:cNvPr>
          <p:cNvSpPr>
            <a:spLocks noGrp="1"/>
          </p:cNvSpPr>
          <p:nvPr>
            <p:ph type="title"/>
          </p:nvPr>
        </p:nvSpPr>
        <p:spPr/>
        <p:txBody>
          <a:bodyPr>
            <a:normAutofit/>
          </a:bodyPr>
          <a:lstStyle/>
          <a:p>
            <a:pPr marL="0" indent="0">
              <a:spcBef>
                <a:spcPts val="0"/>
              </a:spcBef>
            </a:pPr>
            <a:r>
              <a:rPr lang="en-US" sz="3600" dirty="0">
                <a:solidFill>
                  <a:srgbClr val="6E3667"/>
                </a:solidFill>
                <a:latin typeface="OpenSans"/>
              </a:rPr>
              <a:t>What are the common characteristics of the tangrams?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ABF3EB-F8E5-A10F-3703-024B4C5BCF72}"/>
              </a:ext>
            </a:extLst>
          </p:cNvPr>
          <p:cNvPicPr>
            <a:picLocks noChangeAspect="1"/>
          </p:cNvPicPr>
          <p:nvPr/>
        </p:nvPicPr>
        <p:blipFill>
          <a:blip r:embed="rId2"/>
          <a:stretch>
            <a:fillRect/>
          </a:stretch>
        </p:blipFill>
        <p:spPr>
          <a:xfrm>
            <a:off x="3115878" y="2286001"/>
            <a:ext cx="5960242" cy="3835405"/>
          </a:xfrm>
          <a:prstGeom prst="rect">
            <a:avLst/>
          </a:prstGeom>
          <a:noFill/>
          <a:ln cap="flat">
            <a:noFill/>
          </a:ln>
        </p:spPr>
      </p:pic>
      <p:sp>
        <p:nvSpPr>
          <p:cNvPr id="5" name="Title 4">
            <a:extLst>
              <a:ext uri="{FF2B5EF4-FFF2-40B4-BE49-F238E27FC236}">
                <a16:creationId xmlns:a16="http://schemas.microsoft.com/office/drawing/2014/main" id="{FDF67408-5A58-21E4-FEB4-5652CDE376B0}"/>
              </a:ext>
            </a:extLst>
          </p:cNvPr>
          <p:cNvSpPr>
            <a:spLocks noGrp="1"/>
          </p:cNvSpPr>
          <p:nvPr>
            <p:ph type="title"/>
          </p:nvPr>
        </p:nvSpPr>
        <p:spPr/>
        <p:txBody>
          <a:bodyPr>
            <a:normAutofit fontScale="90000"/>
          </a:bodyPr>
          <a:lstStyle/>
          <a:p>
            <a:pPr marL="0" indent="0"/>
            <a:r>
              <a:rPr lang="en-US" dirty="0">
                <a:solidFill>
                  <a:srgbClr val="6E3667"/>
                </a:solidFill>
                <a:latin typeface="OpenSans"/>
              </a:rPr>
              <a:t>Now look closer at the tans.</a:t>
            </a:r>
            <a:br>
              <a:rPr lang="en-US" dirty="0">
                <a:solidFill>
                  <a:srgbClr val="6E3667"/>
                </a:solidFill>
                <a:latin typeface="OpenSans"/>
              </a:rPr>
            </a:br>
            <a:r>
              <a:rPr lang="en-US" dirty="0">
                <a:solidFill>
                  <a:srgbClr val="6E3667"/>
                </a:solidFill>
                <a:latin typeface="OpenSans"/>
              </a:rPr>
              <a:t>Is there anything particular about them?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9FD9-76DB-CF05-6807-8890DE3E45D4}"/>
              </a:ext>
            </a:extLst>
          </p:cNvPr>
          <p:cNvSpPr txBox="1">
            <a:spLocks noGrp="1"/>
          </p:cNvSpPr>
          <p:nvPr>
            <p:ph type="title"/>
          </p:nvPr>
        </p:nvSpPr>
        <p:spPr/>
        <p:txBody>
          <a:bodyPr>
            <a:normAutofit/>
          </a:bodyPr>
          <a:lstStyle/>
          <a:p>
            <a:pPr lvl="0"/>
            <a:r>
              <a:rPr lang="en-US" dirty="0">
                <a:solidFill>
                  <a:srgbClr val="6E3667"/>
                </a:solidFill>
                <a:latin typeface="OpenSans"/>
              </a:rPr>
              <a:t>Challenge 2</a:t>
            </a:r>
          </a:p>
        </p:txBody>
      </p:sp>
      <p:sp>
        <p:nvSpPr>
          <p:cNvPr id="3" name="Content Placeholder 2">
            <a:extLst>
              <a:ext uri="{FF2B5EF4-FFF2-40B4-BE49-F238E27FC236}">
                <a16:creationId xmlns:a16="http://schemas.microsoft.com/office/drawing/2014/main" id="{95D44FA8-944F-5654-625E-97BB3EF3366B}"/>
              </a:ext>
            </a:extLst>
          </p:cNvPr>
          <p:cNvSpPr txBox="1">
            <a:spLocks noGrp="1"/>
          </p:cNvSpPr>
          <p:nvPr>
            <p:ph idx="1"/>
          </p:nvPr>
        </p:nvSpPr>
        <p:spPr/>
        <p:txBody>
          <a:bodyPr anchor="ctr"/>
          <a:lstStyle/>
          <a:p>
            <a:pPr lvl="0"/>
            <a:r>
              <a:rPr lang="en-US" dirty="0"/>
              <a:t>The tans contain a hidden message. </a:t>
            </a:r>
          </a:p>
          <a:p>
            <a:pPr lvl="0"/>
            <a:endParaRPr lang="en-US" dirty="0"/>
          </a:p>
          <a:p>
            <a:pPr lvl="0"/>
            <a:r>
              <a:rPr lang="en-US" dirty="0"/>
              <a:t>Try to rearrange them to find out what it is.</a:t>
            </a:r>
          </a:p>
          <a:p>
            <a:pPr marL="0" indent="0">
              <a:buNone/>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7857107-6EFD-0A40-AFE8-77975407E0C9}"/>
              </a:ext>
            </a:extLst>
          </p:cNvPr>
          <p:cNvSpPr txBox="1">
            <a:spLocks noGrp="1"/>
          </p:cNvSpPr>
          <p:nvPr>
            <p:ph idx="1"/>
          </p:nvPr>
        </p:nvSpPr>
        <p:spPr>
          <a:xfrm>
            <a:off x="7966360" y="1295398"/>
            <a:ext cx="2895603" cy="4267203"/>
          </a:xfrm>
        </p:spPr>
        <p:txBody>
          <a:bodyPr/>
          <a:lstStyle/>
          <a:p>
            <a:pPr>
              <a:spcBef>
                <a:spcPts val="700"/>
              </a:spcBef>
            </a:pPr>
            <a:r>
              <a:rPr lang="en-US" dirty="0"/>
              <a:t>Use the shape of the tangram as a guide to put the puzzle together.</a:t>
            </a:r>
          </a:p>
          <a:p>
            <a:pPr>
              <a:spcBef>
                <a:spcPts val="700"/>
              </a:spcBef>
            </a:pPr>
            <a:endParaRPr lang="en-US" dirty="0"/>
          </a:p>
          <a:p>
            <a:pPr>
              <a:spcBef>
                <a:spcPts val="700"/>
              </a:spcBef>
            </a:pPr>
            <a:r>
              <a:rPr lang="en-US" dirty="0"/>
              <a:t>Look at the back of each tan for further help!</a:t>
            </a:r>
          </a:p>
        </p:txBody>
      </p:sp>
      <p:graphicFrame>
        <p:nvGraphicFramePr>
          <p:cNvPr id="3" name="Object 3">
            <a:extLst>
              <a:ext uri="{FF2B5EF4-FFF2-40B4-BE49-F238E27FC236}">
                <a16:creationId xmlns:a16="http://schemas.microsoft.com/office/drawing/2014/main" id="{FA75BC64-2316-2DE2-05F7-E2535128F459}"/>
              </a:ext>
            </a:extLst>
          </p:cNvPr>
          <p:cNvGraphicFramePr/>
          <p:nvPr/>
        </p:nvGraphicFramePr>
        <p:xfrm>
          <a:off x="1828796" y="761996"/>
          <a:ext cx="5333996" cy="5311292"/>
        </p:xfrm>
        <a:graphic>
          <a:graphicData uri="http://schemas.openxmlformats.org/presentationml/2006/ole">
            <mc:AlternateContent xmlns:mc="http://schemas.openxmlformats.org/markup-compatibility/2006">
              <mc:Choice xmlns:v="urn:schemas-microsoft-com:vml" Requires="v">
                <p:oleObj spid="_x0000_s2061" r:id="rId3" imgW="4839128" imgH="4828854" progId="">
                  <p:embed/>
                </p:oleObj>
              </mc:Choice>
              <mc:Fallback>
                <p:oleObj r:id="rId3" imgW="4839128" imgH="4828854" progId="">
                  <p:embed/>
                  <p:pic>
                    <p:nvPicPr>
                      <p:cNvPr id="3" name="Object 3">
                        <a:extLst>
                          <a:ext uri="{FF2B5EF4-FFF2-40B4-BE49-F238E27FC236}">
                            <a16:creationId xmlns:a16="http://schemas.microsoft.com/office/drawing/2014/main" id="{FA75BC64-2316-2DE2-05F7-E2535128F459}"/>
                          </a:ext>
                        </a:extLst>
                      </p:cNvPr>
                      <p:cNvPicPr/>
                      <p:nvPr/>
                    </p:nvPicPr>
                    <p:blipFill>
                      <a:blip r:embed="rId4"/>
                      <a:stretch>
                        <a:fillRect/>
                      </a:stretch>
                    </p:blipFill>
                    <p:spPr>
                      <a:xfrm>
                        <a:off x="1828796" y="761996"/>
                        <a:ext cx="5333996" cy="5311292"/>
                      </a:xfrm>
                      <a:prstGeom prst="rect">
                        <a:avLst/>
                      </a:prstGeom>
                      <a:noFill/>
                      <a:ln cap="flat">
                        <a:noFill/>
                      </a:ln>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FC5B9FCF-3FB0-4E00-88CB-6E2BD0C92D77}"/>
              </a:ext>
            </a:extLst>
          </p:cNvPr>
          <p:cNvPicPr>
            <a:picLocks noChangeAspect="1"/>
          </p:cNvPicPr>
          <p:nvPr/>
        </p:nvPicPr>
        <p:blipFill>
          <a:blip r:embed="rId2"/>
          <a:stretch>
            <a:fillRect/>
          </a:stretch>
        </p:blipFill>
        <p:spPr>
          <a:xfrm>
            <a:off x="1947861" y="759514"/>
            <a:ext cx="8296278" cy="5524503"/>
          </a:xfrm>
          <a:prstGeom prst="rect">
            <a:avLst/>
          </a:prstGeom>
          <a:noFill/>
          <a:ln cap="flat">
            <a:noFill/>
          </a:ln>
        </p:spPr>
      </p:pic>
      <p:sp>
        <p:nvSpPr>
          <p:cNvPr id="2" name="Title 1">
            <a:extLst>
              <a:ext uri="{FF2B5EF4-FFF2-40B4-BE49-F238E27FC236}">
                <a16:creationId xmlns:a16="http://schemas.microsoft.com/office/drawing/2014/main" id="{F586A767-A797-8E36-D2E6-A236989DE1FC}"/>
              </a:ext>
            </a:extLst>
          </p:cNvPr>
          <p:cNvSpPr txBox="1">
            <a:spLocks noGrp="1"/>
          </p:cNvSpPr>
          <p:nvPr>
            <p:ph type="title"/>
          </p:nvPr>
        </p:nvSpPr>
        <p:spPr>
          <a:xfrm>
            <a:off x="7934741" y="4945566"/>
            <a:ext cx="3952460" cy="964904"/>
          </a:xfrm>
          <a:solidFill>
            <a:schemeClr val="bg1"/>
          </a:solidFill>
          <a:ln>
            <a:solidFill>
              <a:srgbClr val="007ABD"/>
            </a:solidFill>
          </a:ln>
          <a:effectLst>
            <a:outerShdw blurRad="50800" dist="38100" dir="5400000" algn="t" rotWithShape="0">
              <a:prstClr val="black">
                <a:alpha val="40000"/>
              </a:prstClr>
            </a:outerShdw>
          </a:effectLst>
        </p:spPr>
        <p:txBody>
          <a:bodyPr anchorCtr="0">
            <a:normAutofit fontScale="90000"/>
          </a:bodyPr>
          <a:lstStyle/>
          <a:p>
            <a:pPr lvl="0" algn="ctr"/>
            <a:r>
              <a:rPr lang="en-US" sz="4000" dirty="0"/>
              <a:t>What is the hidden message?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477B7-94D4-081C-A3E6-524CEFD610B6}"/>
              </a:ext>
            </a:extLst>
          </p:cNvPr>
          <p:cNvSpPr txBox="1">
            <a:spLocks noGrp="1"/>
          </p:cNvSpPr>
          <p:nvPr>
            <p:ph type="title"/>
          </p:nvPr>
        </p:nvSpPr>
        <p:spPr/>
        <p:txBody>
          <a:bodyPr>
            <a:normAutofit/>
          </a:bodyPr>
          <a:lstStyle/>
          <a:p>
            <a:r>
              <a:rPr lang="en-US" dirty="0">
                <a:solidFill>
                  <a:srgbClr val="6E3667"/>
                </a:solidFill>
                <a:latin typeface="OpenSans"/>
              </a:rPr>
              <a:t>Reflecting on the activity</a:t>
            </a:r>
          </a:p>
        </p:txBody>
      </p:sp>
      <p:sp>
        <p:nvSpPr>
          <p:cNvPr id="3" name="Content Placeholder 2">
            <a:extLst>
              <a:ext uri="{FF2B5EF4-FFF2-40B4-BE49-F238E27FC236}">
                <a16:creationId xmlns:a16="http://schemas.microsoft.com/office/drawing/2014/main" id="{EAEC2DE8-445C-4BF4-159C-CDA9F4F4016B}"/>
              </a:ext>
            </a:extLst>
          </p:cNvPr>
          <p:cNvSpPr txBox="1">
            <a:spLocks noGrp="1"/>
          </p:cNvSpPr>
          <p:nvPr>
            <p:ph idx="1"/>
          </p:nvPr>
        </p:nvSpPr>
        <p:spPr/>
        <p:txBody>
          <a:bodyPr/>
          <a:lstStyle/>
          <a:p>
            <a:pPr lvl="0"/>
            <a:r>
              <a:rPr lang="en-US" dirty="0"/>
              <a:t>How did you work in order to make the tangrams?</a:t>
            </a:r>
          </a:p>
          <a:p>
            <a:pPr lvl="0"/>
            <a:r>
              <a:rPr lang="en-US" dirty="0"/>
              <a:t>How did you work in order to uncover the hidden message?</a:t>
            </a:r>
          </a:p>
          <a:p>
            <a:pPr lvl="0"/>
            <a:r>
              <a:rPr lang="en-US" dirty="0"/>
              <a:t>Is there a common scheme that helped build both the tangrams and the final puzzle?</a:t>
            </a:r>
          </a:p>
          <a:p>
            <a:pPr lvl="0"/>
            <a:r>
              <a:rPr lang="en-US" dirty="0"/>
              <a:t>Which is more appealing to you, the separate tangrams or the puzzle?</a:t>
            </a:r>
          </a:p>
          <a:p>
            <a:pPr lvl="0"/>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1339</TotalTime>
  <Words>1383</Words>
  <Application>Microsoft Office PowerPoint</Application>
  <PresentationFormat>Widescreen</PresentationFormat>
  <Paragraphs>250</Paragraphs>
  <Slides>33</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33</vt:i4>
      </vt:variant>
    </vt:vector>
  </HeadingPairs>
  <TitlesOfParts>
    <vt:vector size="39" baseType="lpstr">
      <vt:lpstr>Arial</vt:lpstr>
      <vt:lpstr>Calibri</vt:lpstr>
      <vt:lpstr>Calibri Light</vt:lpstr>
      <vt:lpstr>OpenSans</vt:lpstr>
      <vt:lpstr>Symbol</vt:lpstr>
      <vt:lpstr>Office Theme</vt:lpstr>
      <vt:lpstr>Introduction to interdisciplinary learning: The Big Ideas of Science</vt:lpstr>
      <vt:lpstr>What’s a tangram?</vt:lpstr>
      <vt:lpstr>Challenge 1</vt:lpstr>
      <vt:lpstr>What are the common characteristics of the tangrams?</vt:lpstr>
      <vt:lpstr>Now look closer at the tans. Is there anything particular about them?</vt:lpstr>
      <vt:lpstr>Challenge 2</vt:lpstr>
      <vt:lpstr>PowerPoint Presentation</vt:lpstr>
      <vt:lpstr>What is the hidden message?</vt:lpstr>
      <vt:lpstr>Reflecting on the activity</vt:lpstr>
      <vt:lpstr>The analogy</vt:lpstr>
      <vt:lpstr>PowerPoint Presentation</vt:lpstr>
      <vt:lpstr>The added value of Interdisciplinary learning</vt:lpstr>
      <vt:lpstr>How do we embed interdisciplinary learning in current teaching practices?</vt:lpstr>
      <vt:lpstr>What is needed?</vt:lpstr>
      <vt:lpstr>Organization scheme </vt:lpstr>
      <vt:lpstr>Core interdisciplinary concepts</vt:lpstr>
      <vt:lpstr>Core interdisciplinary concepts</vt:lpstr>
      <vt:lpstr>Which are the core concepts that could constitute a backbone organization scheme?</vt:lpstr>
      <vt:lpstr>PowerPoint Presentation</vt:lpstr>
      <vt:lpstr>PowerPoint Presentation</vt:lpstr>
      <vt:lpstr>The why – why reflection tool</vt:lpstr>
      <vt:lpstr>PowerPoint Presentation</vt:lpstr>
      <vt:lpstr>PowerPoint Presentation</vt:lpstr>
      <vt:lpstr>PowerPoint Presentation</vt:lpstr>
      <vt:lpstr>The Bigger picture</vt:lpstr>
      <vt:lpstr>What is really important?</vt:lpstr>
      <vt:lpstr>PowerPoint Presentation</vt:lpstr>
      <vt:lpstr>PowerPoint Presentation</vt:lpstr>
      <vt:lpstr>What is really important?</vt:lpstr>
      <vt:lpstr>The Big Ideas of Science</vt:lpstr>
      <vt:lpstr>PowerPoint Presentation</vt:lpstr>
      <vt:lpstr>From small to the Big Ideas of Science</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Pedagogies Summer School 2022</dc:title>
  <dc:creator>Eleftheria Tsourlidaki</dc:creator>
  <cp:lastModifiedBy>Eleftheria Tsourlidaki</cp:lastModifiedBy>
  <cp:revision>17</cp:revision>
  <dcterms:created xsi:type="dcterms:W3CDTF">2022-06-10T07:03:50Z</dcterms:created>
  <dcterms:modified xsi:type="dcterms:W3CDTF">2022-07-01T13:15:52Z</dcterms:modified>
</cp:coreProperties>
</file>