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4"/>
    <p:sldMasterId id="2147483661" r:id="rId5"/>
  </p:sldMasterIdLst>
  <p:notesMasterIdLst>
    <p:notesMasterId r:id="rId6"/>
  </p:notesMasterIdLst>
  <p:sldIdLst>
    <p:sldId id="256" r:id="rId7"/>
    <p:sldId id="257" r:id="rId8"/>
    <p:sldId id="258" r:id="rId9"/>
    <p:sldId id="259" r:id="rId10"/>
    <p:sldId id="260" r:id="rId11"/>
    <p:sldId id="261" r:id="rId12"/>
    <p:sldId id="262" r:id="rId13"/>
  </p:sldIdLst>
  <p:sldSz cy="6858000" cx="12192000"/>
  <p:notesSz cx="6858000" cy="9144000"/>
  <p:embeddedFontLst>
    <p:embeddedFont>
      <p:font typeface="Poppins Medium"/>
      <p:regular r:id="rId14"/>
      <p:bold r:id="rId15"/>
      <p:italic r:id="rId16"/>
      <p:boldItalic r:id="rId1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http://customooxmlschemas.google.com/">
      <go:slidesCustomData xmlns:go="http://customooxmlschemas.google.com/" r:id="rId18" roundtripDataSignature="AMtx7mhUy+mNf4EQyHse81sa6RHAZif2D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5" Type="http://schemas.openxmlformats.org/officeDocument/2006/relationships/font" Target="fonts/PoppinsMedium-bold.fntdata"/><Relationship Id="rId14" Type="http://schemas.openxmlformats.org/officeDocument/2006/relationships/font" Target="fonts/PoppinsMedium-regular.fntdata"/><Relationship Id="rId17" Type="http://schemas.openxmlformats.org/officeDocument/2006/relationships/font" Target="fonts/PoppinsMedium-boldItalic.fntdata"/><Relationship Id="rId16" Type="http://schemas.openxmlformats.org/officeDocument/2006/relationships/font" Target="fonts/PoppinsMedium-italic.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18" Type="http://customschemas.google.com/relationships/presentationmetadata" Target="metadata"/><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it-IT"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8" name="Google Shape;158;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9" name="Google Shape;159;p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65" name="Google Shape;165;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71" name="Google Shape;171;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13d0b2a6689_1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13d0b2a6689_1_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78" name="Google Shape;178;g13d0b2a6689_1_0: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it-IT"/>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13d0b2a6689_10_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13d0b2a6689_10_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86" name="Google Shape;186;g13d0b2a6689_10_1: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it-IT"/>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13d0b2a6689_5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13d0b2a6689_5_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93" name="Google Shape;193;g13d0b2a6689_5_0: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it-IT"/>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13d0b2a6689_5_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13d0b2a6689_5_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03" name="Google Shape;203;g13d0b2a6689_5_6: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it-IT"/>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 Id="rId3" Type="http://schemas.openxmlformats.org/officeDocument/2006/relationships/image" Target="../media/image1.png"/><Relationship Id="rId4"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3.png"/><Relationship Id="rId3" Type="http://schemas.openxmlformats.org/officeDocument/2006/relationships/image" Target="../media/image1.png"/><Relationship Id="rId4"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8.png"/><Relationship Id="rId4" Type="http://schemas.openxmlformats.org/officeDocument/2006/relationships/image" Target="../media/image11.png"/><Relationship Id="rId5" Type="http://schemas.openxmlformats.org/officeDocument/2006/relationships/image" Target="../media/image6.png"/><Relationship Id="rId6" Type="http://schemas.openxmlformats.org/officeDocument/2006/relationships/image" Target="../media/image5.png"/><Relationship Id="rId7" Type="http://schemas.openxmlformats.org/officeDocument/2006/relationships/image" Target="../media/image7.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8.png"/><Relationship Id="rId4" Type="http://schemas.openxmlformats.org/officeDocument/2006/relationships/image" Target="../media/image11.png"/><Relationship Id="rId5" Type="http://schemas.openxmlformats.org/officeDocument/2006/relationships/image" Target="../media/image6.png"/><Relationship Id="rId6" Type="http://schemas.openxmlformats.org/officeDocument/2006/relationships/image" Target="../media/image5.png"/><Relationship Id="rId7" Type="http://schemas.openxmlformats.org/officeDocument/2006/relationships/image" Target="../media/image7.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titolo" type="title">
  <p:cSld name="TITLE">
    <p:spTree>
      <p:nvGrpSpPr>
        <p:cNvPr id="18" name="Shape 18"/>
        <p:cNvGrpSpPr/>
        <p:nvPr/>
      </p:nvGrpSpPr>
      <p:grpSpPr>
        <a:xfrm>
          <a:off x="0" y="0"/>
          <a:ext cx="0" cy="0"/>
          <a:chOff x="0" y="0"/>
          <a:chExt cx="0" cy="0"/>
        </a:xfrm>
      </p:grpSpPr>
      <p:sp>
        <p:nvSpPr>
          <p:cNvPr id="19" name="Google Shape;19;p5"/>
          <p:cNvSpPr/>
          <p:nvPr/>
        </p:nvSpPr>
        <p:spPr>
          <a:xfrm>
            <a:off x="0" y="-171450"/>
            <a:ext cx="12192000" cy="72009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20" name="Google Shape;20;p5"/>
          <p:cNvSpPr/>
          <p:nvPr/>
        </p:nvSpPr>
        <p:spPr>
          <a:xfrm>
            <a:off x="0" y="-173038"/>
            <a:ext cx="12192000" cy="7202488"/>
          </a:xfrm>
          <a:prstGeom prst="rect">
            <a:avLst/>
          </a:prstGeom>
          <a:solidFill>
            <a:schemeClr val="lt2">
              <a:alpha val="11764"/>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id="21" name="Google Shape;21;p5"/>
          <p:cNvPicPr preferRelativeResize="0"/>
          <p:nvPr/>
        </p:nvPicPr>
        <p:blipFill rotWithShape="1">
          <a:blip r:embed="rId2">
            <a:alphaModFix/>
          </a:blip>
          <a:srcRect b="0" l="0" r="0" t="0"/>
          <a:stretch/>
        </p:blipFill>
        <p:spPr>
          <a:xfrm>
            <a:off x="615950" y="-173038"/>
            <a:ext cx="11576050" cy="6511926"/>
          </a:xfrm>
          <a:prstGeom prst="rect">
            <a:avLst/>
          </a:prstGeom>
          <a:noFill/>
          <a:ln>
            <a:noFill/>
          </a:ln>
        </p:spPr>
      </p:pic>
      <p:sp>
        <p:nvSpPr>
          <p:cNvPr id="22" name="Google Shape;22;p5"/>
          <p:cNvSpPr/>
          <p:nvPr/>
        </p:nvSpPr>
        <p:spPr>
          <a:xfrm>
            <a:off x="0" y="6323013"/>
            <a:ext cx="12192000" cy="706437"/>
          </a:xfrm>
          <a:prstGeom prst="rect">
            <a:avLst/>
          </a:prstGeom>
          <a:solidFill>
            <a:srgbClr val="61B3E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id="23" name="Google Shape;23;p5"/>
          <p:cNvPicPr preferRelativeResize="0"/>
          <p:nvPr/>
        </p:nvPicPr>
        <p:blipFill rotWithShape="1">
          <a:blip r:embed="rId3">
            <a:alphaModFix/>
          </a:blip>
          <a:srcRect b="0" l="0" r="0" t="0"/>
          <a:stretch/>
        </p:blipFill>
        <p:spPr>
          <a:xfrm>
            <a:off x="550863" y="365125"/>
            <a:ext cx="5745162" cy="1725613"/>
          </a:xfrm>
          <a:prstGeom prst="rect">
            <a:avLst/>
          </a:prstGeom>
          <a:noFill/>
          <a:ln>
            <a:noFill/>
          </a:ln>
        </p:spPr>
      </p:pic>
      <p:sp>
        <p:nvSpPr>
          <p:cNvPr id="24" name="Google Shape;24;p5"/>
          <p:cNvSpPr txBox="1"/>
          <p:nvPr>
            <p:ph type="ctrTitle"/>
          </p:nvPr>
        </p:nvSpPr>
        <p:spPr>
          <a:xfrm>
            <a:off x="551384" y="2603360"/>
            <a:ext cx="6984776" cy="1223721"/>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SzPts val="1400"/>
              <a:buNone/>
              <a:defRPr b="1" i="0" sz="3200">
                <a:solidFill>
                  <a:srgbClr val="80252A"/>
                </a:solidFill>
                <a:latin typeface="Verdana"/>
                <a:ea typeface="Verdana"/>
                <a:cs typeface="Verdana"/>
                <a:sym typeface="Verdana"/>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5"/>
          <p:cNvSpPr txBox="1"/>
          <p:nvPr>
            <p:ph idx="1" type="subTitle"/>
          </p:nvPr>
        </p:nvSpPr>
        <p:spPr>
          <a:xfrm>
            <a:off x="551384" y="4038691"/>
            <a:ext cx="6984776" cy="1094932"/>
          </a:xfrm>
          <a:prstGeom prst="rect">
            <a:avLst/>
          </a:prstGeom>
          <a:noFill/>
          <a:ln>
            <a:noFill/>
          </a:ln>
        </p:spPr>
        <p:txBody>
          <a:bodyPr anchorCtr="0" anchor="t" bIns="45700" lIns="91425" spcFirstLastPara="1" rIns="91425" wrap="square" tIns="45700">
            <a:normAutofit/>
          </a:bodyPr>
          <a:lstStyle>
            <a:lvl1pPr lvl="0" algn="l">
              <a:spcBef>
                <a:spcPts val="480"/>
              </a:spcBef>
              <a:spcAft>
                <a:spcPts val="0"/>
              </a:spcAft>
              <a:buClr>
                <a:srgbClr val="58585A"/>
              </a:buClr>
              <a:buSzPts val="2400"/>
              <a:buFont typeface="Arial"/>
              <a:buNone/>
              <a:defRPr sz="2400">
                <a:solidFill>
                  <a:srgbClr val="58585A"/>
                </a:solidFill>
              </a:defRPr>
            </a:lvl1pPr>
            <a:lvl2pPr lvl="1" algn="ctr">
              <a:spcBef>
                <a:spcPts val="480"/>
              </a:spcBef>
              <a:spcAft>
                <a:spcPts val="0"/>
              </a:spcAft>
              <a:buClr>
                <a:srgbClr val="888888"/>
              </a:buClr>
              <a:buSzPts val="2400"/>
              <a:buFont typeface="Arial"/>
              <a:buNone/>
              <a:defRPr>
                <a:solidFill>
                  <a:srgbClr val="888888"/>
                </a:solidFill>
              </a:defRPr>
            </a:lvl2pPr>
            <a:lvl3pPr lvl="2" algn="ctr">
              <a:spcBef>
                <a:spcPts val="400"/>
              </a:spcBef>
              <a:spcAft>
                <a:spcPts val="0"/>
              </a:spcAft>
              <a:buClr>
                <a:srgbClr val="888888"/>
              </a:buClr>
              <a:buSzPts val="2000"/>
              <a:buFont typeface="Arial"/>
              <a:buNone/>
              <a:defRPr>
                <a:solidFill>
                  <a:srgbClr val="888888"/>
                </a:solidFill>
              </a:defRPr>
            </a:lvl3pPr>
            <a:lvl4pPr lvl="3" algn="ctr">
              <a:spcBef>
                <a:spcPts val="360"/>
              </a:spcBef>
              <a:spcAft>
                <a:spcPts val="0"/>
              </a:spcAft>
              <a:buClr>
                <a:srgbClr val="888888"/>
              </a:buClr>
              <a:buSzPts val="1800"/>
              <a:buFont typeface="Arial"/>
              <a:buNone/>
              <a:defRPr>
                <a:solidFill>
                  <a:srgbClr val="888888"/>
                </a:solidFill>
              </a:defRPr>
            </a:lvl4pPr>
            <a:lvl5pPr lvl="4" algn="ctr">
              <a:spcBef>
                <a:spcPts val="320"/>
              </a:spcBef>
              <a:spcAft>
                <a:spcPts val="0"/>
              </a:spcAft>
              <a:buClr>
                <a:srgbClr val="888888"/>
              </a:buClr>
              <a:buSzPts val="1600"/>
              <a:buFont typeface="Arial"/>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pic>
        <p:nvPicPr>
          <p:cNvPr id="26" name="Google Shape;26;p5"/>
          <p:cNvPicPr preferRelativeResize="0"/>
          <p:nvPr/>
        </p:nvPicPr>
        <p:blipFill rotWithShape="1">
          <a:blip r:embed="rId4">
            <a:alphaModFix/>
          </a:blip>
          <a:srcRect b="0" l="0" r="0" t="0"/>
          <a:stretch/>
        </p:blipFill>
        <p:spPr>
          <a:xfrm>
            <a:off x="284907" y="6550516"/>
            <a:ext cx="619256" cy="414586"/>
          </a:xfrm>
          <a:prstGeom prst="rect">
            <a:avLst/>
          </a:prstGeom>
          <a:noFill/>
          <a:ln>
            <a:noFill/>
          </a:ln>
        </p:spPr>
      </p:pic>
      <p:sp>
        <p:nvSpPr>
          <p:cNvPr id="27" name="Google Shape;27;p5"/>
          <p:cNvSpPr/>
          <p:nvPr/>
        </p:nvSpPr>
        <p:spPr>
          <a:xfrm>
            <a:off x="927100" y="6550516"/>
            <a:ext cx="10337800" cy="43088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it-IT" sz="1100" u="none" cap="none" strike="noStrike">
                <a:solidFill>
                  <a:schemeClr val="lt1"/>
                </a:solidFill>
                <a:latin typeface="Arial"/>
                <a:ea typeface="Arial"/>
                <a:cs typeface="Arial"/>
                <a:sym typeface="Arial"/>
              </a:rPr>
              <a:t>© Copyright 2019 – This project has received funding from the European Union’s Horizon 2020 project call </a:t>
            </a:r>
            <a:endParaRPr/>
          </a:p>
          <a:p>
            <a:pPr indent="0" lvl="0" marL="0" marR="0" rtl="0" algn="l">
              <a:spcBef>
                <a:spcPts val="0"/>
              </a:spcBef>
              <a:spcAft>
                <a:spcPts val="0"/>
              </a:spcAft>
              <a:buNone/>
            </a:pPr>
            <a:r>
              <a:rPr b="0" i="0" lang="it-IT" sz="1100" u="none" cap="none" strike="noStrike">
                <a:solidFill>
                  <a:schemeClr val="lt1"/>
                </a:solidFill>
                <a:latin typeface="Arial"/>
                <a:ea typeface="Arial"/>
                <a:cs typeface="Arial"/>
                <a:sym typeface="Arial"/>
              </a:rPr>
              <a:t>H2020-SwafS-2018-2020 funded project Grant Agreement no. 872859</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magine con didascalia" type="picTx">
  <p:cSld name="PICTURE_WITH_CAPTION_TEXT">
    <p:spTree>
      <p:nvGrpSpPr>
        <p:cNvPr id="71" name="Shape 71"/>
        <p:cNvGrpSpPr/>
        <p:nvPr/>
      </p:nvGrpSpPr>
      <p:grpSpPr>
        <a:xfrm>
          <a:off x="0" y="0"/>
          <a:ext cx="0" cy="0"/>
          <a:chOff x="0" y="0"/>
          <a:chExt cx="0" cy="0"/>
        </a:xfrm>
      </p:grpSpPr>
      <p:sp>
        <p:nvSpPr>
          <p:cNvPr id="72" name="Google Shape;72;p16"/>
          <p:cNvSpPr txBox="1"/>
          <p:nvPr>
            <p:ph type="title"/>
          </p:nvPr>
        </p:nvSpPr>
        <p:spPr>
          <a:xfrm>
            <a:off x="2389717" y="4800600"/>
            <a:ext cx="7315200" cy="566738"/>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6"/>
          <p:cNvSpPr/>
          <p:nvPr>
            <p:ph idx="2" type="pic"/>
          </p:nvPr>
        </p:nvSpPr>
        <p:spPr>
          <a:xfrm>
            <a:off x="2389717" y="612775"/>
            <a:ext cx="7315200" cy="4114800"/>
          </a:xfrm>
          <a:prstGeom prst="rect">
            <a:avLst/>
          </a:prstGeom>
          <a:noFill/>
          <a:ln>
            <a:noFill/>
          </a:ln>
        </p:spPr>
      </p:sp>
      <p:sp>
        <p:nvSpPr>
          <p:cNvPr id="74" name="Google Shape;74;p16"/>
          <p:cNvSpPr txBox="1"/>
          <p:nvPr>
            <p:ph idx="1" type="body"/>
          </p:nvPr>
        </p:nvSpPr>
        <p:spPr>
          <a:xfrm>
            <a:off x="2389717" y="5367338"/>
            <a:ext cx="7315200" cy="804862"/>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Font typeface="Arial"/>
              <a:buNone/>
              <a:defRPr sz="1400"/>
            </a:lvl1pPr>
            <a:lvl2pPr indent="-228600" lvl="1" marL="914400" algn="l">
              <a:spcBef>
                <a:spcPts val="240"/>
              </a:spcBef>
              <a:spcAft>
                <a:spcPts val="0"/>
              </a:spcAft>
              <a:buClr>
                <a:schemeClr val="dk1"/>
              </a:buClr>
              <a:buSzPts val="1200"/>
              <a:buFont typeface="Arial"/>
              <a:buNone/>
              <a:defRPr sz="1200"/>
            </a:lvl2pPr>
            <a:lvl3pPr indent="-228600" lvl="2" marL="1371600" algn="l">
              <a:spcBef>
                <a:spcPts val="200"/>
              </a:spcBef>
              <a:spcAft>
                <a:spcPts val="0"/>
              </a:spcAft>
              <a:buClr>
                <a:schemeClr val="dk1"/>
              </a:buClr>
              <a:buSzPts val="1000"/>
              <a:buFont typeface="Arial"/>
              <a:buNone/>
              <a:defRPr sz="1000"/>
            </a:lvl3pPr>
            <a:lvl4pPr indent="-228600" lvl="3" marL="1828800" algn="l">
              <a:spcBef>
                <a:spcPts val="180"/>
              </a:spcBef>
              <a:spcAft>
                <a:spcPts val="0"/>
              </a:spcAft>
              <a:buClr>
                <a:schemeClr val="dk1"/>
              </a:buClr>
              <a:buSzPts val="900"/>
              <a:buFont typeface="Arial"/>
              <a:buNone/>
              <a:defRPr sz="900"/>
            </a:lvl4pPr>
            <a:lvl5pPr indent="-228600" lvl="4" marL="2286000" algn="l">
              <a:spcBef>
                <a:spcPts val="180"/>
              </a:spcBef>
              <a:spcAft>
                <a:spcPts val="0"/>
              </a:spcAft>
              <a:buClr>
                <a:schemeClr val="dk1"/>
              </a:buClr>
              <a:buSzPts val="900"/>
              <a:buFont typeface="Arial"/>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olo e testo verticale" type="vertTx">
  <p:cSld name="VERTICAL_TEXT">
    <p:spTree>
      <p:nvGrpSpPr>
        <p:cNvPr id="75" name="Shape 75"/>
        <p:cNvGrpSpPr/>
        <p:nvPr/>
      </p:nvGrpSpPr>
      <p:grpSpPr>
        <a:xfrm>
          <a:off x="0" y="0"/>
          <a:ext cx="0" cy="0"/>
          <a:chOff x="0" y="0"/>
          <a:chExt cx="0" cy="0"/>
        </a:xfrm>
      </p:grpSpPr>
      <p:sp>
        <p:nvSpPr>
          <p:cNvPr id="76" name="Google Shape;76;p17"/>
          <p:cNvSpPr txBox="1"/>
          <p:nvPr>
            <p:ph type="title"/>
          </p:nvPr>
        </p:nvSpPr>
        <p:spPr>
          <a:xfrm>
            <a:off x="2311400" y="34925"/>
            <a:ext cx="9329738" cy="11430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17"/>
          <p:cNvSpPr txBox="1"/>
          <p:nvPr>
            <p:ph idx="1" type="body"/>
          </p:nvPr>
        </p:nvSpPr>
        <p:spPr>
          <a:xfrm rot="5400000">
            <a:off x="3729832" y="-1794668"/>
            <a:ext cx="4732338" cy="11090275"/>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olo e testo verticale" type="vertTitleAndTx">
  <p:cSld name="VERTICAL_TITLE_AND_VERTICAL_TEXT">
    <p:spTree>
      <p:nvGrpSpPr>
        <p:cNvPr id="78" name="Shape 78"/>
        <p:cNvGrpSpPr/>
        <p:nvPr/>
      </p:nvGrpSpPr>
      <p:grpSpPr>
        <a:xfrm>
          <a:off x="0" y="0"/>
          <a:ext cx="0" cy="0"/>
          <a:chOff x="0" y="0"/>
          <a:chExt cx="0" cy="0"/>
        </a:xfrm>
      </p:grpSpPr>
      <p:sp>
        <p:nvSpPr>
          <p:cNvPr id="79" name="Google Shape;79;p18"/>
          <p:cNvSpPr txBox="1"/>
          <p:nvPr>
            <p:ph type="title"/>
          </p:nvPr>
        </p:nvSpPr>
        <p:spPr>
          <a:xfrm rot="5400000">
            <a:off x="7285038" y="1828802"/>
            <a:ext cx="5851525" cy="27432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18"/>
          <p:cNvSpPr txBox="1"/>
          <p:nvPr>
            <p:ph idx="1" type="body"/>
          </p:nvPr>
        </p:nvSpPr>
        <p:spPr>
          <a:xfrm rot="5400000">
            <a:off x="1697038" y="-812799"/>
            <a:ext cx="5851525" cy="80264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und Inhalt">
  <p:cSld name="Titel und Inhalt">
    <p:spTree>
      <p:nvGrpSpPr>
        <p:cNvPr id="90" name="Shape 90"/>
        <p:cNvGrpSpPr/>
        <p:nvPr/>
      </p:nvGrpSpPr>
      <p:grpSpPr>
        <a:xfrm>
          <a:off x="0" y="0"/>
          <a:ext cx="0" cy="0"/>
          <a:chOff x="0" y="0"/>
          <a:chExt cx="0" cy="0"/>
        </a:xfrm>
      </p:grpSpPr>
      <p:sp>
        <p:nvSpPr>
          <p:cNvPr id="91" name="Google Shape;91;p7"/>
          <p:cNvSpPr txBox="1"/>
          <p:nvPr>
            <p:ph idx="1" type="body"/>
          </p:nvPr>
        </p:nvSpPr>
        <p:spPr>
          <a:xfrm>
            <a:off x="550863" y="1384300"/>
            <a:ext cx="11090275" cy="4732338"/>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92" name="Google Shape;92;p7"/>
          <p:cNvSpPr txBox="1"/>
          <p:nvPr>
            <p:ph type="title"/>
          </p:nvPr>
        </p:nvSpPr>
        <p:spPr>
          <a:xfrm>
            <a:off x="838200" y="918010"/>
            <a:ext cx="10515600" cy="92333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titolo" type="title">
  <p:cSld name="TITLE">
    <p:spTree>
      <p:nvGrpSpPr>
        <p:cNvPr id="93" name="Shape 93"/>
        <p:cNvGrpSpPr/>
        <p:nvPr/>
      </p:nvGrpSpPr>
      <p:grpSpPr>
        <a:xfrm>
          <a:off x="0" y="0"/>
          <a:ext cx="0" cy="0"/>
          <a:chOff x="0" y="0"/>
          <a:chExt cx="0" cy="0"/>
        </a:xfrm>
      </p:grpSpPr>
      <p:sp>
        <p:nvSpPr>
          <p:cNvPr id="94" name="Google Shape;94;p19"/>
          <p:cNvSpPr/>
          <p:nvPr/>
        </p:nvSpPr>
        <p:spPr>
          <a:xfrm>
            <a:off x="0" y="-171450"/>
            <a:ext cx="12192000" cy="72009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95" name="Google Shape;95;p19"/>
          <p:cNvSpPr/>
          <p:nvPr/>
        </p:nvSpPr>
        <p:spPr>
          <a:xfrm>
            <a:off x="0" y="-173038"/>
            <a:ext cx="12192000" cy="7202488"/>
          </a:xfrm>
          <a:prstGeom prst="rect">
            <a:avLst/>
          </a:prstGeom>
          <a:solidFill>
            <a:schemeClr val="lt2">
              <a:alpha val="11764"/>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id="96" name="Google Shape;96;p19"/>
          <p:cNvPicPr preferRelativeResize="0"/>
          <p:nvPr/>
        </p:nvPicPr>
        <p:blipFill rotWithShape="1">
          <a:blip r:embed="rId2">
            <a:alphaModFix/>
          </a:blip>
          <a:srcRect b="0" l="0" r="0" t="0"/>
          <a:stretch/>
        </p:blipFill>
        <p:spPr>
          <a:xfrm>
            <a:off x="615950" y="-173038"/>
            <a:ext cx="11576050" cy="6511926"/>
          </a:xfrm>
          <a:prstGeom prst="rect">
            <a:avLst/>
          </a:prstGeom>
          <a:noFill/>
          <a:ln>
            <a:noFill/>
          </a:ln>
        </p:spPr>
      </p:pic>
      <p:sp>
        <p:nvSpPr>
          <p:cNvPr id="97" name="Google Shape;97;p19"/>
          <p:cNvSpPr/>
          <p:nvPr/>
        </p:nvSpPr>
        <p:spPr>
          <a:xfrm>
            <a:off x="0" y="6323013"/>
            <a:ext cx="12192000" cy="706437"/>
          </a:xfrm>
          <a:prstGeom prst="rect">
            <a:avLst/>
          </a:prstGeom>
          <a:solidFill>
            <a:srgbClr val="61B3E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id="98" name="Google Shape;98;p19"/>
          <p:cNvPicPr preferRelativeResize="0"/>
          <p:nvPr/>
        </p:nvPicPr>
        <p:blipFill rotWithShape="1">
          <a:blip r:embed="rId3">
            <a:alphaModFix/>
          </a:blip>
          <a:srcRect b="0" l="0" r="0" t="0"/>
          <a:stretch/>
        </p:blipFill>
        <p:spPr>
          <a:xfrm>
            <a:off x="550863" y="365125"/>
            <a:ext cx="5745162" cy="1725613"/>
          </a:xfrm>
          <a:prstGeom prst="rect">
            <a:avLst/>
          </a:prstGeom>
          <a:noFill/>
          <a:ln>
            <a:noFill/>
          </a:ln>
        </p:spPr>
      </p:pic>
      <p:sp>
        <p:nvSpPr>
          <p:cNvPr id="99" name="Google Shape;99;p19"/>
          <p:cNvSpPr txBox="1"/>
          <p:nvPr>
            <p:ph type="ctrTitle"/>
          </p:nvPr>
        </p:nvSpPr>
        <p:spPr>
          <a:xfrm>
            <a:off x="551384" y="2603360"/>
            <a:ext cx="6984776" cy="1223721"/>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SzPts val="1400"/>
              <a:buNone/>
              <a:defRPr b="1" i="0" sz="3200">
                <a:solidFill>
                  <a:srgbClr val="80252A"/>
                </a:solidFill>
                <a:latin typeface="Verdana"/>
                <a:ea typeface="Verdana"/>
                <a:cs typeface="Verdana"/>
                <a:sym typeface="Verdana"/>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0" name="Google Shape;100;p19"/>
          <p:cNvSpPr txBox="1"/>
          <p:nvPr>
            <p:ph idx="1" type="subTitle"/>
          </p:nvPr>
        </p:nvSpPr>
        <p:spPr>
          <a:xfrm>
            <a:off x="551384" y="4038691"/>
            <a:ext cx="6984776" cy="1094932"/>
          </a:xfrm>
          <a:prstGeom prst="rect">
            <a:avLst/>
          </a:prstGeom>
          <a:noFill/>
          <a:ln>
            <a:noFill/>
          </a:ln>
        </p:spPr>
        <p:txBody>
          <a:bodyPr anchorCtr="0" anchor="t" bIns="45700" lIns="91425" spcFirstLastPara="1" rIns="91425" wrap="square" tIns="45700">
            <a:normAutofit/>
          </a:bodyPr>
          <a:lstStyle>
            <a:lvl1pPr lvl="0" algn="l">
              <a:spcBef>
                <a:spcPts val="480"/>
              </a:spcBef>
              <a:spcAft>
                <a:spcPts val="0"/>
              </a:spcAft>
              <a:buClr>
                <a:srgbClr val="58585A"/>
              </a:buClr>
              <a:buSzPts val="2400"/>
              <a:buFont typeface="Arial"/>
              <a:buNone/>
              <a:defRPr sz="2400">
                <a:solidFill>
                  <a:srgbClr val="58585A"/>
                </a:solidFill>
              </a:defRPr>
            </a:lvl1pPr>
            <a:lvl2pPr lvl="1" algn="ctr">
              <a:spcBef>
                <a:spcPts val="480"/>
              </a:spcBef>
              <a:spcAft>
                <a:spcPts val="0"/>
              </a:spcAft>
              <a:buClr>
                <a:srgbClr val="888888"/>
              </a:buClr>
              <a:buSzPts val="2400"/>
              <a:buFont typeface="Arial"/>
              <a:buNone/>
              <a:defRPr>
                <a:solidFill>
                  <a:srgbClr val="888888"/>
                </a:solidFill>
              </a:defRPr>
            </a:lvl2pPr>
            <a:lvl3pPr lvl="2" algn="ctr">
              <a:spcBef>
                <a:spcPts val="400"/>
              </a:spcBef>
              <a:spcAft>
                <a:spcPts val="0"/>
              </a:spcAft>
              <a:buClr>
                <a:srgbClr val="888888"/>
              </a:buClr>
              <a:buSzPts val="2000"/>
              <a:buFont typeface="Arial"/>
              <a:buNone/>
              <a:defRPr>
                <a:solidFill>
                  <a:srgbClr val="888888"/>
                </a:solidFill>
              </a:defRPr>
            </a:lvl3pPr>
            <a:lvl4pPr lvl="3" algn="ctr">
              <a:spcBef>
                <a:spcPts val="360"/>
              </a:spcBef>
              <a:spcAft>
                <a:spcPts val="0"/>
              </a:spcAft>
              <a:buClr>
                <a:srgbClr val="888888"/>
              </a:buClr>
              <a:buSzPts val="1800"/>
              <a:buFont typeface="Arial"/>
              <a:buNone/>
              <a:defRPr>
                <a:solidFill>
                  <a:srgbClr val="888888"/>
                </a:solidFill>
              </a:defRPr>
            </a:lvl4pPr>
            <a:lvl5pPr lvl="4" algn="ctr">
              <a:spcBef>
                <a:spcPts val="320"/>
              </a:spcBef>
              <a:spcAft>
                <a:spcPts val="0"/>
              </a:spcAft>
              <a:buClr>
                <a:srgbClr val="888888"/>
              </a:buClr>
              <a:buSzPts val="1600"/>
              <a:buFont typeface="Arial"/>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pic>
        <p:nvPicPr>
          <p:cNvPr id="101" name="Google Shape;101;p19"/>
          <p:cNvPicPr preferRelativeResize="0"/>
          <p:nvPr/>
        </p:nvPicPr>
        <p:blipFill rotWithShape="1">
          <a:blip r:embed="rId4">
            <a:alphaModFix/>
          </a:blip>
          <a:srcRect b="0" l="0" r="0" t="0"/>
          <a:stretch/>
        </p:blipFill>
        <p:spPr>
          <a:xfrm>
            <a:off x="284907" y="6550516"/>
            <a:ext cx="619256" cy="414586"/>
          </a:xfrm>
          <a:prstGeom prst="rect">
            <a:avLst/>
          </a:prstGeom>
          <a:noFill/>
          <a:ln>
            <a:noFill/>
          </a:ln>
        </p:spPr>
      </p:pic>
      <p:sp>
        <p:nvSpPr>
          <p:cNvPr id="102" name="Google Shape;102;p19"/>
          <p:cNvSpPr/>
          <p:nvPr/>
        </p:nvSpPr>
        <p:spPr>
          <a:xfrm>
            <a:off x="927100" y="6550516"/>
            <a:ext cx="10337800" cy="43088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it-IT" sz="1100" u="none" cap="none" strike="noStrike">
                <a:solidFill>
                  <a:schemeClr val="lt1"/>
                </a:solidFill>
                <a:latin typeface="Arial"/>
                <a:ea typeface="Arial"/>
                <a:cs typeface="Arial"/>
                <a:sym typeface="Arial"/>
              </a:rPr>
              <a:t>© Copyright 2019 – This project has received funding from the European Union’s Horizon 2020 project call </a:t>
            </a:r>
            <a:endParaRPr/>
          </a:p>
          <a:p>
            <a:pPr indent="0" lvl="0" marL="0" marR="0" rtl="0" algn="l">
              <a:spcBef>
                <a:spcPts val="0"/>
              </a:spcBef>
              <a:spcAft>
                <a:spcPts val="0"/>
              </a:spcAft>
              <a:buNone/>
            </a:pPr>
            <a:r>
              <a:rPr b="0" i="0" lang="it-IT" sz="1100" u="none" cap="none" strike="noStrike">
                <a:solidFill>
                  <a:schemeClr val="lt1"/>
                </a:solidFill>
                <a:latin typeface="Arial"/>
                <a:ea typeface="Arial"/>
                <a:cs typeface="Arial"/>
                <a:sym typeface="Arial"/>
              </a:rPr>
              <a:t>H2020-SwafS-2018-2020 funded project Grant Agreement no. 872859</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Diapositiva titolo">
  <p:cSld name="1_Diapositiva titolo">
    <p:spTree>
      <p:nvGrpSpPr>
        <p:cNvPr id="103" name="Shape 103"/>
        <p:cNvGrpSpPr/>
        <p:nvPr/>
      </p:nvGrpSpPr>
      <p:grpSpPr>
        <a:xfrm>
          <a:off x="0" y="0"/>
          <a:ext cx="0" cy="0"/>
          <a:chOff x="0" y="0"/>
          <a:chExt cx="0" cy="0"/>
        </a:xfrm>
      </p:grpSpPr>
      <p:sp>
        <p:nvSpPr>
          <p:cNvPr id="104" name="Google Shape;104;p20"/>
          <p:cNvSpPr/>
          <p:nvPr/>
        </p:nvSpPr>
        <p:spPr>
          <a:xfrm>
            <a:off x="0" y="-171450"/>
            <a:ext cx="12192000" cy="72009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05" name="Google Shape;105;p20"/>
          <p:cNvSpPr/>
          <p:nvPr/>
        </p:nvSpPr>
        <p:spPr>
          <a:xfrm>
            <a:off x="0" y="-173038"/>
            <a:ext cx="12192000" cy="7202488"/>
          </a:xfrm>
          <a:prstGeom prst="rect">
            <a:avLst/>
          </a:prstGeom>
          <a:solidFill>
            <a:schemeClr val="lt2">
              <a:alpha val="11764"/>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06" name="Google Shape;106;p20"/>
          <p:cNvSpPr/>
          <p:nvPr/>
        </p:nvSpPr>
        <p:spPr>
          <a:xfrm>
            <a:off x="0" y="6323013"/>
            <a:ext cx="12192000" cy="706437"/>
          </a:xfrm>
          <a:prstGeom prst="rect">
            <a:avLst/>
          </a:prstGeom>
          <a:solidFill>
            <a:srgbClr val="61B3E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id="107" name="Google Shape;107;p20"/>
          <p:cNvPicPr preferRelativeResize="0"/>
          <p:nvPr/>
        </p:nvPicPr>
        <p:blipFill rotWithShape="1">
          <a:blip r:embed="rId2">
            <a:alphaModFix/>
          </a:blip>
          <a:srcRect b="0" l="0" r="0" t="0"/>
          <a:stretch/>
        </p:blipFill>
        <p:spPr>
          <a:xfrm>
            <a:off x="1973263" y="301625"/>
            <a:ext cx="7629525" cy="2289175"/>
          </a:xfrm>
          <a:prstGeom prst="rect">
            <a:avLst/>
          </a:prstGeom>
          <a:noFill/>
          <a:ln>
            <a:noFill/>
          </a:ln>
        </p:spPr>
      </p:pic>
      <p:pic>
        <p:nvPicPr>
          <p:cNvPr id="108" name="Google Shape;108;p20"/>
          <p:cNvPicPr preferRelativeResize="0"/>
          <p:nvPr/>
        </p:nvPicPr>
        <p:blipFill rotWithShape="1">
          <a:blip r:embed="rId3">
            <a:alphaModFix/>
          </a:blip>
          <a:srcRect b="0" l="0" r="0" t="0"/>
          <a:stretch/>
        </p:blipFill>
        <p:spPr>
          <a:xfrm>
            <a:off x="2379663" y="3916363"/>
            <a:ext cx="7432675" cy="2206625"/>
          </a:xfrm>
          <a:prstGeom prst="rect">
            <a:avLst/>
          </a:prstGeom>
          <a:noFill/>
          <a:ln>
            <a:noFill/>
          </a:ln>
        </p:spPr>
      </p:pic>
      <p:pic>
        <p:nvPicPr>
          <p:cNvPr id="109" name="Google Shape;109;p20"/>
          <p:cNvPicPr preferRelativeResize="0"/>
          <p:nvPr/>
        </p:nvPicPr>
        <p:blipFill rotWithShape="1">
          <a:blip r:embed="rId4">
            <a:alphaModFix/>
          </a:blip>
          <a:srcRect b="0" l="0" r="0" t="0"/>
          <a:stretch/>
        </p:blipFill>
        <p:spPr>
          <a:xfrm>
            <a:off x="3538538" y="4730750"/>
            <a:ext cx="574675" cy="576263"/>
          </a:xfrm>
          <a:prstGeom prst="rect">
            <a:avLst/>
          </a:prstGeom>
          <a:noFill/>
          <a:ln>
            <a:noFill/>
          </a:ln>
        </p:spPr>
      </p:pic>
      <p:pic>
        <p:nvPicPr>
          <p:cNvPr id="110" name="Google Shape;110;p20"/>
          <p:cNvPicPr preferRelativeResize="0"/>
          <p:nvPr/>
        </p:nvPicPr>
        <p:blipFill rotWithShape="1">
          <a:blip r:embed="rId5">
            <a:alphaModFix/>
          </a:blip>
          <a:srcRect b="0" l="0" r="0" t="0"/>
          <a:stretch/>
        </p:blipFill>
        <p:spPr>
          <a:xfrm>
            <a:off x="5678488" y="4694238"/>
            <a:ext cx="576262" cy="574675"/>
          </a:xfrm>
          <a:prstGeom prst="rect">
            <a:avLst/>
          </a:prstGeom>
          <a:noFill/>
          <a:ln>
            <a:noFill/>
          </a:ln>
        </p:spPr>
      </p:pic>
      <p:pic>
        <p:nvPicPr>
          <p:cNvPr id="111" name="Google Shape;111;p20"/>
          <p:cNvPicPr preferRelativeResize="0"/>
          <p:nvPr/>
        </p:nvPicPr>
        <p:blipFill rotWithShape="1">
          <a:blip r:embed="rId6">
            <a:alphaModFix/>
          </a:blip>
          <a:srcRect b="0" l="0" r="0" t="0"/>
          <a:stretch/>
        </p:blipFill>
        <p:spPr>
          <a:xfrm>
            <a:off x="7820025" y="4730750"/>
            <a:ext cx="576263" cy="576263"/>
          </a:xfrm>
          <a:prstGeom prst="rect">
            <a:avLst/>
          </a:prstGeom>
          <a:noFill/>
          <a:ln>
            <a:noFill/>
          </a:ln>
        </p:spPr>
      </p:pic>
      <p:pic>
        <p:nvPicPr>
          <p:cNvPr id="112" name="Google Shape;112;p20"/>
          <p:cNvPicPr preferRelativeResize="0"/>
          <p:nvPr/>
        </p:nvPicPr>
        <p:blipFill rotWithShape="1">
          <a:blip r:embed="rId7">
            <a:alphaModFix/>
          </a:blip>
          <a:srcRect b="0" l="0" r="0" t="0"/>
          <a:stretch/>
        </p:blipFill>
        <p:spPr>
          <a:xfrm>
            <a:off x="552450" y="6424613"/>
            <a:ext cx="749300" cy="501650"/>
          </a:xfrm>
          <a:prstGeom prst="rect">
            <a:avLst/>
          </a:prstGeom>
          <a:noFill/>
          <a:ln>
            <a:noFill/>
          </a:ln>
        </p:spPr>
      </p:pic>
      <p:sp>
        <p:nvSpPr>
          <p:cNvPr id="113" name="Google Shape;113;p20"/>
          <p:cNvSpPr/>
          <p:nvPr/>
        </p:nvSpPr>
        <p:spPr>
          <a:xfrm>
            <a:off x="1416050" y="6416675"/>
            <a:ext cx="10337800" cy="5238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it-IT" sz="1400" u="none" cap="none" strike="noStrike">
                <a:solidFill>
                  <a:schemeClr val="lt1"/>
                </a:solidFill>
                <a:latin typeface="Arial"/>
                <a:ea typeface="Arial"/>
                <a:cs typeface="Arial"/>
                <a:sym typeface="Arial"/>
              </a:rPr>
              <a:t>© Copyright 2019 – This project has received funding from the European Union’s Horizon 2020 project call </a:t>
            </a:r>
            <a:endParaRPr/>
          </a:p>
          <a:p>
            <a:pPr indent="0" lvl="0" marL="0" marR="0" rtl="0" algn="l">
              <a:spcBef>
                <a:spcPts val="0"/>
              </a:spcBef>
              <a:spcAft>
                <a:spcPts val="0"/>
              </a:spcAft>
              <a:buNone/>
            </a:pPr>
            <a:r>
              <a:rPr b="0" i="0" lang="it-IT" sz="1400" u="none" cap="none" strike="noStrike">
                <a:solidFill>
                  <a:schemeClr val="lt1"/>
                </a:solidFill>
                <a:latin typeface="Arial"/>
                <a:ea typeface="Arial"/>
                <a:cs typeface="Arial"/>
                <a:sym typeface="Arial"/>
              </a:rPr>
              <a:t>H2020-SwafS-2018-2020 funded project Grant Agreement no. 872859</a:t>
            </a:r>
            <a:endParaRPr/>
          </a:p>
        </p:txBody>
      </p:sp>
      <p:sp>
        <p:nvSpPr>
          <p:cNvPr id="114" name="Google Shape;114;p20"/>
          <p:cNvSpPr txBox="1"/>
          <p:nvPr>
            <p:ph idx="1" type="body"/>
          </p:nvPr>
        </p:nvSpPr>
        <p:spPr>
          <a:xfrm>
            <a:off x="2745827" y="5445125"/>
            <a:ext cx="2160240" cy="360363"/>
          </a:xfrm>
          <a:prstGeom prst="rect">
            <a:avLst/>
          </a:prstGeom>
          <a:noFill/>
          <a:ln>
            <a:noFill/>
          </a:ln>
        </p:spPr>
        <p:txBody>
          <a:bodyPr anchorCtr="0" anchor="t" bIns="45700" lIns="91425" spcFirstLastPara="1" rIns="91425" wrap="square" tIns="45700">
            <a:noAutofit/>
          </a:bodyPr>
          <a:lstStyle>
            <a:lvl1pPr indent="-228600" lvl="0" marL="457200" algn="ctr">
              <a:spcBef>
                <a:spcPts val="320"/>
              </a:spcBef>
              <a:spcAft>
                <a:spcPts val="0"/>
              </a:spcAft>
              <a:buClr>
                <a:schemeClr val="lt1"/>
              </a:buClr>
              <a:buSzPts val="1600"/>
              <a:buFont typeface="Arial"/>
              <a:buNone/>
              <a:defRPr sz="1600">
                <a:solidFill>
                  <a:schemeClr val="lt1"/>
                </a:solidFill>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15" name="Google Shape;115;p20"/>
          <p:cNvSpPr txBox="1"/>
          <p:nvPr>
            <p:ph idx="2" type="body"/>
          </p:nvPr>
        </p:nvSpPr>
        <p:spPr>
          <a:xfrm>
            <a:off x="4886784" y="5445125"/>
            <a:ext cx="2160240" cy="360363"/>
          </a:xfrm>
          <a:prstGeom prst="rect">
            <a:avLst/>
          </a:prstGeom>
          <a:noFill/>
          <a:ln>
            <a:noFill/>
          </a:ln>
        </p:spPr>
        <p:txBody>
          <a:bodyPr anchorCtr="0" anchor="t" bIns="45700" lIns="91425" spcFirstLastPara="1" rIns="91425" wrap="square" tIns="45700">
            <a:noAutofit/>
          </a:bodyPr>
          <a:lstStyle>
            <a:lvl1pPr indent="-228600" lvl="0" marL="457200" algn="ctr">
              <a:spcBef>
                <a:spcPts val="320"/>
              </a:spcBef>
              <a:spcAft>
                <a:spcPts val="0"/>
              </a:spcAft>
              <a:buClr>
                <a:schemeClr val="lt1"/>
              </a:buClr>
              <a:buSzPts val="1600"/>
              <a:buFont typeface="Arial"/>
              <a:buNone/>
              <a:defRPr sz="1600">
                <a:solidFill>
                  <a:schemeClr val="lt1"/>
                </a:solidFill>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16" name="Google Shape;116;p20"/>
          <p:cNvSpPr txBox="1"/>
          <p:nvPr>
            <p:ph idx="3" type="body"/>
          </p:nvPr>
        </p:nvSpPr>
        <p:spPr>
          <a:xfrm>
            <a:off x="7027741" y="5445125"/>
            <a:ext cx="2160240" cy="360363"/>
          </a:xfrm>
          <a:prstGeom prst="rect">
            <a:avLst/>
          </a:prstGeom>
          <a:noFill/>
          <a:ln>
            <a:noFill/>
          </a:ln>
        </p:spPr>
        <p:txBody>
          <a:bodyPr anchorCtr="0" anchor="t" bIns="45700" lIns="91425" spcFirstLastPara="1" rIns="91425" wrap="square" tIns="45700">
            <a:noAutofit/>
          </a:bodyPr>
          <a:lstStyle>
            <a:lvl1pPr indent="-228600" lvl="0" marL="457200" algn="ctr">
              <a:spcBef>
                <a:spcPts val="320"/>
              </a:spcBef>
              <a:spcAft>
                <a:spcPts val="0"/>
              </a:spcAft>
              <a:buClr>
                <a:schemeClr val="lt1"/>
              </a:buClr>
              <a:buSzPts val="1600"/>
              <a:buFont typeface="Arial"/>
              <a:buNone/>
              <a:defRPr sz="1600">
                <a:solidFill>
                  <a:schemeClr val="lt1"/>
                </a:solidFill>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17" name="Google Shape;117;p20"/>
          <p:cNvSpPr txBox="1"/>
          <p:nvPr>
            <p:ph type="title"/>
          </p:nvPr>
        </p:nvSpPr>
        <p:spPr>
          <a:xfrm>
            <a:off x="1302035" y="2742756"/>
            <a:ext cx="9329738"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First page">
  <p:cSld name="1_First page">
    <p:spTree>
      <p:nvGrpSpPr>
        <p:cNvPr id="118" name="Shape 118"/>
        <p:cNvGrpSpPr/>
        <p:nvPr/>
      </p:nvGrpSpPr>
      <p:grpSpPr>
        <a:xfrm>
          <a:off x="0" y="0"/>
          <a:ext cx="0" cy="0"/>
          <a:chOff x="0" y="0"/>
          <a:chExt cx="0" cy="0"/>
        </a:xfrm>
      </p:grpSpPr>
      <p:sp>
        <p:nvSpPr>
          <p:cNvPr id="119" name="Google Shape;119;p21"/>
          <p:cNvSpPr txBox="1"/>
          <p:nvPr>
            <p:ph type="title"/>
          </p:nvPr>
        </p:nvSpPr>
        <p:spPr>
          <a:xfrm>
            <a:off x="2351584" y="34922"/>
            <a:ext cx="9289032" cy="11430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0" name="Google Shape;120;p21"/>
          <p:cNvSpPr txBox="1"/>
          <p:nvPr>
            <p:ph idx="1" type="body"/>
          </p:nvPr>
        </p:nvSpPr>
        <p:spPr>
          <a:xfrm>
            <a:off x="609600" y="1340768"/>
            <a:ext cx="10972800" cy="4785397"/>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Font typeface="Arial"/>
              <a:buChar char="•"/>
              <a:defRPr>
                <a:solidFill>
                  <a:schemeClr val="dk1"/>
                </a:solidFill>
              </a:defRPr>
            </a:lvl1pPr>
            <a:lvl2pPr indent="-381000" lvl="1" marL="914400" algn="l">
              <a:spcBef>
                <a:spcPts val="480"/>
              </a:spcBef>
              <a:spcAft>
                <a:spcPts val="0"/>
              </a:spcAft>
              <a:buClr>
                <a:schemeClr val="dk1"/>
              </a:buClr>
              <a:buSzPts val="2400"/>
              <a:buFont typeface="Arial"/>
              <a:buChar char="•"/>
              <a:defRPr>
                <a:solidFill>
                  <a:schemeClr val="dk1"/>
                </a:solidFill>
              </a:defRPr>
            </a:lvl2pPr>
            <a:lvl3pPr indent="-355600" lvl="2" marL="1371600" algn="l">
              <a:spcBef>
                <a:spcPts val="400"/>
              </a:spcBef>
              <a:spcAft>
                <a:spcPts val="0"/>
              </a:spcAft>
              <a:buClr>
                <a:schemeClr val="dk1"/>
              </a:buClr>
              <a:buSzPts val="2000"/>
              <a:buFont typeface="Arial"/>
              <a:buChar char="•"/>
              <a:defRPr>
                <a:solidFill>
                  <a:schemeClr val="dk1"/>
                </a:solidFill>
              </a:defRPr>
            </a:lvl3pPr>
            <a:lvl4pPr indent="-342900" lvl="3" marL="1828800" algn="l">
              <a:spcBef>
                <a:spcPts val="360"/>
              </a:spcBef>
              <a:spcAft>
                <a:spcPts val="0"/>
              </a:spcAft>
              <a:buClr>
                <a:schemeClr val="dk1"/>
              </a:buClr>
              <a:buSzPts val="1800"/>
              <a:buFont typeface="Arial"/>
              <a:buChar char="•"/>
              <a:defRPr>
                <a:solidFill>
                  <a:schemeClr val="dk1"/>
                </a:solidFill>
              </a:defRPr>
            </a:lvl4pPr>
            <a:lvl5pPr indent="-330200" lvl="4" marL="2286000" algn="l">
              <a:spcBef>
                <a:spcPts val="320"/>
              </a:spcBef>
              <a:spcAft>
                <a:spcPts val="0"/>
              </a:spcAft>
              <a:buClr>
                <a:schemeClr val="dk1"/>
              </a:buClr>
              <a:buSzPts val="1600"/>
              <a:buFont typeface="Arial"/>
              <a:buChar char="•"/>
              <a:defRPr>
                <a:solidFill>
                  <a:schemeClr val="dk1"/>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21" name="Google Shape;121;p21"/>
          <p:cNvSpPr txBox="1"/>
          <p:nvPr>
            <p:ph idx="10" type="dt"/>
          </p:nvPr>
        </p:nvSpPr>
        <p:spPr>
          <a:xfrm>
            <a:off x="550863" y="6640513"/>
            <a:ext cx="284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22" name="Google Shape;122;p21"/>
          <p:cNvSpPr txBox="1"/>
          <p:nvPr>
            <p:ph idx="11" type="ftr"/>
          </p:nvPr>
        </p:nvSpPr>
        <p:spPr>
          <a:xfrm>
            <a:off x="4141788" y="6640513"/>
            <a:ext cx="3860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23" name="Google Shape;123;p21"/>
          <p:cNvSpPr txBox="1"/>
          <p:nvPr>
            <p:ph idx="12" type="sldNum"/>
          </p:nvPr>
        </p:nvSpPr>
        <p:spPr>
          <a:xfrm>
            <a:off x="8796338" y="6664325"/>
            <a:ext cx="28448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spcAft>
                <a:spcPts val="0"/>
              </a:spcAft>
              <a:buNone/>
              <a:defRPr b="0" i="0" sz="1200" u="none" cap="none" strike="noStrike">
                <a:solidFill>
                  <a:schemeClr val="dk1"/>
                </a:solidFill>
                <a:latin typeface="Arial"/>
                <a:ea typeface="Arial"/>
                <a:cs typeface="Arial"/>
                <a:sym typeface="Arial"/>
              </a:defRPr>
            </a:lvl1pPr>
            <a:lvl2pPr indent="0" lvl="1" marL="0" marR="0" rtl="0" algn="l">
              <a:spcBef>
                <a:spcPts val="0"/>
              </a:spcBef>
              <a:spcAft>
                <a:spcPts val="0"/>
              </a:spcAft>
              <a:buNone/>
              <a:defRPr b="0" i="0" sz="1200" u="none" cap="none" strike="noStrike">
                <a:solidFill>
                  <a:schemeClr val="dk1"/>
                </a:solidFill>
                <a:latin typeface="Arial"/>
                <a:ea typeface="Arial"/>
                <a:cs typeface="Arial"/>
                <a:sym typeface="Arial"/>
              </a:defRPr>
            </a:lvl2pPr>
            <a:lvl3pPr indent="0" lvl="2" marL="0" marR="0" rtl="0" algn="l">
              <a:spcBef>
                <a:spcPts val="0"/>
              </a:spcBef>
              <a:spcAft>
                <a:spcPts val="0"/>
              </a:spcAft>
              <a:buNone/>
              <a:defRPr b="0" i="0" sz="1200" u="none" cap="none" strike="noStrike">
                <a:solidFill>
                  <a:schemeClr val="dk1"/>
                </a:solidFill>
                <a:latin typeface="Arial"/>
                <a:ea typeface="Arial"/>
                <a:cs typeface="Arial"/>
                <a:sym typeface="Arial"/>
              </a:defRPr>
            </a:lvl3pPr>
            <a:lvl4pPr indent="0" lvl="3" marL="0" marR="0" rtl="0" algn="l">
              <a:spcBef>
                <a:spcPts val="0"/>
              </a:spcBef>
              <a:spcAft>
                <a:spcPts val="0"/>
              </a:spcAft>
              <a:buNone/>
              <a:defRPr b="0" i="0" sz="1200" u="none" cap="none" strike="noStrike">
                <a:solidFill>
                  <a:schemeClr val="dk1"/>
                </a:solidFill>
                <a:latin typeface="Arial"/>
                <a:ea typeface="Arial"/>
                <a:cs typeface="Arial"/>
                <a:sym typeface="Arial"/>
              </a:defRPr>
            </a:lvl4pPr>
            <a:lvl5pPr indent="0" lvl="4" marL="0" marR="0" rtl="0" algn="l">
              <a:spcBef>
                <a:spcPts val="0"/>
              </a:spcBef>
              <a:spcAft>
                <a:spcPts val="0"/>
              </a:spcAft>
              <a:buNone/>
              <a:defRPr b="0" i="0" sz="1200" u="none" cap="none" strike="noStrike">
                <a:solidFill>
                  <a:schemeClr val="dk1"/>
                </a:solidFill>
                <a:latin typeface="Arial"/>
                <a:ea typeface="Arial"/>
                <a:cs typeface="Arial"/>
                <a:sym typeface="Arial"/>
              </a:defRPr>
            </a:lvl5pPr>
            <a:lvl6pPr indent="0" lvl="5" marL="0" marR="0" rtl="0" algn="l">
              <a:spcBef>
                <a:spcPts val="0"/>
              </a:spcBef>
              <a:spcAft>
                <a:spcPts val="0"/>
              </a:spcAft>
              <a:buNone/>
              <a:defRPr b="0" i="0" sz="1200" u="none" cap="none" strike="noStrike">
                <a:solidFill>
                  <a:schemeClr val="dk1"/>
                </a:solidFill>
                <a:latin typeface="Arial"/>
                <a:ea typeface="Arial"/>
                <a:cs typeface="Arial"/>
                <a:sym typeface="Arial"/>
              </a:defRPr>
            </a:lvl6pPr>
            <a:lvl7pPr indent="0" lvl="6" marL="0" marR="0" rtl="0" algn="l">
              <a:spcBef>
                <a:spcPts val="0"/>
              </a:spcBef>
              <a:spcAft>
                <a:spcPts val="0"/>
              </a:spcAft>
              <a:buNone/>
              <a:defRPr b="0" i="0" sz="1200" u="none" cap="none" strike="noStrike">
                <a:solidFill>
                  <a:schemeClr val="dk1"/>
                </a:solidFill>
                <a:latin typeface="Arial"/>
                <a:ea typeface="Arial"/>
                <a:cs typeface="Arial"/>
                <a:sym typeface="Arial"/>
              </a:defRPr>
            </a:lvl7pPr>
            <a:lvl8pPr indent="0" lvl="7" marL="0" marR="0" rtl="0" algn="l">
              <a:spcBef>
                <a:spcPts val="0"/>
              </a:spcBef>
              <a:spcAft>
                <a:spcPts val="0"/>
              </a:spcAft>
              <a:buNone/>
              <a:defRPr b="0" i="0" sz="1200" u="none" cap="none" strike="noStrike">
                <a:solidFill>
                  <a:schemeClr val="dk1"/>
                </a:solidFill>
                <a:latin typeface="Arial"/>
                <a:ea typeface="Arial"/>
                <a:cs typeface="Arial"/>
                <a:sym typeface="Arial"/>
              </a:defRPr>
            </a:lvl8pPr>
            <a:lvl9pPr indent="0" lvl="8" marL="0" marR="0" rtl="0" algn="l">
              <a:spcBef>
                <a:spcPts val="0"/>
              </a:spcBef>
              <a:spcAft>
                <a:spcPts val="0"/>
              </a:spcAft>
              <a:buNone/>
              <a:defRPr b="0" i="0" sz="12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olo e contenuto">
  <p:cSld name="1_Titolo e contenuto">
    <p:spTree>
      <p:nvGrpSpPr>
        <p:cNvPr id="124" name="Shape 124"/>
        <p:cNvGrpSpPr/>
        <p:nvPr/>
      </p:nvGrpSpPr>
      <p:grpSpPr>
        <a:xfrm>
          <a:off x="0" y="0"/>
          <a:ext cx="0" cy="0"/>
          <a:chOff x="0" y="0"/>
          <a:chExt cx="0" cy="0"/>
        </a:xfrm>
      </p:grpSpPr>
      <p:sp>
        <p:nvSpPr>
          <p:cNvPr id="125" name="Google Shape;125;p22"/>
          <p:cNvSpPr txBox="1"/>
          <p:nvPr>
            <p:ph idx="1" type="body"/>
          </p:nvPr>
        </p:nvSpPr>
        <p:spPr>
          <a:xfrm>
            <a:off x="550863" y="1384300"/>
            <a:ext cx="11090275" cy="4732338"/>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Font typeface="Arial"/>
              <a:buChar char="•"/>
              <a:defRPr>
                <a:solidFill>
                  <a:schemeClr val="dk1"/>
                </a:solidFill>
              </a:defRPr>
            </a:lvl1pPr>
            <a:lvl2pPr indent="-381000" lvl="1" marL="914400" algn="l">
              <a:spcBef>
                <a:spcPts val="480"/>
              </a:spcBef>
              <a:spcAft>
                <a:spcPts val="0"/>
              </a:spcAft>
              <a:buClr>
                <a:schemeClr val="dk1"/>
              </a:buClr>
              <a:buSzPts val="2400"/>
              <a:buFont typeface="Arial"/>
              <a:buChar char="•"/>
              <a:defRPr>
                <a:solidFill>
                  <a:schemeClr val="dk1"/>
                </a:solidFill>
              </a:defRPr>
            </a:lvl2pPr>
            <a:lvl3pPr indent="-355600" lvl="2" marL="1371600" algn="l">
              <a:spcBef>
                <a:spcPts val="400"/>
              </a:spcBef>
              <a:spcAft>
                <a:spcPts val="0"/>
              </a:spcAft>
              <a:buClr>
                <a:schemeClr val="dk1"/>
              </a:buClr>
              <a:buSzPts val="2000"/>
              <a:buFont typeface="Arial"/>
              <a:buChar char="•"/>
              <a:defRPr>
                <a:solidFill>
                  <a:schemeClr val="dk1"/>
                </a:solidFill>
              </a:defRPr>
            </a:lvl3pPr>
            <a:lvl4pPr indent="-342900" lvl="3" marL="1828800" algn="l">
              <a:spcBef>
                <a:spcPts val="360"/>
              </a:spcBef>
              <a:spcAft>
                <a:spcPts val="0"/>
              </a:spcAft>
              <a:buClr>
                <a:schemeClr val="dk1"/>
              </a:buClr>
              <a:buSzPts val="1800"/>
              <a:buFont typeface="Arial"/>
              <a:buChar char="•"/>
              <a:defRPr>
                <a:solidFill>
                  <a:schemeClr val="dk1"/>
                </a:solidFill>
              </a:defRPr>
            </a:lvl4pPr>
            <a:lvl5pPr indent="-330200" lvl="4" marL="2286000" algn="l">
              <a:spcBef>
                <a:spcPts val="320"/>
              </a:spcBef>
              <a:spcAft>
                <a:spcPts val="0"/>
              </a:spcAft>
              <a:buClr>
                <a:schemeClr val="dk1"/>
              </a:buClr>
              <a:buSzPts val="1600"/>
              <a:buFont typeface="Arial"/>
              <a:buChar char="•"/>
              <a:defRPr>
                <a:solidFill>
                  <a:schemeClr val="dk1"/>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26" name="Google Shape;126;p22"/>
          <p:cNvSpPr txBox="1"/>
          <p:nvPr>
            <p:ph type="title"/>
          </p:nvPr>
        </p:nvSpPr>
        <p:spPr>
          <a:xfrm>
            <a:off x="2311400" y="34925"/>
            <a:ext cx="9329738" cy="11430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stazione sezione" type="secHead">
  <p:cSld name="SECTION_HEADER">
    <p:spTree>
      <p:nvGrpSpPr>
        <p:cNvPr id="127" name="Shape 127"/>
        <p:cNvGrpSpPr/>
        <p:nvPr/>
      </p:nvGrpSpPr>
      <p:grpSpPr>
        <a:xfrm>
          <a:off x="0" y="0"/>
          <a:ext cx="0" cy="0"/>
          <a:chOff x="0" y="0"/>
          <a:chExt cx="0" cy="0"/>
        </a:xfrm>
      </p:grpSpPr>
      <p:sp>
        <p:nvSpPr>
          <p:cNvPr id="128" name="Google Shape;128;p23"/>
          <p:cNvSpPr txBox="1"/>
          <p:nvPr>
            <p:ph type="title"/>
          </p:nvPr>
        </p:nvSpPr>
        <p:spPr>
          <a:xfrm>
            <a:off x="963084" y="4406901"/>
            <a:ext cx="10363200" cy="136207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b="1" sz="40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9" name="Google Shape;129;p23"/>
          <p:cNvSpPr txBox="1"/>
          <p:nvPr>
            <p:ph idx="1" type="body"/>
          </p:nvPr>
        </p:nvSpPr>
        <p:spPr>
          <a:xfrm>
            <a:off x="963084" y="2906713"/>
            <a:ext cx="10363200" cy="1500187"/>
          </a:xfrm>
          <a:prstGeom prst="rect">
            <a:avLst/>
          </a:prstGeom>
          <a:noFill/>
          <a:ln>
            <a:noFill/>
          </a:ln>
        </p:spPr>
        <p:txBody>
          <a:bodyPr anchorCtr="0" anchor="b" bIns="45700" lIns="91425" spcFirstLastPara="1" rIns="91425" wrap="square" tIns="45700">
            <a:noAutofit/>
          </a:bodyPr>
          <a:lstStyle>
            <a:lvl1pPr indent="-228600" lvl="0" marL="457200" algn="l">
              <a:spcBef>
                <a:spcPts val="400"/>
              </a:spcBef>
              <a:spcAft>
                <a:spcPts val="0"/>
              </a:spcAft>
              <a:buClr>
                <a:srgbClr val="888888"/>
              </a:buClr>
              <a:buSzPts val="2000"/>
              <a:buFont typeface="Arial"/>
              <a:buNone/>
              <a:defRPr sz="2000">
                <a:solidFill>
                  <a:srgbClr val="888888"/>
                </a:solidFill>
              </a:defRPr>
            </a:lvl1pPr>
            <a:lvl2pPr indent="-228600" lvl="1" marL="914400" algn="l">
              <a:spcBef>
                <a:spcPts val="360"/>
              </a:spcBef>
              <a:spcAft>
                <a:spcPts val="0"/>
              </a:spcAft>
              <a:buClr>
                <a:srgbClr val="888888"/>
              </a:buClr>
              <a:buSzPts val="1800"/>
              <a:buFont typeface="Arial"/>
              <a:buNone/>
              <a:defRPr sz="1800">
                <a:solidFill>
                  <a:srgbClr val="888888"/>
                </a:solidFill>
              </a:defRPr>
            </a:lvl2pPr>
            <a:lvl3pPr indent="-228600" lvl="2" marL="1371600" algn="l">
              <a:spcBef>
                <a:spcPts val="320"/>
              </a:spcBef>
              <a:spcAft>
                <a:spcPts val="0"/>
              </a:spcAft>
              <a:buClr>
                <a:srgbClr val="888888"/>
              </a:buClr>
              <a:buSzPts val="1600"/>
              <a:buFont typeface="Arial"/>
              <a:buNone/>
              <a:defRPr sz="1600">
                <a:solidFill>
                  <a:srgbClr val="888888"/>
                </a:solidFill>
              </a:defRPr>
            </a:lvl3pPr>
            <a:lvl4pPr indent="-228600" lvl="3" marL="1828800" algn="l">
              <a:spcBef>
                <a:spcPts val="280"/>
              </a:spcBef>
              <a:spcAft>
                <a:spcPts val="0"/>
              </a:spcAft>
              <a:buClr>
                <a:srgbClr val="888888"/>
              </a:buClr>
              <a:buSzPts val="1400"/>
              <a:buFont typeface="Arial"/>
              <a:buNone/>
              <a:defRPr sz="1400">
                <a:solidFill>
                  <a:srgbClr val="888888"/>
                </a:solidFill>
              </a:defRPr>
            </a:lvl4pPr>
            <a:lvl5pPr indent="-228600" lvl="4" marL="2286000" algn="l">
              <a:spcBef>
                <a:spcPts val="280"/>
              </a:spcBef>
              <a:spcAft>
                <a:spcPts val="0"/>
              </a:spcAft>
              <a:buClr>
                <a:srgbClr val="888888"/>
              </a:buClr>
              <a:buSzPts val="1400"/>
              <a:buFont typeface="Arial"/>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ue contenuti" type="twoObj">
  <p:cSld name="TWO_OBJECTS">
    <p:spTree>
      <p:nvGrpSpPr>
        <p:cNvPr id="130" name="Shape 130"/>
        <p:cNvGrpSpPr/>
        <p:nvPr/>
      </p:nvGrpSpPr>
      <p:grpSpPr>
        <a:xfrm>
          <a:off x="0" y="0"/>
          <a:ext cx="0" cy="0"/>
          <a:chOff x="0" y="0"/>
          <a:chExt cx="0" cy="0"/>
        </a:xfrm>
      </p:grpSpPr>
      <p:sp>
        <p:nvSpPr>
          <p:cNvPr id="131" name="Google Shape;131;p24"/>
          <p:cNvSpPr txBox="1"/>
          <p:nvPr>
            <p:ph type="title"/>
          </p:nvPr>
        </p:nvSpPr>
        <p:spPr>
          <a:xfrm>
            <a:off x="2311400" y="34925"/>
            <a:ext cx="9329738" cy="11430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2" name="Google Shape;132;p24"/>
          <p:cNvSpPr txBox="1"/>
          <p:nvPr>
            <p:ph idx="1" type="body"/>
          </p:nvPr>
        </p:nvSpPr>
        <p:spPr>
          <a:xfrm>
            <a:off x="609600" y="1600201"/>
            <a:ext cx="5384800" cy="4525963"/>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Font typeface="Arial"/>
              <a:buChar char="•"/>
              <a:defRPr sz="2800"/>
            </a:lvl1pPr>
            <a:lvl2pPr indent="-381000" lvl="1" marL="914400" algn="l">
              <a:spcBef>
                <a:spcPts val="480"/>
              </a:spcBef>
              <a:spcAft>
                <a:spcPts val="0"/>
              </a:spcAft>
              <a:buClr>
                <a:schemeClr val="dk1"/>
              </a:buClr>
              <a:buSzPts val="2400"/>
              <a:buFont typeface="Arial"/>
              <a:buChar char="•"/>
              <a:defRPr sz="2400"/>
            </a:lvl2pPr>
            <a:lvl3pPr indent="-355600" lvl="2" marL="1371600" algn="l">
              <a:spcBef>
                <a:spcPts val="400"/>
              </a:spcBef>
              <a:spcAft>
                <a:spcPts val="0"/>
              </a:spcAft>
              <a:buClr>
                <a:schemeClr val="dk1"/>
              </a:buClr>
              <a:buSzPts val="2000"/>
              <a:buFont typeface="Arial"/>
              <a:buChar char="•"/>
              <a:defRPr sz="2000"/>
            </a:lvl3pPr>
            <a:lvl4pPr indent="-342900" lvl="3" marL="1828800" algn="l">
              <a:spcBef>
                <a:spcPts val="360"/>
              </a:spcBef>
              <a:spcAft>
                <a:spcPts val="0"/>
              </a:spcAft>
              <a:buClr>
                <a:schemeClr val="dk1"/>
              </a:buClr>
              <a:buSzPts val="1800"/>
              <a:buFont typeface="Arial"/>
              <a:buChar char="•"/>
              <a:defRPr sz="1800"/>
            </a:lvl4pPr>
            <a:lvl5pPr indent="-342900" lvl="4" marL="2286000" algn="l">
              <a:spcBef>
                <a:spcPts val="360"/>
              </a:spcBef>
              <a:spcAft>
                <a:spcPts val="0"/>
              </a:spcAft>
              <a:buClr>
                <a:schemeClr val="dk1"/>
              </a:buClr>
              <a:buSzPts val="1800"/>
              <a:buFont typeface="Arial"/>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133" name="Google Shape;133;p24"/>
          <p:cNvSpPr txBox="1"/>
          <p:nvPr>
            <p:ph idx="2" type="body"/>
          </p:nvPr>
        </p:nvSpPr>
        <p:spPr>
          <a:xfrm>
            <a:off x="6197600" y="1600201"/>
            <a:ext cx="5384800" cy="4525963"/>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Font typeface="Arial"/>
              <a:buChar char="•"/>
              <a:defRPr sz="2800"/>
            </a:lvl1pPr>
            <a:lvl2pPr indent="-381000" lvl="1" marL="914400" algn="l">
              <a:spcBef>
                <a:spcPts val="480"/>
              </a:spcBef>
              <a:spcAft>
                <a:spcPts val="0"/>
              </a:spcAft>
              <a:buClr>
                <a:schemeClr val="dk1"/>
              </a:buClr>
              <a:buSzPts val="2400"/>
              <a:buFont typeface="Arial"/>
              <a:buChar char="•"/>
              <a:defRPr sz="2400"/>
            </a:lvl2pPr>
            <a:lvl3pPr indent="-355600" lvl="2" marL="1371600" algn="l">
              <a:spcBef>
                <a:spcPts val="400"/>
              </a:spcBef>
              <a:spcAft>
                <a:spcPts val="0"/>
              </a:spcAft>
              <a:buClr>
                <a:schemeClr val="dk1"/>
              </a:buClr>
              <a:buSzPts val="2000"/>
              <a:buFont typeface="Arial"/>
              <a:buChar char="•"/>
              <a:defRPr sz="2000"/>
            </a:lvl3pPr>
            <a:lvl4pPr indent="-342900" lvl="3" marL="1828800" algn="l">
              <a:spcBef>
                <a:spcPts val="360"/>
              </a:spcBef>
              <a:spcAft>
                <a:spcPts val="0"/>
              </a:spcAft>
              <a:buClr>
                <a:schemeClr val="dk1"/>
              </a:buClr>
              <a:buSzPts val="1800"/>
              <a:buFont typeface="Arial"/>
              <a:buChar char="•"/>
              <a:defRPr sz="1800"/>
            </a:lvl4pPr>
            <a:lvl5pPr indent="-342900" lvl="4" marL="2286000" algn="l">
              <a:spcBef>
                <a:spcPts val="360"/>
              </a:spcBef>
              <a:spcAft>
                <a:spcPts val="0"/>
              </a:spcAft>
              <a:buClr>
                <a:schemeClr val="dk1"/>
              </a:buClr>
              <a:buSzPts val="1800"/>
              <a:buFont typeface="Arial"/>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Diapositiva titolo">
  <p:cSld name="1_Diapositiva titolo">
    <p:spTree>
      <p:nvGrpSpPr>
        <p:cNvPr id="28" name="Shape 28"/>
        <p:cNvGrpSpPr/>
        <p:nvPr/>
      </p:nvGrpSpPr>
      <p:grpSpPr>
        <a:xfrm>
          <a:off x="0" y="0"/>
          <a:ext cx="0" cy="0"/>
          <a:chOff x="0" y="0"/>
          <a:chExt cx="0" cy="0"/>
        </a:xfrm>
      </p:grpSpPr>
      <p:sp>
        <p:nvSpPr>
          <p:cNvPr id="29" name="Google Shape;29;p8"/>
          <p:cNvSpPr/>
          <p:nvPr/>
        </p:nvSpPr>
        <p:spPr>
          <a:xfrm>
            <a:off x="0" y="-171450"/>
            <a:ext cx="12192000" cy="72009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30" name="Google Shape;30;p8"/>
          <p:cNvSpPr/>
          <p:nvPr/>
        </p:nvSpPr>
        <p:spPr>
          <a:xfrm>
            <a:off x="0" y="-173038"/>
            <a:ext cx="12192000" cy="7202488"/>
          </a:xfrm>
          <a:prstGeom prst="rect">
            <a:avLst/>
          </a:prstGeom>
          <a:solidFill>
            <a:schemeClr val="lt2">
              <a:alpha val="11764"/>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31" name="Google Shape;31;p8"/>
          <p:cNvSpPr/>
          <p:nvPr/>
        </p:nvSpPr>
        <p:spPr>
          <a:xfrm>
            <a:off x="0" y="6323013"/>
            <a:ext cx="12192000" cy="706437"/>
          </a:xfrm>
          <a:prstGeom prst="rect">
            <a:avLst/>
          </a:prstGeom>
          <a:solidFill>
            <a:srgbClr val="61B3E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id="32" name="Google Shape;32;p8"/>
          <p:cNvPicPr preferRelativeResize="0"/>
          <p:nvPr/>
        </p:nvPicPr>
        <p:blipFill rotWithShape="1">
          <a:blip r:embed="rId2">
            <a:alphaModFix/>
          </a:blip>
          <a:srcRect b="0" l="0" r="0" t="0"/>
          <a:stretch/>
        </p:blipFill>
        <p:spPr>
          <a:xfrm>
            <a:off x="1973263" y="301625"/>
            <a:ext cx="7629525" cy="2289175"/>
          </a:xfrm>
          <a:prstGeom prst="rect">
            <a:avLst/>
          </a:prstGeom>
          <a:noFill/>
          <a:ln>
            <a:noFill/>
          </a:ln>
        </p:spPr>
      </p:pic>
      <p:pic>
        <p:nvPicPr>
          <p:cNvPr id="33" name="Google Shape;33;p8"/>
          <p:cNvPicPr preferRelativeResize="0"/>
          <p:nvPr/>
        </p:nvPicPr>
        <p:blipFill rotWithShape="1">
          <a:blip r:embed="rId3">
            <a:alphaModFix/>
          </a:blip>
          <a:srcRect b="0" l="0" r="0" t="0"/>
          <a:stretch/>
        </p:blipFill>
        <p:spPr>
          <a:xfrm>
            <a:off x="2379663" y="3916363"/>
            <a:ext cx="7432675" cy="2206625"/>
          </a:xfrm>
          <a:prstGeom prst="rect">
            <a:avLst/>
          </a:prstGeom>
          <a:noFill/>
          <a:ln>
            <a:noFill/>
          </a:ln>
        </p:spPr>
      </p:pic>
      <p:pic>
        <p:nvPicPr>
          <p:cNvPr id="34" name="Google Shape;34;p8"/>
          <p:cNvPicPr preferRelativeResize="0"/>
          <p:nvPr/>
        </p:nvPicPr>
        <p:blipFill rotWithShape="1">
          <a:blip r:embed="rId4">
            <a:alphaModFix/>
          </a:blip>
          <a:srcRect b="0" l="0" r="0" t="0"/>
          <a:stretch/>
        </p:blipFill>
        <p:spPr>
          <a:xfrm>
            <a:off x="3538538" y="4730750"/>
            <a:ext cx="574675" cy="576263"/>
          </a:xfrm>
          <a:prstGeom prst="rect">
            <a:avLst/>
          </a:prstGeom>
          <a:noFill/>
          <a:ln>
            <a:noFill/>
          </a:ln>
        </p:spPr>
      </p:pic>
      <p:pic>
        <p:nvPicPr>
          <p:cNvPr id="35" name="Google Shape;35;p8"/>
          <p:cNvPicPr preferRelativeResize="0"/>
          <p:nvPr/>
        </p:nvPicPr>
        <p:blipFill rotWithShape="1">
          <a:blip r:embed="rId5">
            <a:alphaModFix/>
          </a:blip>
          <a:srcRect b="0" l="0" r="0" t="0"/>
          <a:stretch/>
        </p:blipFill>
        <p:spPr>
          <a:xfrm>
            <a:off x="5678488" y="4694238"/>
            <a:ext cx="576262" cy="574675"/>
          </a:xfrm>
          <a:prstGeom prst="rect">
            <a:avLst/>
          </a:prstGeom>
          <a:noFill/>
          <a:ln>
            <a:noFill/>
          </a:ln>
        </p:spPr>
      </p:pic>
      <p:pic>
        <p:nvPicPr>
          <p:cNvPr id="36" name="Google Shape;36;p8"/>
          <p:cNvPicPr preferRelativeResize="0"/>
          <p:nvPr/>
        </p:nvPicPr>
        <p:blipFill rotWithShape="1">
          <a:blip r:embed="rId6">
            <a:alphaModFix/>
          </a:blip>
          <a:srcRect b="0" l="0" r="0" t="0"/>
          <a:stretch/>
        </p:blipFill>
        <p:spPr>
          <a:xfrm>
            <a:off x="7820025" y="4730750"/>
            <a:ext cx="576263" cy="576263"/>
          </a:xfrm>
          <a:prstGeom prst="rect">
            <a:avLst/>
          </a:prstGeom>
          <a:noFill/>
          <a:ln>
            <a:noFill/>
          </a:ln>
        </p:spPr>
      </p:pic>
      <p:pic>
        <p:nvPicPr>
          <p:cNvPr id="37" name="Google Shape;37;p8"/>
          <p:cNvPicPr preferRelativeResize="0"/>
          <p:nvPr/>
        </p:nvPicPr>
        <p:blipFill rotWithShape="1">
          <a:blip r:embed="rId7">
            <a:alphaModFix/>
          </a:blip>
          <a:srcRect b="0" l="0" r="0" t="0"/>
          <a:stretch/>
        </p:blipFill>
        <p:spPr>
          <a:xfrm>
            <a:off x="552450" y="6424613"/>
            <a:ext cx="749300" cy="501650"/>
          </a:xfrm>
          <a:prstGeom prst="rect">
            <a:avLst/>
          </a:prstGeom>
          <a:noFill/>
          <a:ln>
            <a:noFill/>
          </a:ln>
        </p:spPr>
      </p:pic>
      <p:sp>
        <p:nvSpPr>
          <p:cNvPr id="38" name="Google Shape;38;p8"/>
          <p:cNvSpPr/>
          <p:nvPr/>
        </p:nvSpPr>
        <p:spPr>
          <a:xfrm>
            <a:off x="1416050" y="6416675"/>
            <a:ext cx="10337800" cy="5238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it-IT" sz="1400" u="none" cap="none" strike="noStrike">
                <a:solidFill>
                  <a:schemeClr val="lt1"/>
                </a:solidFill>
                <a:latin typeface="Arial"/>
                <a:ea typeface="Arial"/>
                <a:cs typeface="Arial"/>
                <a:sym typeface="Arial"/>
              </a:rPr>
              <a:t>© Copyright 2019 – This project has received funding from the European Union’s Horizon 2020 project call </a:t>
            </a:r>
            <a:endParaRPr/>
          </a:p>
          <a:p>
            <a:pPr indent="0" lvl="0" marL="0" marR="0" rtl="0" algn="l">
              <a:spcBef>
                <a:spcPts val="0"/>
              </a:spcBef>
              <a:spcAft>
                <a:spcPts val="0"/>
              </a:spcAft>
              <a:buNone/>
            </a:pPr>
            <a:r>
              <a:rPr b="0" i="0" lang="it-IT" sz="1400" u="none" cap="none" strike="noStrike">
                <a:solidFill>
                  <a:schemeClr val="lt1"/>
                </a:solidFill>
                <a:latin typeface="Arial"/>
                <a:ea typeface="Arial"/>
                <a:cs typeface="Arial"/>
                <a:sym typeface="Arial"/>
              </a:rPr>
              <a:t>H2020-SwafS-2018-2020 funded project Grant Agreement no. 872859</a:t>
            </a:r>
            <a:endParaRPr/>
          </a:p>
        </p:txBody>
      </p:sp>
      <p:sp>
        <p:nvSpPr>
          <p:cNvPr id="39" name="Google Shape;39;p8"/>
          <p:cNvSpPr txBox="1"/>
          <p:nvPr>
            <p:ph idx="1" type="body"/>
          </p:nvPr>
        </p:nvSpPr>
        <p:spPr>
          <a:xfrm>
            <a:off x="2745827" y="5445125"/>
            <a:ext cx="2160240" cy="360363"/>
          </a:xfrm>
          <a:prstGeom prst="rect">
            <a:avLst/>
          </a:prstGeom>
          <a:noFill/>
          <a:ln>
            <a:noFill/>
          </a:ln>
        </p:spPr>
        <p:txBody>
          <a:bodyPr anchorCtr="0" anchor="t" bIns="45700" lIns="91425" spcFirstLastPara="1" rIns="91425" wrap="square" tIns="45700">
            <a:noAutofit/>
          </a:bodyPr>
          <a:lstStyle>
            <a:lvl1pPr indent="-228600" lvl="0" marL="457200" algn="ctr">
              <a:spcBef>
                <a:spcPts val="320"/>
              </a:spcBef>
              <a:spcAft>
                <a:spcPts val="0"/>
              </a:spcAft>
              <a:buClr>
                <a:schemeClr val="lt1"/>
              </a:buClr>
              <a:buSzPts val="1600"/>
              <a:buFont typeface="Arial"/>
              <a:buNone/>
              <a:defRPr sz="1600">
                <a:solidFill>
                  <a:schemeClr val="lt1"/>
                </a:solidFill>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40" name="Google Shape;40;p8"/>
          <p:cNvSpPr txBox="1"/>
          <p:nvPr>
            <p:ph idx="2" type="body"/>
          </p:nvPr>
        </p:nvSpPr>
        <p:spPr>
          <a:xfrm>
            <a:off x="4886784" y="5445125"/>
            <a:ext cx="2160240" cy="360363"/>
          </a:xfrm>
          <a:prstGeom prst="rect">
            <a:avLst/>
          </a:prstGeom>
          <a:noFill/>
          <a:ln>
            <a:noFill/>
          </a:ln>
        </p:spPr>
        <p:txBody>
          <a:bodyPr anchorCtr="0" anchor="t" bIns="45700" lIns="91425" spcFirstLastPara="1" rIns="91425" wrap="square" tIns="45700">
            <a:noAutofit/>
          </a:bodyPr>
          <a:lstStyle>
            <a:lvl1pPr indent="-228600" lvl="0" marL="457200" algn="ctr">
              <a:spcBef>
                <a:spcPts val="320"/>
              </a:spcBef>
              <a:spcAft>
                <a:spcPts val="0"/>
              </a:spcAft>
              <a:buClr>
                <a:schemeClr val="lt1"/>
              </a:buClr>
              <a:buSzPts val="1600"/>
              <a:buFont typeface="Arial"/>
              <a:buNone/>
              <a:defRPr sz="1600">
                <a:solidFill>
                  <a:schemeClr val="lt1"/>
                </a:solidFill>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41" name="Google Shape;41;p8"/>
          <p:cNvSpPr txBox="1"/>
          <p:nvPr>
            <p:ph idx="3" type="body"/>
          </p:nvPr>
        </p:nvSpPr>
        <p:spPr>
          <a:xfrm>
            <a:off x="7027741" y="5445125"/>
            <a:ext cx="2160240" cy="360363"/>
          </a:xfrm>
          <a:prstGeom prst="rect">
            <a:avLst/>
          </a:prstGeom>
          <a:noFill/>
          <a:ln>
            <a:noFill/>
          </a:ln>
        </p:spPr>
        <p:txBody>
          <a:bodyPr anchorCtr="0" anchor="t" bIns="45700" lIns="91425" spcFirstLastPara="1" rIns="91425" wrap="square" tIns="45700">
            <a:noAutofit/>
          </a:bodyPr>
          <a:lstStyle>
            <a:lvl1pPr indent="-228600" lvl="0" marL="457200" algn="ctr">
              <a:spcBef>
                <a:spcPts val="320"/>
              </a:spcBef>
              <a:spcAft>
                <a:spcPts val="0"/>
              </a:spcAft>
              <a:buClr>
                <a:schemeClr val="lt1"/>
              </a:buClr>
              <a:buSzPts val="1600"/>
              <a:buFont typeface="Arial"/>
              <a:buNone/>
              <a:defRPr sz="1600">
                <a:solidFill>
                  <a:schemeClr val="lt1"/>
                </a:solidFill>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42" name="Google Shape;42;p8"/>
          <p:cNvSpPr txBox="1"/>
          <p:nvPr>
            <p:ph type="title"/>
          </p:nvPr>
        </p:nvSpPr>
        <p:spPr>
          <a:xfrm>
            <a:off x="1302035" y="2742756"/>
            <a:ext cx="9329738"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fronto" type="twoTxTwoObj">
  <p:cSld name="TWO_OBJECTS_WITH_TEXT">
    <p:spTree>
      <p:nvGrpSpPr>
        <p:cNvPr id="134" name="Shape 134"/>
        <p:cNvGrpSpPr/>
        <p:nvPr/>
      </p:nvGrpSpPr>
      <p:grpSpPr>
        <a:xfrm>
          <a:off x="0" y="0"/>
          <a:ext cx="0" cy="0"/>
          <a:chOff x="0" y="0"/>
          <a:chExt cx="0" cy="0"/>
        </a:xfrm>
      </p:grpSpPr>
      <p:sp>
        <p:nvSpPr>
          <p:cNvPr id="135" name="Google Shape;135;p25"/>
          <p:cNvSpPr txBox="1"/>
          <p:nvPr>
            <p:ph type="title"/>
          </p:nvPr>
        </p:nvSpPr>
        <p:spPr>
          <a:xfrm>
            <a:off x="2311400" y="34925"/>
            <a:ext cx="9329738" cy="11430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6" name="Google Shape;136;p25"/>
          <p:cNvSpPr txBox="1"/>
          <p:nvPr>
            <p:ph idx="1" type="body"/>
          </p:nvPr>
        </p:nvSpPr>
        <p:spPr>
          <a:xfrm>
            <a:off x="609600" y="1535113"/>
            <a:ext cx="5386917"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560"/>
              </a:spcBef>
              <a:spcAft>
                <a:spcPts val="0"/>
              </a:spcAft>
              <a:buClr>
                <a:schemeClr val="dk1"/>
              </a:buClr>
              <a:buSzPts val="2800"/>
              <a:buFont typeface="Arial"/>
              <a:buNone/>
              <a:defRPr b="0" sz="2800"/>
            </a:lvl1pPr>
            <a:lvl2pPr indent="-228600" lvl="1" marL="914400" algn="l">
              <a:spcBef>
                <a:spcPts val="400"/>
              </a:spcBef>
              <a:spcAft>
                <a:spcPts val="0"/>
              </a:spcAft>
              <a:buClr>
                <a:schemeClr val="dk1"/>
              </a:buClr>
              <a:buSzPts val="2000"/>
              <a:buFont typeface="Arial"/>
              <a:buNone/>
              <a:defRPr b="1" sz="2000"/>
            </a:lvl2pPr>
            <a:lvl3pPr indent="-228600" lvl="2" marL="1371600" algn="l">
              <a:spcBef>
                <a:spcPts val="360"/>
              </a:spcBef>
              <a:spcAft>
                <a:spcPts val="0"/>
              </a:spcAft>
              <a:buClr>
                <a:schemeClr val="dk1"/>
              </a:buClr>
              <a:buSzPts val="1800"/>
              <a:buFont typeface="Arial"/>
              <a:buNone/>
              <a:defRPr b="1" sz="1800"/>
            </a:lvl3pPr>
            <a:lvl4pPr indent="-228600" lvl="3" marL="1828800" algn="l">
              <a:spcBef>
                <a:spcPts val="320"/>
              </a:spcBef>
              <a:spcAft>
                <a:spcPts val="0"/>
              </a:spcAft>
              <a:buClr>
                <a:schemeClr val="dk1"/>
              </a:buClr>
              <a:buSzPts val="1600"/>
              <a:buFont typeface="Arial"/>
              <a:buNone/>
              <a:defRPr b="1" sz="1600"/>
            </a:lvl4pPr>
            <a:lvl5pPr indent="-228600" lvl="4" marL="2286000" algn="l">
              <a:spcBef>
                <a:spcPts val="320"/>
              </a:spcBef>
              <a:spcAft>
                <a:spcPts val="0"/>
              </a:spcAft>
              <a:buClr>
                <a:schemeClr val="dk1"/>
              </a:buClr>
              <a:buSzPts val="1600"/>
              <a:buFont typeface="Arial"/>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137" name="Google Shape;137;p25"/>
          <p:cNvSpPr txBox="1"/>
          <p:nvPr>
            <p:ph idx="2" type="body"/>
          </p:nvPr>
        </p:nvSpPr>
        <p:spPr>
          <a:xfrm>
            <a:off x="609600" y="2174875"/>
            <a:ext cx="5386917"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Font typeface="Arial"/>
              <a:buChar char="•"/>
              <a:defRPr sz="2400"/>
            </a:lvl1pPr>
            <a:lvl2pPr indent="-355600" lvl="1" marL="914400" algn="l">
              <a:spcBef>
                <a:spcPts val="400"/>
              </a:spcBef>
              <a:spcAft>
                <a:spcPts val="0"/>
              </a:spcAft>
              <a:buClr>
                <a:schemeClr val="dk1"/>
              </a:buClr>
              <a:buSzPts val="2000"/>
              <a:buFont typeface="Arial"/>
              <a:buChar char="•"/>
              <a:defRPr sz="2000"/>
            </a:lvl2pPr>
            <a:lvl3pPr indent="-342900" lvl="2" marL="1371600" algn="l">
              <a:spcBef>
                <a:spcPts val="360"/>
              </a:spcBef>
              <a:spcAft>
                <a:spcPts val="0"/>
              </a:spcAft>
              <a:buClr>
                <a:schemeClr val="dk1"/>
              </a:buClr>
              <a:buSzPts val="1800"/>
              <a:buFont typeface="Arial"/>
              <a:buChar char="•"/>
              <a:defRPr sz="1800"/>
            </a:lvl3pPr>
            <a:lvl4pPr indent="-330200" lvl="3" marL="1828800" algn="l">
              <a:spcBef>
                <a:spcPts val="320"/>
              </a:spcBef>
              <a:spcAft>
                <a:spcPts val="0"/>
              </a:spcAft>
              <a:buClr>
                <a:schemeClr val="dk1"/>
              </a:buClr>
              <a:buSzPts val="1600"/>
              <a:buFont typeface="Arial"/>
              <a:buChar char="•"/>
              <a:defRPr sz="1600"/>
            </a:lvl4pPr>
            <a:lvl5pPr indent="-330200" lvl="4" marL="2286000" algn="l">
              <a:spcBef>
                <a:spcPts val="320"/>
              </a:spcBef>
              <a:spcAft>
                <a:spcPts val="0"/>
              </a:spcAft>
              <a:buClr>
                <a:schemeClr val="dk1"/>
              </a:buClr>
              <a:buSzPts val="1600"/>
              <a:buFont typeface="Arial"/>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138" name="Google Shape;138;p25"/>
          <p:cNvSpPr txBox="1"/>
          <p:nvPr>
            <p:ph idx="3" type="body"/>
          </p:nvPr>
        </p:nvSpPr>
        <p:spPr>
          <a:xfrm>
            <a:off x="6193368" y="1535113"/>
            <a:ext cx="5389033" cy="639762"/>
          </a:xfrm>
          <a:prstGeom prst="rect">
            <a:avLst/>
          </a:prstGeom>
          <a:noFill/>
          <a:ln>
            <a:noFill/>
          </a:ln>
        </p:spPr>
        <p:txBody>
          <a:bodyPr anchorCtr="0" anchor="b" bIns="45700" lIns="91425" spcFirstLastPara="1" rIns="91425" wrap="square" tIns="45700">
            <a:noAutofit/>
          </a:bodyPr>
          <a:lstStyle>
            <a:lvl1pPr indent="-228600" lvl="0" marL="457200" algn="l">
              <a:spcBef>
                <a:spcPts val="560"/>
              </a:spcBef>
              <a:spcAft>
                <a:spcPts val="0"/>
              </a:spcAft>
              <a:buClr>
                <a:schemeClr val="dk1"/>
              </a:buClr>
              <a:buSzPts val="2800"/>
              <a:buFont typeface="Arial"/>
              <a:buNone/>
              <a:defRPr b="0" sz="2800"/>
            </a:lvl1pPr>
            <a:lvl2pPr indent="-228600" lvl="1" marL="914400" algn="l">
              <a:spcBef>
                <a:spcPts val="400"/>
              </a:spcBef>
              <a:spcAft>
                <a:spcPts val="0"/>
              </a:spcAft>
              <a:buClr>
                <a:schemeClr val="dk1"/>
              </a:buClr>
              <a:buSzPts val="2000"/>
              <a:buFont typeface="Arial"/>
              <a:buNone/>
              <a:defRPr b="1" sz="2000"/>
            </a:lvl2pPr>
            <a:lvl3pPr indent="-228600" lvl="2" marL="1371600" algn="l">
              <a:spcBef>
                <a:spcPts val="360"/>
              </a:spcBef>
              <a:spcAft>
                <a:spcPts val="0"/>
              </a:spcAft>
              <a:buClr>
                <a:schemeClr val="dk1"/>
              </a:buClr>
              <a:buSzPts val="1800"/>
              <a:buFont typeface="Arial"/>
              <a:buNone/>
              <a:defRPr b="1" sz="1800"/>
            </a:lvl3pPr>
            <a:lvl4pPr indent="-228600" lvl="3" marL="1828800" algn="l">
              <a:spcBef>
                <a:spcPts val="320"/>
              </a:spcBef>
              <a:spcAft>
                <a:spcPts val="0"/>
              </a:spcAft>
              <a:buClr>
                <a:schemeClr val="dk1"/>
              </a:buClr>
              <a:buSzPts val="1600"/>
              <a:buFont typeface="Arial"/>
              <a:buNone/>
              <a:defRPr b="1" sz="1600"/>
            </a:lvl4pPr>
            <a:lvl5pPr indent="-228600" lvl="4" marL="2286000" algn="l">
              <a:spcBef>
                <a:spcPts val="320"/>
              </a:spcBef>
              <a:spcAft>
                <a:spcPts val="0"/>
              </a:spcAft>
              <a:buClr>
                <a:schemeClr val="dk1"/>
              </a:buClr>
              <a:buSzPts val="1600"/>
              <a:buFont typeface="Arial"/>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139" name="Google Shape;139;p25"/>
          <p:cNvSpPr txBox="1"/>
          <p:nvPr>
            <p:ph idx="4" type="body"/>
          </p:nvPr>
        </p:nvSpPr>
        <p:spPr>
          <a:xfrm>
            <a:off x="6193368" y="2174875"/>
            <a:ext cx="5389033"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Font typeface="Arial"/>
              <a:buChar char="•"/>
              <a:defRPr sz="2400"/>
            </a:lvl1pPr>
            <a:lvl2pPr indent="-355600" lvl="1" marL="914400" algn="l">
              <a:spcBef>
                <a:spcPts val="400"/>
              </a:spcBef>
              <a:spcAft>
                <a:spcPts val="0"/>
              </a:spcAft>
              <a:buClr>
                <a:schemeClr val="dk1"/>
              </a:buClr>
              <a:buSzPts val="2000"/>
              <a:buFont typeface="Arial"/>
              <a:buChar char="•"/>
              <a:defRPr sz="2000"/>
            </a:lvl2pPr>
            <a:lvl3pPr indent="-342900" lvl="2" marL="1371600" algn="l">
              <a:spcBef>
                <a:spcPts val="360"/>
              </a:spcBef>
              <a:spcAft>
                <a:spcPts val="0"/>
              </a:spcAft>
              <a:buClr>
                <a:schemeClr val="dk1"/>
              </a:buClr>
              <a:buSzPts val="1800"/>
              <a:buFont typeface="Arial"/>
              <a:buChar char="•"/>
              <a:defRPr sz="1800"/>
            </a:lvl3pPr>
            <a:lvl4pPr indent="-330200" lvl="3" marL="1828800" algn="l">
              <a:spcBef>
                <a:spcPts val="320"/>
              </a:spcBef>
              <a:spcAft>
                <a:spcPts val="0"/>
              </a:spcAft>
              <a:buClr>
                <a:schemeClr val="dk1"/>
              </a:buClr>
              <a:buSzPts val="1600"/>
              <a:buFont typeface="Arial"/>
              <a:buChar char="•"/>
              <a:defRPr sz="1600"/>
            </a:lvl4pPr>
            <a:lvl5pPr indent="-330200" lvl="4" marL="2286000" algn="l">
              <a:spcBef>
                <a:spcPts val="320"/>
              </a:spcBef>
              <a:spcAft>
                <a:spcPts val="0"/>
              </a:spcAft>
              <a:buClr>
                <a:schemeClr val="dk1"/>
              </a:buClr>
              <a:buSzPts val="1600"/>
              <a:buFont typeface="Arial"/>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yout personalizzato">
  <p:cSld name="Layout personalizzato">
    <p:spTree>
      <p:nvGrpSpPr>
        <p:cNvPr id="140" name="Shape 140"/>
        <p:cNvGrpSpPr/>
        <p:nvPr/>
      </p:nvGrpSpPr>
      <p:grpSpPr>
        <a:xfrm>
          <a:off x="0" y="0"/>
          <a:ext cx="0" cy="0"/>
          <a:chOff x="0" y="0"/>
          <a:chExt cx="0" cy="0"/>
        </a:xfrm>
      </p:grpSpPr>
      <p:sp>
        <p:nvSpPr>
          <p:cNvPr id="141" name="Google Shape;141;p26"/>
          <p:cNvSpPr txBox="1"/>
          <p:nvPr>
            <p:ph type="title"/>
          </p:nvPr>
        </p:nvSpPr>
        <p:spPr>
          <a:xfrm>
            <a:off x="2311400" y="34925"/>
            <a:ext cx="9329738" cy="11430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uto con didascalia" type="objTx">
  <p:cSld name="OBJECT_WITH_CAPTION_TEXT">
    <p:spTree>
      <p:nvGrpSpPr>
        <p:cNvPr id="142" name="Shape 142"/>
        <p:cNvGrpSpPr/>
        <p:nvPr/>
      </p:nvGrpSpPr>
      <p:grpSpPr>
        <a:xfrm>
          <a:off x="0" y="0"/>
          <a:ext cx="0" cy="0"/>
          <a:chOff x="0" y="0"/>
          <a:chExt cx="0" cy="0"/>
        </a:xfrm>
      </p:grpSpPr>
      <p:sp>
        <p:nvSpPr>
          <p:cNvPr id="143" name="Google Shape;143;p27"/>
          <p:cNvSpPr txBox="1"/>
          <p:nvPr>
            <p:ph type="title"/>
          </p:nvPr>
        </p:nvSpPr>
        <p:spPr>
          <a:xfrm>
            <a:off x="609601" y="273050"/>
            <a:ext cx="4011084" cy="116205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4" name="Google Shape;144;p27"/>
          <p:cNvSpPr txBox="1"/>
          <p:nvPr>
            <p:ph idx="1" type="body"/>
          </p:nvPr>
        </p:nvSpPr>
        <p:spPr>
          <a:xfrm>
            <a:off x="4766733" y="273051"/>
            <a:ext cx="6815667" cy="5853113"/>
          </a:xfrm>
          <a:prstGeom prst="rect">
            <a:avLst/>
          </a:prstGeom>
          <a:noFill/>
          <a:ln>
            <a:noFill/>
          </a:ln>
        </p:spPr>
        <p:txBody>
          <a:bodyPr anchorCtr="0" anchor="t" bIns="45700" lIns="91425" spcFirstLastPara="1" rIns="91425" wrap="square" tIns="45700">
            <a:noAutofit/>
          </a:bodyPr>
          <a:lstStyle>
            <a:lvl1pPr indent="-431800" lvl="0" marL="457200" algn="l">
              <a:spcBef>
                <a:spcPts val="640"/>
              </a:spcBef>
              <a:spcAft>
                <a:spcPts val="0"/>
              </a:spcAft>
              <a:buClr>
                <a:schemeClr val="dk1"/>
              </a:buClr>
              <a:buSzPts val="3200"/>
              <a:buFont typeface="Arial"/>
              <a:buChar char="•"/>
              <a:defRPr sz="3200"/>
            </a:lvl1pPr>
            <a:lvl2pPr indent="-406400" lvl="1" marL="914400" algn="l">
              <a:spcBef>
                <a:spcPts val="560"/>
              </a:spcBef>
              <a:spcAft>
                <a:spcPts val="0"/>
              </a:spcAft>
              <a:buClr>
                <a:schemeClr val="dk1"/>
              </a:buClr>
              <a:buSzPts val="2800"/>
              <a:buFont typeface="Arial"/>
              <a:buChar char="•"/>
              <a:defRPr sz="2800"/>
            </a:lvl2pPr>
            <a:lvl3pPr indent="-381000" lvl="2" marL="1371600" algn="l">
              <a:spcBef>
                <a:spcPts val="480"/>
              </a:spcBef>
              <a:spcAft>
                <a:spcPts val="0"/>
              </a:spcAft>
              <a:buClr>
                <a:schemeClr val="dk1"/>
              </a:buClr>
              <a:buSzPts val="2400"/>
              <a:buFont typeface="Arial"/>
              <a:buChar char="•"/>
              <a:defRPr sz="2400"/>
            </a:lvl3pPr>
            <a:lvl4pPr indent="-355600" lvl="3" marL="1828800" algn="l">
              <a:spcBef>
                <a:spcPts val="400"/>
              </a:spcBef>
              <a:spcAft>
                <a:spcPts val="0"/>
              </a:spcAft>
              <a:buClr>
                <a:schemeClr val="dk1"/>
              </a:buClr>
              <a:buSzPts val="2000"/>
              <a:buFont typeface="Arial"/>
              <a:buChar char="•"/>
              <a:defRPr sz="2000"/>
            </a:lvl4pPr>
            <a:lvl5pPr indent="-355600" lvl="4" marL="2286000" algn="l">
              <a:spcBef>
                <a:spcPts val="400"/>
              </a:spcBef>
              <a:spcAft>
                <a:spcPts val="0"/>
              </a:spcAft>
              <a:buClr>
                <a:schemeClr val="dk1"/>
              </a:buClr>
              <a:buSzPts val="2000"/>
              <a:buFont typeface="Arial"/>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145" name="Google Shape;145;p27"/>
          <p:cNvSpPr txBox="1"/>
          <p:nvPr>
            <p:ph idx="2" type="body"/>
          </p:nvPr>
        </p:nvSpPr>
        <p:spPr>
          <a:xfrm>
            <a:off x="609601" y="1435101"/>
            <a:ext cx="4011084" cy="4691063"/>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Font typeface="Arial"/>
              <a:buNone/>
              <a:defRPr sz="1400"/>
            </a:lvl1pPr>
            <a:lvl2pPr indent="-228600" lvl="1" marL="914400" algn="l">
              <a:spcBef>
                <a:spcPts val="240"/>
              </a:spcBef>
              <a:spcAft>
                <a:spcPts val="0"/>
              </a:spcAft>
              <a:buClr>
                <a:schemeClr val="dk1"/>
              </a:buClr>
              <a:buSzPts val="1200"/>
              <a:buFont typeface="Arial"/>
              <a:buNone/>
              <a:defRPr sz="1200"/>
            </a:lvl2pPr>
            <a:lvl3pPr indent="-228600" lvl="2" marL="1371600" algn="l">
              <a:spcBef>
                <a:spcPts val="200"/>
              </a:spcBef>
              <a:spcAft>
                <a:spcPts val="0"/>
              </a:spcAft>
              <a:buClr>
                <a:schemeClr val="dk1"/>
              </a:buClr>
              <a:buSzPts val="1000"/>
              <a:buFont typeface="Arial"/>
              <a:buNone/>
              <a:defRPr sz="1000"/>
            </a:lvl3pPr>
            <a:lvl4pPr indent="-228600" lvl="3" marL="1828800" algn="l">
              <a:spcBef>
                <a:spcPts val="180"/>
              </a:spcBef>
              <a:spcAft>
                <a:spcPts val="0"/>
              </a:spcAft>
              <a:buClr>
                <a:schemeClr val="dk1"/>
              </a:buClr>
              <a:buSzPts val="900"/>
              <a:buFont typeface="Arial"/>
              <a:buNone/>
              <a:defRPr sz="900"/>
            </a:lvl4pPr>
            <a:lvl5pPr indent="-228600" lvl="4" marL="2286000" algn="l">
              <a:spcBef>
                <a:spcPts val="180"/>
              </a:spcBef>
              <a:spcAft>
                <a:spcPts val="0"/>
              </a:spcAft>
              <a:buClr>
                <a:schemeClr val="dk1"/>
              </a:buClr>
              <a:buSzPts val="900"/>
              <a:buFont typeface="Arial"/>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magine con didascalia" type="picTx">
  <p:cSld name="PICTURE_WITH_CAPTION_TEXT">
    <p:spTree>
      <p:nvGrpSpPr>
        <p:cNvPr id="146" name="Shape 146"/>
        <p:cNvGrpSpPr/>
        <p:nvPr/>
      </p:nvGrpSpPr>
      <p:grpSpPr>
        <a:xfrm>
          <a:off x="0" y="0"/>
          <a:ext cx="0" cy="0"/>
          <a:chOff x="0" y="0"/>
          <a:chExt cx="0" cy="0"/>
        </a:xfrm>
      </p:grpSpPr>
      <p:sp>
        <p:nvSpPr>
          <p:cNvPr id="147" name="Google Shape;147;p28"/>
          <p:cNvSpPr txBox="1"/>
          <p:nvPr>
            <p:ph type="title"/>
          </p:nvPr>
        </p:nvSpPr>
        <p:spPr>
          <a:xfrm>
            <a:off x="2389717" y="4800600"/>
            <a:ext cx="7315200" cy="566738"/>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8" name="Google Shape;148;p28"/>
          <p:cNvSpPr/>
          <p:nvPr>
            <p:ph idx="2" type="pic"/>
          </p:nvPr>
        </p:nvSpPr>
        <p:spPr>
          <a:xfrm>
            <a:off x="2389717" y="612775"/>
            <a:ext cx="7315200" cy="4114800"/>
          </a:xfrm>
          <a:prstGeom prst="rect">
            <a:avLst/>
          </a:prstGeom>
          <a:noFill/>
          <a:ln>
            <a:noFill/>
          </a:ln>
        </p:spPr>
      </p:sp>
      <p:sp>
        <p:nvSpPr>
          <p:cNvPr id="149" name="Google Shape;149;p28"/>
          <p:cNvSpPr txBox="1"/>
          <p:nvPr>
            <p:ph idx="1" type="body"/>
          </p:nvPr>
        </p:nvSpPr>
        <p:spPr>
          <a:xfrm>
            <a:off x="2389717" y="5367338"/>
            <a:ext cx="7315200" cy="804862"/>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Font typeface="Arial"/>
              <a:buNone/>
              <a:defRPr sz="1400"/>
            </a:lvl1pPr>
            <a:lvl2pPr indent="-228600" lvl="1" marL="914400" algn="l">
              <a:spcBef>
                <a:spcPts val="240"/>
              </a:spcBef>
              <a:spcAft>
                <a:spcPts val="0"/>
              </a:spcAft>
              <a:buClr>
                <a:schemeClr val="dk1"/>
              </a:buClr>
              <a:buSzPts val="1200"/>
              <a:buFont typeface="Arial"/>
              <a:buNone/>
              <a:defRPr sz="1200"/>
            </a:lvl2pPr>
            <a:lvl3pPr indent="-228600" lvl="2" marL="1371600" algn="l">
              <a:spcBef>
                <a:spcPts val="200"/>
              </a:spcBef>
              <a:spcAft>
                <a:spcPts val="0"/>
              </a:spcAft>
              <a:buClr>
                <a:schemeClr val="dk1"/>
              </a:buClr>
              <a:buSzPts val="1000"/>
              <a:buFont typeface="Arial"/>
              <a:buNone/>
              <a:defRPr sz="1000"/>
            </a:lvl3pPr>
            <a:lvl4pPr indent="-228600" lvl="3" marL="1828800" algn="l">
              <a:spcBef>
                <a:spcPts val="180"/>
              </a:spcBef>
              <a:spcAft>
                <a:spcPts val="0"/>
              </a:spcAft>
              <a:buClr>
                <a:schemeClr val="dk1"/>
              </a:buClr>
              <a:buSzPts val="900"/>
              <a:buFont typeface="Arial"/>
              <a:buNone/>
              <a:defRPr sz="900"/>
            </a:lvl4pPr>
            <a:lvl5pPr indent="-228600" lvl="4" marL="2286000" algn="l">
              <a:spcBef>
                <a:spcPts val="180"/>
              </a:spcBef>
              <a:spcAft>
                <a:spcPts val="0"/>
              </a:spcAft>
              <a:buClr>
                <a:schemeClr val="dk1"/>
              </a:buClr>
              <a:buSzPts val="900"/>
              <a:buFont typeface="Arial"/>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olo e testo verticale" type="vertTx">
  <p:cSld name="VERTICAL_TEXT">
    <p:spTree>
      <p:nvGrpSpPr>
        <p:cNvPr id="150" name="Shape 150"/>
        <p:cNvGrpSpPr/>
        <p:nvPr/>
      </p:nvGrpSpPr>
      <p:grpSpPr>
        <a:xfrm>
          <a:off x="0" y="0"/>
          <a:ext cx="0" cy="0"/>
          <a:chOff x="0" y="0"/>
          <a:chExt cx="0" cy="0"/>
        </a:xfrm>
      </p:grpSpPr>
      <p:sp>
        <p:nvSpPr>
          <p:cNvPr id="151" name="Google Shape;151;p29"/>
          <p:cNvSpPr txBox="1"/>
          <p:nvPr>
            <p:ph type="title"/>
          </p:nvPr>
        </p:nvSpPr>
        <p:spPr>
          <a:xfrm>
            <a:off x="2311400" y="34925"/>
            <a:ext cx="9329738" cy="11430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2" name="Google Shape;152;p29"/>
          <p:cNvSpPr txBox="1"/>
          <p:nvPr>
            <p:ph idx="1" type="body"/>
          </p:nvPr>
        </p:nvSpPr>
        <p:spPr>
          <a:xfrm rot="5400000">
            <a:off x="3729832" y="-1794668"/>
            <a:ext cx="4732338" cy="11090275"/>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olo e testo verticale" type="vertTitleAndTx">
  <p:cSld name="VERTICAL_TITLE_AND_VERTICAL_TEXT">
    <p:spTree>
      <p:nvGrpSpPr>
        <p:cNvPr id="153" name="Shape 153"/>
        <p:cNvGrpSpPr/>
        <p:nvPr/>
      </p:nvGrpSpPr>
      <p:grpSpPr>
        <a:xfrm>
          <a:off x="0" y="0"/>
          <a:ext cx="0" cy="0"/>
          <a:chOff x="0" y="0"/>
          <a:chExt cx="0" cy="0"/>
        </a:xfrm>
      </p:grpSpPr>
      <p:sp>
        <p:nvSpPr>
          <p:cNvPr id="154" name="Google Shape;154;p30"/>
          <p:cNvSpPr txBox="1"/>
          <p:nvPr>
            <p:ph type="title"/>
          </p:nvPr>
        </p:nvSpPr>
        <p:spPr>
          <a:xfrm rot="5400000">
            <a:off x="7285038" y="1828802"/>
            <a:ext cx="5851525" cy="27432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5" name="Google Shape;155;p30"/>
          <p:cNvSpPr txBox="1"/>
          <p:nvPr>
            <p:ph idx="1" type="body"/>
          </p:nvPr>
        </p:nvSpPr>
        <p:spPr>
          <a:xfrm rot="5400000">
            <a:off x="1697038" y="-812799"/>
            <a:ext cx="5851525" cy="80264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First page">
  <p:cSld name="1_First page">
    <p:spTree>
      <p:nvGrpSpPr>
        <p:cNvPr id="43" name="Shape 43"/>
        <p:cNvGrpSpPr/>
        <p:nvPr/>
      </p:nvGrpSpPr>
      <p:grpSpPr>
        <a:xfrm>
          <a:off x="0" y="0"/>
          <a:ext cx="0" cy="0"/>
          <a:chOff x="0" y="0"/>
          <a:chExt cx="0" cy="0"/>
        </a:xfrm>
      </p:grpSpPr>
      <p:sp>
        <p:nvSpPr>
          <p:cNvPr id="44" name="Google Shape;44;p9"/>
          <p:cNvSpPr txBox="1"/>
          <p:nvPr>
            <p:ph type="title"/>
          </p:nvPr>
        </p:nvSpPr>
        <p:spPr>
          <a:xfrm>
            <a:off x="2351584" y="34922"/>
            <a:ext cx="9289032" cy="11430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9"/>
          <p:cNvSpPr txBox="1"/>
          <p:nvPr>
            <p:ph idx="1" type="body"/>
          </p:nvPr>
        </p:nvSpPr>
        <p:spPr>
          <a:xfrm>
            <a:off x="609600" y="1340768"/>
            <a:ext cx="10972800" cy="4785397"/>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Font typeface="Arial"/>
              <a:buChar char="•"/>
              <a:defRPr>
                <a:solidFill>
                  <a:schemeClr val="dk1"/>
                </a:solidFill>
              </a:defRPr>
            </a:lvl1pPr>
            <a:lvl2pPr indent="-381000" lvl="1" marL="914400" algn="l">
              <a:spcBef>
                <a:spcPts val="480"/>
              </a:spcBef>
              <a:spcAft>
                <a:spcPts val="0"/>
              </a:spcAft>
              <a:buClr>
                <a:schemeClr val="dk1"/>
              </a:buClr>
              <a:buSzPts val="2400"/>
              <a:buFont typeface="Arial"/>
              <a:buChar char="•"/>
              <a:defRPr>
                <a:solidFill>
                  <a:schemeClr val="dk1"/>
                </a:solidFill>
              </a:defRPr>
            </a:lvl2pPr>
            <a:lvl3pPr indent="-355600" lvl="2" marL="1371600" algn="l">
              <a:spcBef>
                <a:spcPts val="400"/>
              </a:spcBef>
              <a:spcAft>
                <a:spcPts val="0"/>
              </a:spcAft>
              <a:buClr>
                <a:schemeClr val="dk1"/>
              </a:buClr>
              <a:buSzPts val="2000"/>
              <a:buFont typeface="Arial"/>
              <a:buChar char="•"/>
              <a:defRPr>
                <a:solidFill>
                  <a:schemeClr val="dk1"/>
                </a:solidFill>
              </a:defRPr>
            </a:lvl3pPr>
            <a:lvl4pPr indent="-342900" lvl="3" marL="1828800" algn="l">
              <a:spcBef>
                <a:spcPts val="360"/>
              </a:spcBef>
              <a:spcAft>
                <a:spcPts val="0"/>
              </a:spcAft>
              <a:buClr>
                <a:schemeClr val="dk1"/>
              </a:buClr>
              <a:buSzPts val="1800"/>
              <a:buFont typeface="Arial"/>
              <a:buChar char="•"/>
              <a:defRPr>
                <a:solidFill>
                  <a:schemeClr val="dk1"/>
                </a:solidFill>
              </a:defRPr>
            </a:lvl4pPr>
            <a:lvl5pPr indent="-330200" lvl="4" marL="2286000" algn="l">
              <a:spcBef>
                <a:spcPts val="320"/>
              </a:spcBef>
              <a:spcAft>
                <a:spcPts val="0"/>
              </a:spcAft>
              <a:buClr>
                <a:schemeClr val="dk1"/>
              </a:buClr>
              <a:buSzPts val="1600"/>
              <a:buFont typeface="Arial"/>
              <a:buChar char="•"/>
              <a:defRPr>
                <a:solidFill>
                  <a:schemeClr val="dk1"/>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46" name="Google Shape;46;p9"/>
          <p:cNvSpPr txBox="1"/>
          <p:nvPr>
            <p:ph idx="10" type="dt"/>
          </p:nvPr>
        </p:nvSpPr>
        <p:spPr>
          <a:xfrm>
            <a:off x="550863" y="6640513"/>
            <a:ext cx="284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7" name="Google Shape;47;p9"/>
          <p:cNvSpPr txBox="1"/>
          <p:nvPr>
            <p:ph idx="11" type="ftr"/>
          </p:nvPr>
        </p:nvSpPr>
        <p:spPr>
          <a:xfrm>
            <a:off x="4141788" y="6640513"/>
            <a:ext cx="3860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8" name="Google Shape;48;p9"/>
          <p:cNvSpPr txBox="1"/>
          <p:nvPr>
            <p:ph idx="12" type="sldNum"/>
          </p:nvPr>
        </p:nvSpPr>
        <p:spPr>
          <a:xfrm>
            <a:off x="8796338" y="6664325"/>
            <a:ext cx="28448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spcAft>
                <a:spcPts val="0"/>
              </a:spcAft>
              <a:buNone/>
              <a:defRPr b="0" i="0" sz="1200" u="none" cap="none" strike="noStrike">
                <a:solidFill>
                  <a:schemeClr val="dk1"/>
                </a:solidFill>
                <a:latin typeface="Arial"/>
                <a:ea typeface="Arial"/>
                <a:cs typeface="Arial"/>
                <a:sym typeface="Arial"/>
              </a:defRPr>
            </a:lvl1pPr>
            <a:lvl2pPr indent="0" lvl="1" marL="0" marR="0" rtl="0" algn="l">
              <a:spcBef>
                <a:spcPts val="0"/>
              </a:spcBef>
              <a:spcAft>
                <a:spcPts val="0"/>
              </a:spcAft>
              <a:buNone/>
              <a:defRPr b="0" i="0" sz="1200" u="none" cap="none" strike="noStrike">
                <a:solidFill>
                  <a:schemeClr val="dk1"/>
                </a:solidFill>
                <a:latin typeface="Arial"/>
                <a:ea typeface="Arial"/>
                <a:cs typeface="Arial"/>
                <a:sym typeface="Arial"/>
              </a:defRPr>
            </a:lvl2pPr>
            <a:lvl3pPr indent="0" lvl="2" marL="0" marR="0" rtl="0" algn="l">
              <a:spcBef>
                <a:spcPts val="0"/>
              </a:spcBef>
              <a:spcAft>
                <a:spcPts val="0"/>
              </a:spcAft>
              <a:buNone/>
              <a:defRPr b="0" i="0" sz="1200" u="none" cap="none" strike="noStrike">
                <a:solidFill>
                  <a:schemeClr val="dk1"/>
                </a:solidFill>
                <a:latin typeface="Arial"/>
                <a:ea typeface="Arial"/>
                <a:cs typeface="Arial"/>
                <a:sym typeface="Arial"/>
              </a:defRPr>
            </a:lvl3pPr>
            <a:lvl4pPr indent="0" lvl="3" marL="0" marR="0" rtl="0" algn="l">
              <a:spcBef>
                <a:spcPts val="0"/>
              </a:spcBef>
              <a:spcAft>
                <a:spcPts val="0"/>
              </a:spcAft>
              <a:buNone/>
              <a:defRPr b="0" i="0" sz="1200" u="none" cap="none" strike="noStrike">
                <a:solidFill>
                  <a:schemeClr val="dk1"/>
                </a:solidFill>
                <a:latin typeface="Arial"/>
                <a:ea typeface="Arial"/>
                <a:cs typeface="Arial"/>
                <a:sym typeface="Arial"/>
              </a:defRPr>
            </a:lvl4pPr>
            <a:lvl5pPr indent="0" lvl="4" marL="0" marR="0" rtl="0" algn="l">
              <a:spcBef>
                <a:spcPts val="0"/>
              </a:spcBef>
              <a:spcAft>
                <a:spcPts val="0"/>
              </a:spcAft>
              <a:buNone/>
              <a:defRPr b="0" i="0" sz="1200" u="none" cap="none" strike="noStrike">
                <a:solidFill>
                  <a:schemeClr val="dk1"/>
                </a:solidFill>
                <a:latin typeface="Arial"/>
                <a:ea typeface="Arial"/>
                <a:cs typeface="Arial"/>
                <a:sym typeface="Arial"/>
              </a:defRPr>
            </a:lvl5pPr>
            <a:lvl6pPr indent="0" lvl="5" marL="0" marR="0" rtl="0" algn="l">
              <a:spcBef>
                <a:spcPts val="0"/>
              </a:spcBef>
              <a:spcAft>
                <a:spcPts val="0"/>
              </a:spcAft>
              <a:buNone/>
              <a:defRPr b="0" i="0" sz="1200" u="none" cap="none" strike="noStrike">
                <a:solidFill>
                  <a:schemeClr val="dk1"/>
                </a:solidFill>
                <a:latin typeface="Arial"/>
                <a:ea typeface="Arial"/>
                <a:cs typeface="Arial"/>
                <a:sym typeface="Arial"/>
              </a:defRPr>
            </a:lvl6pPr>
            <a:lvl7pPr indent="0" lvl="6" marL="0" marR="0" rtl="0" algn="l">
              <a:spcBef>
                <a:spcPts val="0"/>
              </a:spcBef>
              <a:spcAft>
                <a:spcPts val="0"/>
              </a:spcAft>
              <a:buNone/>
              <a:defRPr b="0" i="0" sz="1200" u="none" cap="none" strike="noStrike">
                <a:solidFill>
                  <a:schemeClr val="dk1"/>
                </a:solidFill>
                <a:latin typeface="Arial"/>
                <a:ea typeface="Arial"/>
                <a:cs typeface="Arial"/>
                <a:sym typeface="Arial"/>
              </a:defRPr>
            </a:lvl7pPr>
            <a:lvl8pPr indent="0" lvl="7" marL="0" marR="0" rtl="0" algn="l">
              <a:spcBef>
                <a:spcPts val="0"/>
              </a:spcBef>
              <a:spcAft>
                <a:spcPts val="0"/>
              </a:spcAft>
              <a:buNone/>
              <a:defRPr b="0" i="0" sz="1200" u="none" cap="none" strike="noStrike">
                <a:solidFill>
                  <a:schemeClr val="dk1"/>
                </a:solidFill>
                <a:latin typeface="Arial"/>
                <a:ea typeface="Arial"/>
                <a:cs typeface="Arial"/>
                <a:sym typeface="Arial"/>
              </a:defRPr>
            </a:lvl8pPr>
            <a:lvl9pPr indent="0" lvl="8" marL="0" marR="0" rtl="0" algn="l">
              <a:spcBef>
                <a:spcPts val="0"/>
              </a:spcBef>
              <a:spcAft>
                <a:spcPts val="0"/>
              </a:spcAft>
              <a:buNone/>
              <a:defRPr b="0" i="0" sz="12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olo e contenuto">
  <p:cSld name="1_Titolo e contenuto">
    <p:spTree>
      <p:nvGrpSpPr>
        <p:cNvPr id="49" name="Shape 49"/>
        <p:cNvGrpSpPr/>
        <p:nvPr/>
      </p:nvGrpSpPr>
      <p:grpSpPr>
        <a:xfrm>
          <a:off x="0" y="0"/>
          <a:ext cx="0" cy="0"/>
          <a:chOff x="0" y="0"/>
          <a:chExt cx="0" cy="0"/>
        </a:xfrm>
      </p:grpSpPr>
      <p:sp>
        <p:nvSpPr>
          <p:cNvPr id="50" name="Google Shape;50;p10"/>
          <p:cNvSpPr txBox="1"/>
          <p:nvPr>
            <p:ph idx="1" type="body"/>
          </p:nvPr>
        </p:nvSpPr>
        <p:spPr>
          <a:xfrm>
            <a:off x="550863" y="1384300"/>
            <a:ext cx="11090275" cy="4732338"/>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Font typeface="Arial"/>
              <a:buChar char="•"/>
              <a:defRPr>
                <a:solidFill>
                  <a:schemeClr val="dk1"/>
                </a:solidFill>
              </a:defRPr>
            </a:lvl1pPr>
            <a:lvl2pPr indent="-381000" lvl="1" marL="914400" algn="l">
              <a:spcBef>
                <a:spcPts val="480"/>
              </a:spcBef>
              <a:spcAft>
                <a:spcPts val="0"/>
              </a:spcAft>
              <a:buClr>
                <a:schemeClr val="dk1"/>
              </a:buClr>
              <a:buSzPts val="2400"/>
              <a:buFont typeface="Arial"/>
              <a:buChar char="•"/>
              <a:defRPr>
                <a:solidFill>
                  <a:schemeClr val="dk1"/>
                </a:solidFill>
              </a:defRPr>
            </a:lvl2pPr>
            <a:lvl3pPr indent="-355600" lvl="2" marL="1371600" algn="l">
              <a:spcBef>
                <a:spcPts val="400"/>
              </a:spcBef>
              <a:spcAft>
                <a:spcPts val="0"/>
              </a:spcAft>
              <a:buClr>
                <a:schemeClr val="dk1"/>
              </a:buClr>
              <a:buSzPts val="2000"/>
              <a:buFont typeface="Arial"/>
              <a:buChar char="•"/>
              <a:defRPr>
                <a:solidFill>
                  <a:schemeClr val="dk1"/>
                </a:solidFill>
              </a:defRPr>
            </a:lvl3pPr>
            <a:lvl4pPr indent="-342900" lvl="3" marL="1828800" algn="l">
              <a:spcBef>
                <a:spcPts val="360"/>
              </a:spcBef>
              <a:spcAft>
                <a:spcPts val="0"/>
              </a:spcAft>
              <a:buClr>
                <a:schemeClr val="dk1"/>
              </a:buClr>
              <a:buSzPts val="1800"/>
              <a:buFont typeface="Arial"/>
              <a:buChar char="•"/>
              <a:defRPr>
                <a:solidFill>
                  <a:schemeClr val="dk1"/>
                </a:solidFill>
              </a:defRPr>
            </a:lvl4pPr>
            <a:lvl5pPr indent="-330200" lvl="4" marL="2286000" algn="l">
              <a:spcBef>
                <a:spcPts val="320"/>
              </a:spcBef>
              <a:spcAft>
                <a:spcPts val="0"/>
              </a:spcAft>
              <a:buClr>
                <a:schemeClr val="dk1"/>
              </a:buClr>
              <a:buSzPts val="1600"/>
              <a:buFont typeface="Arial"/>
              <a:buChar char="•"/>
              <a:defRPr>
                <a:solidFill>
                  <a:schemeClr val="dk1"/>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51" name="Google Shape;51;p10"/>
          <p:cNvSpPr txBox="1"/>
          <p:nvPr>
            <p:ph type="title"/>
          </p:nvPr>
        </p:nvSpPr>
        <p:spPr>
          <a:xfrm>
            <a:off x="2311400" y="34925"/>
            <a:ext cx="9329738" cy="11430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stazione sezione" type="secHead">
  <p:cSld name="SECTION_HEADER">
    <p:spTree>
      <p:nvGrpSpPr>
        <p:cNvPr id="52" name="Shape 52"/>
        <p:cNvGrpSpPr/>
        <p:nvPr/>
      </p:nvGrpSpPr>
      <p:grpSpPr>
        <a:xfrm>
          <a:off x="0" y="0"/>
          <a:ext cx="0" cy="0"/>
          <a:chOff x="0" y="0"/>
          <a:chExt cx="0" cy="0"/>
        </a:xfrm>
      </p:grpSpPr>
      <p:sp>
        <p:nvSpPr>
          <p:cNvPr id="53" name="Google Shape;53;p11"/>
          <p:cNvSpPr txBox="1"/>
          <p:nvPr>
            <p:ph type="title"/>
          </p:nvPr>
        </p:nvSpPr>
        <p:spPr>
          <a:xfrm>
            <a:off x="963084" y="4406901"/>
            <a:ext cx="10363200" cy="136207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b="1" sz="40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11"/>
          <p:cNvSpPr txBox="1"/>
          <p:nvPr>
            <p:ph idx="1" type="body"/>
          </p:nvPr>
        </p:nvSpPr>
        <p:spPr>
          <a:xfrm>
            <a:off x="963084" y="2906713"/>
            <a:ext cx="10363200" cy="1500187"/>
          </a:xfrm>
          <a:prstGeom prst="rect">
            <a:avLst/>
          </a:prstGeom>
          <a:noFill/>
          <a:ln>
            <a:noFill/>
          </a:ln>
        </p:spPr>
        <p:txBody>
          <a:bodyPr anchorCtr="0" anchor="b" bIns="45700" lIns="91425" spcFirstLastPara="1" rIns="91425" wrap="square" tIns="45700">
            <a:noAutofit/>
          </a:bodyPr>
          <a:lstStyle>
            <a:lvl1pPr indent="-228600" lvl="0" marL="457200" algn="l">
              <a:spcBef>
                <a:spcPts val="400"/>
              </a:spcBef>
              <a:spcAft>
                <a:spcPts val="0"/>
              </a:spcAft>
              <a:buClr>
                <a:srgbClr val="888888"/>
              </a:buClr>
              <a:buSzPts val="2000"/>
              <a:buFont typeface="Arial"/>
              <a:buNone/>
              <a:defRPr sz="2000">
                <a:solidFill>
                  <a:srgbClr val="888888"/>
                </a:solidFill>
              </a:defRPr>
            </a:lvl1pPr>
            <a:lvl2pPr indent="-228600" lvl="1" marL="914400" algn="l">
              <a:spcBef>
                <a:spcPts val="360"/>
              </a:spcBef>
              <a:spcAft>
                <a:spcPts val="0"/>
              </a:spcAft>
              <a:buClr>
                <a:srgbClr val="888888"/>
              </a:buClr>
              <a:buSzPts val="1800"/>
              <a:buFont typeface="Arial"/>
              <a:buNone/>
              <a:defRPr sz="1800">
                <a:solidFill>
                  <a:srgbClr val="888888"/>
                </a:solidFill>
              </a:defRPr>
            </a:lvl2pPr>
            <a:lvl3pPr indent="-228600" lvl="2" marL="1371600" algn="l">
              <a:spcBef>
                <a:spcPts val="320"/>
              </a:spcBef>
              <a:spcAft>
                <a:spcPts val="0"/>
              </a:spcAft>
              <a:buClr>
                <a:srgbClr val="888888"/>
              </a:buClr>
              <a:buSzPts val="1600"/>
              <a:buFont typeface="Arial"/>
              <a:buNone/>
              <a:defRPr sz="1600">
                <a:solidFill>
                  <a:srgbClr val="888888"/>
                </a:solidFill>
              </a:defRPr>
            </a:lvl3pPr>
            <a:lvl4pPr indent="-228600" lvl="3" marL="1828800" algn="l">
              <a:spcBef>
                <a:spcPts val="280"/>
              </a:spcBef>
              <a:spcAft>
                <a:spcPts val="0"/>
              </a:spcAft>
              <a:buClr>
                <a:srgbClr val="888888"/>
              </a:buClr>
              <a:buSzPts val="1400"/>
              <a:buFont typeface="Arial"/>
              <a:buNone/>
              <a:defRPr sz="1400">
                <a:solidFill>
                  <a:srgbClr val="888888"/>
                </a:solidFill>
              </a:defRPr>
            </a:lvl4pPr>
            <a:lvl5pPr indent="-228600" lvl="4" marL="2286000" algn="l">
              <a:spcBef>
                <a:spcPts val="280"/>
              </a:spcBef>
              <a:spcAft>
                <a:spcPts val="0"/>
              </a:spcAft>
              <a:buClr>
                <a:srgbClr val="888888"/>
              </a:buClr>
              <a:buSzPts val="1400"/>
              <a:buFont typeface="Arial"/>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ue contenuti" type="twoObj">
  <p:cSld name="TWO_OBJECTS">
    <p:spTree>
      <p:nvGrpSpPr>
        <p:cNvPr id="55" name="Shape 55"/>
        <p:cNvGrpSpPr/>
        <p:nvPr/>
      </p:nvGrpSpPr>
      <p:grpSpPr>
        <a:xfrm>
          <a:off x="0" y="0"/>
          <a:ext cx="0" cy="0"/>
          <a:chOff x="0" y="0"/>
          <a:chExt cx="0" cy="0"/>
        </a:xfrm>
      </p:grpSpPr>
      <p:sp>
        <p:nvSpPr>
          <p:cNvPr id="56" name="Google Shape;56;p12"/>
          <p:cNvSpPr txBox="1"/>
          <p:nvPr>
            <p:ph type="title"/>
          </p:nvPr>
        </p:nvSpPr>
        <p:spPr>
          <a:xfrm>
            <a:off x="2311400" y="34925"/>
            <a:ext cx="9329738" cy="11430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12"/>
          <p:cNvSpPr txBox="1"/>
          <p:nvPr>
            <p:ph idx="1" type="body"/>
          </p:nvPr>
        </p:nvSpPr>
        <p:spPr>
          <a:xfrm>
            <a:off x="609600" y="1600201"/>
            <a:ext cx="5384800" cy="4525963"/>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Font typeface="Arial"/>
              <a:buChar char="•"/>
              <a:defRPr sz="2800"/>
            </a:lvl1pPr>
            <a:lvl2pPr indent="-381000" lvl="1" marL="914400" algn="l">
              <a:spcBef>
                <a:spcPts val="480"/>
              </a:spcBef>
              <a:spcAft>
                <a:spcPts val="0"/>
              </a:spcAft>
              <a:buClr>
                <a:schemeClr val="dk1"/>
              </a:buClr>
              <a:buSzPts val="2400"/>
              <a:buFont typeface="Arial"/>
              <a:buChar char="•"/>
              <a:defRPr sz="2400"/>
            </a:lvl2pPr>
            <a:lvl3pPr indent="-355600" lvl="2" marL="1371600" algn="l">
              <a:spcBef>
                <a:spcPts val="400"/>
              </a:spcBef>
              <a:spcAft>
                <a:spcPts val="0"/>
              </a:spcAft>
              <a:buClr>
                <a:schemeClr val="dk1"/>
              </a:buClr>
              <a:buSzPts val="2000"/>
              <a:buFont typeface="Arial"/>
              <a:buChar char="•"/>
              <a:defRPr sz="2000"/>
            </a:lvl3pPr>
            <a:lvl4pPr indent="-342900" lvl="3" marL="1828800" algn="l">
              <a:spcBef>
                <a:spcPts val="360"/>
              </a:spcBef>
              <a:spcAft>
                <a:spcPts val="0"/>
              </a:spcAft>
              <a:buClr>
                <a:schemeClr val="dk1"/>
              </a:buClr>
              <a:buSzPts val="1800"/>
              <a:buFont typeface="Arial"/>
              <a:buChar char="•"/>
              <a:defRPr sz="1800"/>
            </a:lvl4pPr>
            <a:lvl5pPr indent="-342900" lvl="4" marL="2286000" algn="l">
              <a:spcBef>
                <a:spcPts val="360"/>
              </a:spcBef>
              <a:spcAft>
                <a:spcPts val="0"/>
              </a:spcAft>
              <a:buClr>
                <a:schemeClr val="dk1"/>
              </a:buClr>
              <a:buSzPts val="1800"/>
              <a:buFont typeface="Arial"/>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58" name="Google Shape;58;p12"/>
          <p:cNvSpPr txBox="1"/>
          <p:nvPr>
            <p:ph idx="2" type="body"/>
          </p:nvPr>
        </p:nvSpPr>
        <p:spPr>
          <a:xfrm>
            <a:off x="6197600" y="1600201"/>
            <a:ext cx="5384800" cy="4525963"/>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Font typeface="Arial"/>
              <a:buChar char="•"/>
              <a:defRPr sz="2800"/>
            </a:lvl1pPr>
            <a:lvl2pPr indent="-381000" lvl="1" marL="914400" algn="l">
              <a:spcBef>
                <a:spcPts val="480"/>
              </a:spcBef>
              <a:spcAft>
                <a:spcPts val="0"/>
              </a:spcAft>
              <a:buClr>
                <a:schemeClr val="dk1"/>
              </a:buClr>
              <a:buSzPts val="2400"/>
              <a:buFont typeface="Arial"/>
              <a:buChar char="•"/>
              <a:defRPr sz="2400"/>
            </a:lvl2pPr>
            <a:lvl3pPr indent="-355600" lvl="2" marL="1371600" algn="l">
              <a:spcBef>
                <a:spcPts val="400"/>
              </a:spcBef>
              <a:spcAft>
                <a:spcPts val="0"/>
              </a:spcAft>
              <a:buClr>
                <a:schemeClr val="dk1"/>
              </a:buClr>
              <a:buSzPts val="2000"/>
              <a:buFont typeface="Arial"/>
              <a:buChar char="•"/>
              <a:defRPr sz="2000"/>
            </a:lvl3pPr>
            <a:lvl4pPr indent="-342900" lvl="3" marL="1828800" algn="l">
              <a:spcBef>
                <a:spcPts val="360"/>
              </a:spcBef>
              <a:spcAft>
                <a:spcPts val="0"/>
              </a:spcAft>
              <a:buClr>
                <a:schemeClr val="dk1"/>
              </a:buClr>
              <a:buSzPts val="1800"/>
              <a:buFont typeface="Arial"/>
              <a:buChar char="•"/>
              <a:defRPr sz="1800"/>
            </a:lvl4pPr>
            <a:lvl5pPr indent="-342900" lvl="4" marL="2286000" algn="l">
              <a:spcBef>
                <a:spcPts val="360"/>
              </a:spcBef>
              <a:spcAft>
                <a:spcPts val="0"/>
              </a:spcAft>
              <a:buClr>
                <a:schemeClr val="dk1"/>
              </a:buClr>
              <a:buSzPts val="1800"/>
              <a:buFont typeface="Arial"/>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fronto" type="twoTxTwoObj">
  <p:cSld name="TWO_OBJECTS_WITH_TEXT">
    <p:spTree>
      <p:nvGrpSpPr>
        <p:cNvPr id="59" name="Shape 59"/>
        <p:cNvGrpSpPr/>
        <p:nvPr/>
      </p:nvGrpSpPr>
      <p:grpSpPr>
        <a:xfrm>
          <a:off x="0" y="0"/>
          <a:ext cx="0" cy="0"/>
          <a:chOff x="0" y="0"/>
          <a:chExt cx="0" cy="0"/>
        </a:xfrm>
      </p:grpSpPr>
      <p:sp>
        <p:nvSpPr>
          <p:cNvPr id="60" name="Google Shape;60;p13"/>
          <p:cNvSpPr txBox="1"/>
          <p:nvPr>
            <p:ph type="title"/>
          </p:nvPr>
        </p:nvSpPr>
        <p:spPr>
          <a:xfrm>
            <a:off x="2311400" y="34925"/>
            <a:ext cx="9329738" cy="11430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13"/>
          <p:cNvSpPr txBox="1"/>
          <p:nvPr>
            <p:ph idx="1" type="body"/>
          </p:nvPr>
        </p:nvSpPr>
        <p:spPr>
          <a:xfrm>
            <a:off x="609600" y="1535113"/>
            <a:ext cx="5386917"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560"/>
              </a:spcBef>
              <a:spcAft>
                <a:spcPts val="0"/>
              </a:spcAft>
              <a:buClr>
                <a:schemeClr val="dk1"/>
              </a:buClr>
              <a:buSzPts val="2800"/>
              <a:buFont typeface="Arial"/>
              <a:buNone/>
              <a:defRPr b="0" sz="2800"/>
            </a:lvl1pPr>
            <a:lvl2pPr indent="-228600" lvl="1" marL="914400" algn="l">
              <a:spcBef>
                <a:spcPts val="400"/>
              </a:spcBef>
              <a:spcAft>
                <a:spcPts val="0"/>
              </a:spcAft>
              <a:buClr>
                <a:schemeClr val="dk1"/>
              </a:buClr>
              <a:buSzPts val="2000"/>
              <a:buFont typeface="Arial"/>
              <a:buNone/>
              <a:defRPr b="1" sz="2000"/>
            </a:lvl2pPr>
            <a:lvl3pPr indent="-228600" lvl="2" marL="1371600" algn="l">
              <a:spcBef>
                <a:spcPts val="360"/>
              </a:spcBef>
              <a:spcAft>
                <a:spcPts val="0"/>
              </a:spcAft>
              <a:buClr>
                <a:schemeClr val="dk1"/>
              </a:buClr>
              <a:buSzPts val="1800"/>
              <a:buFont typeface="Arial"/>
              <a:buNone/>
              <a:defRPr b="1" sz="1800"/>
            </a:lvl3pPr>
            <a:lvl4pPr indent="-228600" lvl="3" marL="1828800" algn="l">
              <a:spcBef>
                <a:spcPts val="320"/>
              </a:spcBef>
              <a:spcAft>
                <a:spcPts val="0"/>
              </a:spcAft>
              <a:buClr>
                <a:schemeClr val="dk1"/>
              </a:buClr>
              <a:buSzPts val="1600"/>
              <a:buFont typeface="Arial"/>
              <a:buNone/>
              <a:defRPr b="1" sz="1600"/>
            </a:lvl4pPr>
            <a:lvl5pPr indent="-228600" lvl="4" marL="2286000" algn="l">
              <a:spcBef>
                <a:spcPts val="320"/>
              </a:spcBef>
              <a:spcAft>
                <a:spcPts val="0"/>
              </a:spcAft>
              <a:buClr>
                <a:schemeClr val="dk1"/>
              </a:buClr>
              <a:buSzPts val="1600"/>
              <a:buFont typeface="Arial"/>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62" name="Google Shape;62;p13"/>
          <p:cNvSpPr txBox="1"/>
          <p:nvPr>
            <p:ph idx="2" type="body"/>
          </p:nvPr>
        </p:nvSpPr>
        <p:spPr>
          <a:xfrm>
            <a:off x="609600" y="2174875"/>
            <a:ext cx="5386917"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Font typeface="Arial"/>
              <a:buChar char="•"/>
              <a:defRPr sz="2400"/>
            </a:lvl1pPr>
            <a:lvl2pPr indent="-355600" lvl="1" marL="914400" algn="l">
              <a:spcBef>
                <a:spcPts val="400"/>
              </a:spcBef>
              <a:spcAft>
                <a:spcPts val="0"/>
              </a:spcAft>
              <a:buClr>
                <a:schemeClr val="dk1"/>
              </a:buClr>
              <a:buSzPts val="2000"/>
              <a:buFont typeface="Arial"/>
              <a:buChar char="•"/>
              <a:defRPr sz="2000"/>
            </a:lvl2pPr>
            <a:lvl3pPr indent="-342900" lvl="2" marL="1371600" algn="l">
              <a:spcBef>
                <a:spcPts val="360"/>
              </a:spcBef>
              <a:spcAft>
                <a:spcPts val="0"/>
              </a:spcAft>
              <a:buClr>
                <a:schemeClr val="dk1"/>
              </a:buClr>
              <a:buSzPts val="1800"/>
              <a:buFont typeface="Arial"/>
              <a:buChar char="•"/>
              <a:defRPr sz="1800"/>
            </a:lvl3pPr>
            <a:lvl4pPr indent="-330200" lvl="3" marL="1828800" algn="l">
              <a:spcBef>
                <a:spcPts val="320"/>
              </a:spcBef>
              <a:spcAft>
                <a:spcPts val="0"/>
              </a:spcAft>
              <a:buClr>
                <a:schemeClr val="dk1"/>
              </a:buClr>
              <a:buSzPts val="1600"/>
              <a:buFont typeface="Arial"/>
              <a:buChar char="•"/>
              <a:defRPr sz="1600"/>
            </a:lvl4pPr>
            <a:lvl5pPr indent="-330200" lvl="4" marL="2286000" algn="l">
              <a:spcBef>
                <a:spcPts val="320"/>
              </a:spcBef>
              <a:spcAft>
                <a:spcPts val="0"/>
              </a:spcAft>
              <a:buClr>
                <a:schemeClr val="dk1"/>
              </a:buClr>
              <a:buSzPts val="1600"/>
              <a:buFont typeface="Arial"/>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63" name="Google Shape;63;p13"/>
          <p:cNvSpPr txBox="1"/>
          <p:nvPr>
            <p:ph idx="3" type="body"/>
          </p:nvPr>
        </p:nvSpPr>
        <p:spPr>
          <a:xfrm>
            <a:off x="6193368" y="1535113"/>
            <a:ext cx="5389033" cy="639762"/>
          </a:xfrm>
          <a:prstGeom prst="rect">
            <a:avLst/>
          </a:prstGeom>
          <a:noFill/>
          <a:ln>
            <a:noFill/>
          </a:ln>
        </p:spPr>
        <p:txBody>
          <a:bodyPr anchorCtr="0" anchor="b" bIns="45700" lIns="91425" spcFirstLastPara="1" rIns="91425" wrap="square" tIns="45700">
            <a:noAutofit/>
          </a:bodyPr>
          <a:lstStyle>
            <a:lvl1pPr indent="-228600" lvl="0" marL="457200" algn="l">
              <a:spcBef>
                <a:spcPts val="560"/>
              </a:spcBef>
              <a:spcAft>
                <a:spcPts val="0"/>
              </a:spcAft>
              <a:buClr>
                <a:schemeClr val="dk1"/>
              </a:buClr>
              <a:buSzPts val="2800"/>
              <a:buFont typeface="Arial"/>
              <a:buNone/>
              <a:defRPr b="0" sz="2800"/>
            </a:lvl1pPr>
            <a:lvl2pPr indent="-228600" lvl="1" marL="914400" algn="l">
              <a:spcBef>
                <a:spcPts val="400"/>
              </a:spcBef>
              <a:spcAft>
                <a:spcPts val="0"/>
              </a:spcAft>
              <a:buClr>
                <a:schemeClr val="dk1"/>
              </a:buClr>
              <a:buSzPts val="2000"/>
              <a:buFont typeface="Arial"/>
              <a:buNone/>
              <a:defRPr b="1" sz="2000"/>
            </a:lvl2pPr>
            <a:lvl3pPr indent="-228600" lvl="2" marL="1371600" algn="l">
              <a:spcBef>
                <a:spcPts val="360"/>
              </a:spcBef>
              <a:spcAft>
                <a:spcPts val="0"/>
              </a:spcAft>
              <a:buClr>
                <a:schemeClr val="dk1"/>
              </a:buClr>
              <a:buSzPts val="1800"/>
              <a:buFont typeface="Arial"/>
              <a:buNone/>
              <a:defRPr b="1" sz="1800"/>
            </a:lvl3pPr>
            <a:lvl4pPr indent="-228600" lvl="3" marL="1828800" algn="l">
              <a:spcBef>
                <a:spcPts val="320"/>
              </a:spcBef>
              <a:spcAft>
                <a:spcPts val="0"/>
              </a:spcAft>
              <a:buClr>
                <a:schemeClr val="dk1"/>
              </a:buClr>
              <a:buSzPts val="1600"/>
              <a:buFont typeface="Arial"/>
              <a:buNone/>
              <a:defRPr b="1" sz="1600"/>
            </a:lvl4pPr>
            <a:lvl5pPr indent="-228600" lvl="4" marL="2286000" algn="l">
              <a:spcBef>
                <a:spcPts val="320"/>
              </a:spcBef>
              <a:spcAft>
                <a:spcPts val="0"/>
              </a:spcAft>
              <a:buClr>
                <a:schemeClr val="dk1"/>
              </a:buClr>
              <a:buSzPts val="1600"/>
              <a:buFont typeface="Arial"/>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64" name="Google Shape;64;p13"/>
          <p:cNvSpPr txBox="1"/>
          <p:nvPr>
            <p:ph idx="4" type="body"/>
          </p:nvPr>
        </p:nvSpPr>
        <p:spPr>
          <a:xfrm>
            <a:off x="6193368" y="2174875"/>
            <a:ext cx="5389033"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Font typeface="Arial"/>
              <a:buChar char="•"/>
              <a:defRPr sz="2400"/>
            </a:lvl1pPr>
            <a:lvl2pPr indent="-355600" lvl="1" marL="914400" algn="l">
              <a:spcBef>
                <a:spcPts val="400"/>
              </a:spcBef>
              <a:spcAft>
                <a:spcPts val="0"/>
              </a:spcAft>
              <a:buClr>
                <a:schemeClr val="dk1"/>
              </a:buClr>
              <a:buSzPts val="2000"/>
              <a:buFont typeface="Arial"/>
              <a:buChar char="•"/>
              <a:defRPr sz="2000"/>
            </a:lvl2pPr>
            <a:lvl3pPr indent="-342900" lvl="2" marL="1371600" algn="l">
              <a:spcBef>
                <a:spcPts val="360"/>
              </a:spcBef>
              <a:spcAft>
                <a:spcPts val="0"/>
              </a:spcAft>
              <a:buClr>
                <a:schemeClr val="dk1"/>
              </a:buClr>
              <a:buSzPts val="1800"/>
              <a:buFont typeface="Arial"/>
              <a:buChar char="•"/>
              <a:defRPr sz="1800"/>
            </a:lvl3pPr>
            <a:lvl4pPr indent="-330200" lvl="3" marL="1828800" algn="l">
              <a:spcBef>
                <a:spcPts val="320"/>
              </a:spcBef>
              <a:spcAft>
                <a:spcPts val="0"/>
              </a:spcAft>
              <a:buClr>
                <a:schemeClr val="dk1"/>
              </a:buClr>
              <a:buSzPts val="1600"/>
              <a:buFont typeface="Arial"/>
              <a:buChar char="•"/>
              <a:defRPr sz="1600"/>
            </a:lvl4pPr>
            <a:lvl5pPr indent="-330200" lvl="4" marL="2286000" algn="l">
              <a:spcBef>
                <a:spcPts val="320"/>
              </a:spcBef>
              <a:spcAft>
                <a:spcPts val="0"/>
              </a:spcAft>
              <a:buClr>
                <a:schemeClr val="dk1"/>
              </a:buClr>
              <a:buSzPts val="1600"/>
              <a:buFont typeface="Arial"/>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yout personalizzato">
  <p:cSld name="Layout personalizzato">
    <p:spTree>
      <p:nvGrpSpPr>
        <p:cNvPr id="65" name="Shape 65"/>
        <p:cNvGrpSpPr/>
        <p:nvPr/>
      </p:nvGrpSpPr>
      <p:grpSpPr>
        <a:xfrm>
          <a:off x="0" y="0"/>
          <a:ext cx="0" cy="0"/>
          <a:chOff x="0" y="0"/>
          <a:chExt cx="0" cy="0"/>
        </a:xfrm>
      </p:grpSpPr>
      <p:sp>
        <p:nvSpPr>
          <p:cNvPr id="66" name="Google Shape;66;p14"/>
          <p:cNvSpPr txBox="1"/>
          <p:nvPr>
            <p:ph type="title"/>
          </p:nvPr>
        </p:nvSpPr>
        <p:spPr>
          <a:xfrm>
            <a:off x="2311400" y="34925"/>
            <a:ext cx="9329738" cy="11430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uto con didascalia" type="objTx">
  <p:cSld name="OBJECT_WITH_CAPTION_TEXT">
    <p:spTree>
      <p:nvGrpSpPr>
        <p:cNvPr id="67" name="Shape 67"/>
        <p:cNvGrpSpPr/>
        <p:nvPr/>
      </p:nvGrpSpPr>
      <p:grpSpPr>
        <a:xfrm>
          <a:off x="0" y="0"/>
          <a:ext cx="0" cy="0"/>
          <a:chOff x="0" y="0"/>
          <a:chExt cx="0" cy="0"/>
        </a:xfrm>
      </p:grpSpPr>
      <p:sp>
        <p:nvSpPr>
          <p:cNvPr id="68" name="Google Shape;68;p15"/>
          <p:cNvSpPr txBox="1"/>
          <p:nvPr>
            <p:ph type="title"/>
          </p:nvPr>
        </p:nvSpPr>
        <p:spPr>
          <a:xfrm>
            <a:off x="609601" y="273050"/>
            <a:ext cx="4011084" cy="116205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15"/>
          <p:cNvSpPr txBox="1"/>
          <p:nvPr>
            <p:ph idx="1" type="body"/>
          </p:nvPr>
        </p:nvSpPr>
        <p:spPr>
          <a:xfrm>
            <a:off x="4766733" y="273051"/>
            <a:ext cx="6815667" cy="5853113"/>
          </a:xfrm>
          <a:prstGeom prst="rect">
            <a:avLst/>
          </a:prstGeom>
          <a:noFill/>
          <a:ln>
            <a:noFill/>
          </a:ln>
        </p:spPr>
        <p:txBody>
          <a:bodyPr anchorCtr="0" anchor="t" bIns="45700" lIns="91425" spcFirstLastPara="1" rIns="91425" wrap="square" tIns="45700">
            <a:noAutofit/>
          </a:bodyPr>
          <a:lstStyle>
            <a:lvl1pPr indent="-431800" lvl="0" marL="457200" algn="l">
              <a:spcBef>
                <a:spcPts val="640"/>
              </a:spcBef>
              <a:spcAft>
                <a:spcPts val="0"/>
              </a:spcAft>
              <a:buClr>
                <a:schemeClr val="dk1"/>
              </a:buClr>
              <a:buSzPts val="3200"/>
              <a:buFont typeface="Arial"/>
              <a:buChar char="•"/>
              <a:defRPr sz="3200"/>
            </a:lvl1pPr>
            <a:lvl2pPr indent="-406400" lvl="1" marL="914400" algn="l">
              <a:spcBef>
                <a:spcPts val="560"/>
              </a:spcBef>
              <a:spcAft>
                <a:spcPts val="0"/>
              </a:spcAft>
              <a:buClr>
                <a:schemeClr val="dk1"/>
              </a:buClr>
              <a:buSzPts val="2800"/>
              <a:buFont typeface="Arial"/>
              <a:buChar char="•"/>
              <a:defRPr sz="2800"/>
            </a:lvl2pPr>
            <a:lvl3pPr indent="-381000" lvl="2" marL="1371600" algn="l">
              <a:spcBef>
                <a:spcPts val="480"/>
              </a:spcBef>
              <a:spcAft>
                <a:spcPts val="0"/>
              </a:spcAft>
              <a:buClr>
                <a:schemeClr val="dk1"/>
              </a:buClr>
              <a:buSzPts val="2400"/>
              <a:buFont typeface="Arial"/>
              <a:buChar char="•"/>
              <a:defRPr sz="2400"/>
            </a:lvl3pPr>
            <a:lvl4pPr indent="-355600" lvl="3" marL="1828800" algn="l">
              <a:spcBef>
                <a:spcPts val="400"/>
              </a:spcBef>
              <a:spcAft>
                <a:spcPts val="0"/>
              </a:spcAft>
              <a:buClr>
                <a:schemeClr val="dk1"/>
              </a:buClr>
              <a:buSzPts val="2000"/>
              <a:buFont typeface="Arial"/>
              <a:buChar char="•"/>
              <a:defRPr sz="2000"/>
            </a:lvl4pPr>
            <a:lvl5pPr indent="-355600" lvl="4" marL="2286000" algn="l">
              <a:spcBef>
                <a:spcPts val="400"/>
              </a:spcBef>
              <a:spcAft>
                <a:spcPts val="0"/>
              </a:spcAft>
              <a:buClr>
                <a:schemeClr val="dk1"/>
              </a:buClr>
              <a:buSzPts val="2000"/>
              <a:buFont typeface="Arial"/>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70" name="Google Shape;70;p15"/>
          <p:cNvSpPr txBox="1"/>
          <p:nvPr>
            <p:ph idx="2" type="body"/>
          </p:nvPr>
        </p:nvSpPr>
        <p:spPr>
          <a:xfrm>
            <a:off x="609601" y="1435101"/>
            <a:ext cx="4011084" cy="4691063"/>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Font typeface="Arial"/>
              <a:buNone/>
              <a:defRPr sz="1400"/>
            </a:lvl1pPr>
            <a:lvl2pPr indent="-228600" lvl="1" marL="914400" algn="l">
              <a:spcBef>
                <a:spcPts val="240"/>
              </a:spcBef>
              <a:spcAft>
                <a:spcPts val="0"/>
              </a:spcAft>
              <a:buClr>
                <a:schemeClr val="dk1"/>
              </a:buClr>
              <a:buSzPts val="1200"/>
              <a:buFont typeface="Arial"/>
              <a:buNone/>
              <a:defRPr sz="1200"/>
            </a:lvl2pPr>
            <a:lvl3pPr indent="-228600" lvl="2" marL="1371600" algn="l">
              <a:spcBef>
                <a:spcPts val="200"/>
              </a:spcBef>
              <a:spcAft>
                <a:spcPts val="0"/>
              </a:spcAft>
              <a:buClr>
                <a:schemeClr val="dk1"/>
              </a:buClr>
              <a:buSzPts val="1000"/>
              <a:buFont typeface="Arial"/>
              <a:buNone/>
              <a:defRPr sz="1000"/>
            </a:lvl3pPr>
            <a:lvl4pPr indent="-228600" lvl="3" marL="1828800" algn="l">
              <a:spcBef>
                <a:spcPts val="180"/>
              </a:spcBef>
              <a:spcAft>
                <a:spcPts val="0"/>
              </a:spcAft>
              <a:buClr>
                <a:schemeClr val="dk1"/>
              </a:buClr>
              <a:buSzPts val="900"/>
              <a:buFont typeface="Arial"/>
              <a:buNone/>
              <a:defRPr sz="900"/>
            </a:lvl4pPr>
            <a:lvl5pPr indent="-228600" lvl="4" marL="2286000" algn="l">
              <a:spcBef>
                <a:spcPts val="180"/>
              </a:spcBef>
              <a:spcAft>
                <a:spcPts val="0"/>
              </a:spcAft>
              <a:buClr>
                <a:schemeClr val="dk1"/>
              </a:buClr>
              <a:buSzPts val="900"/>
              <a:buFont typeface="Arial"/>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8.xml"/><Relationship Id="rId10" Type="http://schemas.openxmlformats.org/officeDocument/2006/relationships/slideLayout" Target="../slideLayouts/slideLayout7.xml"/><Relationship Id="rId13" Type="http://schemas.openxmlformats.org/officeDocument/2006/relationships/slideLayout" Target="../slideLayouts/slideLayout10.xml"/><Relationship Id="rId12" Type="http://schemas.openxmlformats.org/officeDocument/2006/relationships/slideLayout" Target="../slideLayouts/slideLayout9.xml"/><Relationship Id="rId1" Type="http://schemas.openxmlformats.org/officeDocument/2006/relationships/image" Target="../media/image3.png"/><Relationship Id="rId2" Type="http://schemas.openxmlformats.org/officeDocument/2006/relationships/image" Target="../media/image2.png"/><Relationship Id="rId3" Type="http://schemas.openxmlformats.org/officeDocument/2006/relationships/image" Target="../media/image7.png"/><Relationship Id="rId4" Type="http://schemas.openxmlformats.org/officeDocument/2006/relationships/slideLayout" Target="../slideLayouts/slideLayout1.xml"/><Relationship Id="rId9" Type="http://schemas.openxmlformats.org/officeDocument/2006/relationships/slideLayout" Target="../slideLayouts/slideLayout6.xml"/><Relationship Id="rId15" Type="http://schemas.openxmlformats.org/officeDocument/2006/relationships/slideLayout" Target="../slideLayouts/slideLayout12.xml"/><Relationship Id="rId14" Type="http://schemas.openxmlformats.org/officeDocument/2006/relationships/slideLayout" Target="../slideLayouts/slideLayout11.xml"/><Relationship Id="rId16" Type="http://schemas.openxmlformats.org/officeDocument/2006/relationships/theme" Target="../theme/theme2.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0.xml"/><Relationship Id="rId10" Type="http://schemas.openxmlformats.org/officeDocument/2006/relationships/slideLayout" Target="../slideLayouts/slideLayout19.xml"/><Relationship Id="rId13" Type="http://schemas.openxmlformats.org/officeDocument/2006/relationships/slideLayout" Target="../slideLayouts/slideLayout22.xml"/><Relationship Id="rId12" Type="http://schemas.openxmlformats.org/officeDocument/2006/relationships/slideLayout" Target="../slideLayouts/slideLayout21.xml"/><Relationship Id="rId1" Type="http://schemas.openxmlformats.org/officeDocument/2006/relationships/image" Target="../media/image3.png"/><Relationship Id="rId2" Type="http://schemas.openxmlformats.org/officeDocument/2006/relationships/image" Target="../media/image2.png"/><Relationship Id="rId3" Type="http://schemas.openxmlformats.org/officeDocument/2006/relationships/image" Target="../media/image7.png"/><Relationship Id="rId4" Type="http://schemas.openxmlformats.org/officeDocument/2006/relationships/slideLayout" Target="../slideLayouts/slideLayout13.xml"/><Relationship Id="rId9" Type="http://schemas.openxmlformats.org/officeDocument/2006/relationships/slideLayout" Target="../slideLayouts/slideLayout18.xml"/><Relationship Id="rId15" Type="http://schemas.openxmlformats.org/officeDocument/2006/relationships/slideLayout" Target="../slideLayouts/slideLayout24.xml"/><Relationship Id="rId14" Type="http://schemas.openxmlformats.org/officeDocument/2006/relationships/slideLayout" Target="../slideLayouts/slideLayout23.xml"/><Relationship Id="rId17" Type="http://schemas.openxmlformats.org/officeDocument/2006/relationships/theme" Target="../theme/theme1.xml"/><Relationship Id="rId16" Type="http://schemas.openxmlformats.org/officeDocument/2006/relationships/slideLayout" Target="../slideLayouts/slideLayout25.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alpha val="12156"/>
          </a:schemeClr>
        </a:solidFill>
      </p:bgPr>
    </p:bg>
    <p:spTree>
      <p:nvGrpSpPr>
        <p:cNvPr id="9" name="Shape 9"/>
        <p:cNvGrpSpPr/>
        <p:nvPr/>
      </p:nvGrpSpPr>
      <p:grpSpPr>
        <a:xfrm>
          <a:off x="0" y="0"/>
          <a:ext cx="0" cy="0"/>
          <a:chOff x="0" y="0"/>
          <a:chExt cx="0" cy="0"/>
        </a:xfrm>
      </p:grpSpPr>
      <p:sp>
        <p:nvSpPr>
          <p:cNvPr id="10" name="Google Shape;10;p4"/>
          <p:cNvSpPr/>
          <p:nvPr/>
        </p:nvSpPr>
        <p:spPr>
          <a:xfrm>
            <a:off x="0" y="6391379"/>
            <a:ext cx="12192000" cy="706437"/>
          </a:xfrm>
          <a:prstGeom prst="rect">
            <a:avLst/>
          </a:prstGeom>
          <a:solidFill>
            <a:srgbClr val="80252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id="11" name="Google Shape;11;p4"/>
          <p:cNvPicPr preferRelativeResize="0"/>
          <p:nvPr/>
        </p:nvPicPr>
        <p:blipFill rotWithShape="1">
          <a:blip r:embed="rId1">
            <a:alphaModFix/>
          </a:blip>
          <a:srcRect b="0" l="0" r="0" t="0"/>
          <a:stretch/>
        </p:blipFill>
        <p:spPr>
          <a:xfrm>
            <a:off x="9191625" y="2997200"/>
            <a:ext cx="3000375" cy="2957513"/>
          </a:xfrm>
          <a:prstGeom prst="rect">
            <a:avLst/>
          </a:prstGeom>
          <a:noFill/>
          <a:ln>
            <a:noFill/>
          </a:ln>
        </p:spPr>
      </p:pic>
      <p:sp>
        <p:nvSpPr>
          <p:cNvPr id="12" name="Google Shape;12;p4"/>
          <p:cNvSpPr txBox="1"/>
          <p:nvPr>
            <p:ph type="title"/>
          </p:nvPr>
        </p:nvSpPr>
        <p:spPr>
          <a:xfrm>
            <a:off x="2311400" y="34925"/>
            <a:ext cx="9329738" cy="11430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1" i="0" sz="3200" u="none" cap="none" strike="noStrike">
                <a:solidFill>
                  <a:srgbClr val="58585A"/>
                </a:solidFill>
                <a:latin typeface="Arial"/>
                <a:ea typeface="Arial"/>
                <a:cs typeface="Arial"/>
                <a:sym typeface="Arial"/>
              </a:defRPr>
            </a:lvl1pPr>
            <a:lvl2pPr lvl="1" marR="0" rtl="0" algn="l">
              <a:spcBef>
                <a:spcPts val="0"/>
              </a:spcBef>
              <a:spcAft>
                <a:spcPts val="0"/>
              </a:spcAft>
              <a:buSzPts val="1400"/>
              <a:buNone/>
              <a:defRPr b="1" i="0" sz="3200" u="none" cap="none" strike="noStrike">
                <a:solidFill>
                  <a:srgbClr val="58585A"/>
                </a:solidFill>
                <a:latin typeface="Arial"/>
                <a:ea typeface="Arial"/>
                <a:cs typeface="Arial"/>
                <a:sym typeface="Arial"/>
              </a:defRPr>
            </a:lvl2pPr>
            <a:lvl3pPr lvl="2" marR="0" rtl="0" algn="l">
              <a:spcBef>
                <a:spcPts val="0"/>
              </a:spcBef>
              <a:spcAft>
                <a:spcPts val="0"/>
              </a:spcAft>
              <a:buSzPts val="1400"/>
              <a:buNone/>
              <a:defRPr b="1" i="0" sz="3200" u="none" cap="none" strike="noStrike">
                <a:solidFill>
                  <a:srgbClr val="58585A"/>
                </a:solidFill>
                <a:latin typeface="Arial"/>
                <a:ea typeface="Arial"/>
                <a:cs typeface="Arial"/>
                <a:sym typeface="Arial"/>
              </a:defRPr>
            </a:lvl3pPr>
            <a:lvl4pPr lvl="3" marR="0" rtl="0" algn="l">
              <a:spcBef>
                <a:spcPts val="0"/>
              </a:spcBef>
              <a:spcAft>
                <a:spcPts val="0"/>
              </a:spcAft>
              <a:buSzPts val="1400"/>
              <a:buNone/>
              <a:defRPr b="1" i="0" sz="3200" u="none" cap="none" strike="noStrike">
                <a:solidFill>
                  <a:srgbClr val="58585A"/>
                </a:solidFill>
                <a:latin typeface="Arial"/>
                <a:ea typeface="Arial"/>
                <a:cs typeface="Arial"/>
                <a:sym typeface="Arial"/>
              </a:defRPr>
            </a:lvl4pPr>
            <a:lvl5pPr lvl="4" marR="0" rtl="0" algn="l">
              <a:spcBef>
                <a:spcPts val="0"/>
              </a:spcBef>
              <a:spcAft>
                <a:spcPts val="0"/>
              </a:spcAft>
              <a:buSzPts val="1400"/>
              <a:buNone/>
              <a:defRPr b="1" i="0" sz="3200" u="none" cap="none" strike="noStrike">
                <a:solidFill>
                  <a:srgbClr val="58585A"/>
                </a:solidFill>
                <a:latin typeface="Arial"/>
                <a:ea typeface="Arial"/>
                <a:cs typeface="Arial"/>
                <a:sym typeface="Arial"/>
              </a:defRPr>
            </a:lvl5pPr>
            <a:lvl6pPr lvl="5" marR="0" rtl="0" algn="l">
              <a:spcBef>
                <a:spcPts val="0"/>
              </a:spcBef>
              <a:spcAft>
                <a:spcPts val="0"/>
              </a:spcAft>
              <a:buSzPts val="1400"/>
              <a:buNone/>
              <a:defRPr b="1" i="0" sz="3200" u="none" cap="none" strike="noStrike">
                <a:solidFill>
                  <a:schemeClr val="dk2"/>
                </a:solidFill>
                <a:latin typeface="Poppins Medium"/>
                <a:ea typeface="Poppins Medium"/>
                <a:cs typeface="Poppins Medium"/>
                <a:sym typeface="Poppins Medium"/>
              </a:defRPr>
            </a:lvl6pPr>
            <a:lvl7pPr lvl="6" marR="0" rtl="0" algn="l">
              <a:spcBef>
                <a:spcPts val="0"/>
              </a:spcBef>
              <a:spcAft>
                <a:spcPts val="0"/>
              </a:spcAft>
              <a:buSzPts val="1400"/>
              <a:buNone/>
              <a:defRPr b="1" i="0" sz="3200" u="none" cap="none" strike="noStrike">
                <a:solidFill>
                  <a:schemeClr val="dk2"/>
                </a:solidFill>
                <a:latin typeface="Poppins Medium"/>
                <a:ea typeface="Poppins Medium"/>
                <a:cs typeface="Poppins Medium"/>
                <a:sym typeface="Poppins Medium"/>
              </a:defRPr>
            </a:lvl7pPr>
            <a:lvl8pPr lvl="7" marR="0" rtl="0" algn="l">
              <a:spcBef>
                <a:spcPts val="0"/>
              </a:spcBef>
              <a:spcAft>
                <a:spcPts val="0"/>
              </a:spcAft>
              <a:buSzPts val="1400"/>
              <a:buNone/>
              <a:defRPr b="1" i="0" sz="3200" u="none" cap="none" strike="noStrike">
                <a:solidFill>
                  <a:schemeClr val="dk2"/>
                </a:solidFill>
                <a:latin typeface="Poppins Medium"/>
                <a:ea typeface="Poppins Medium"/>
                <a:cs typeface="Poppins Medium"/>
                <a:sym typeface="Poppins Medium"/>
              </a:defRPr>
            </a:lvl8pPr>
            <a:lvl9pPr lvl="8" marR="0" rtl="0" algn="l">
              <a:spcBef>
                <a:spcPts val="0"/>
              </a:spcBef>
              <a:spcAft>
                <a:spcPts val="0"/>
              </a:spcAft>
              <a:buSzPts val="1400"/>
              <a:buNone/>
              <a:defRPr b="1" i="0" sz="3200" u="none" cap="none" strike="noStrike">
                <a:solidFill>
                  <a:schemeClr val="dk2"/>
                </a:solidFill>
                <a:latin typeface="Poppins Medium"/>
                <a:ea typeface="Poppins Medium"/>
                <a:cs typeface="Poppins Medium"/>
                <a:sym typeface="Poppins Medium"/>
              </a:defRPr>
            </a:lvl9pPr>
          </a:lstStyle>
          <a:p/>
        </p:txBody>
      </p:sp>
      <p:sp>
        <p:nvSpPr>
          <p:cNvPr id="13" name="Google Shape;13;p4"/>
          <p:cNvSpPr txBox="1"/>
          <p:nvPr>
            <p:ph idx="1" type="body"/>
          </p:nvPr>
        </p:nvSpPr>
        <p:spPr>
          <a:xfrm>
            <a:off x="550863" y="1384300"/>
            <a:ext cx="11090275" cy="4732338"/>
          </a:xfrm>
          <a:prstGeom prst="rect">
            <a:avLst/>
          </a:prstGeom>
          <a:noFill/>
          <a:ln>
            <a:noFill/>
          </a:ln>
        </p:spPr>
        <p:txBody>
          <a:bodyPr anchorCtr="0" anchor="t" bIns="45700" lIns="91425" spcFirstLastPara="1" rIns="91425" wrap="square" tIns="45700">
            <a:noAutofit/>
          </a:bodyPr>
          <a:lstStyle>
            <a:lvl1pPr indent="-406400" lvl="0" marL="4572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30200" lvl="4" marL="22860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pic>
        <p:nvPicPr>
          <p:cNvPr id="14" name="Google Shape;14;p4"/>
          <p:cNvPicPr preferRelativeResize="0"/>
          <p:nvPr/>
        </p:nvPicPr>
        <p:blipFill rotWithShape="1">
          <a:blip r:embed="rId2">
            <a:alphaModFix/>
          </a:blip>
          <a:srcRect b="0" l="0" r="0" t="0"/>
          <a:stretch/>
        </p:blipFill>
        <p:spPr>
          <a:xfrm>
            <a:off x="192088" y="214313"/>
            <a:ext cx="2060575" cy="623887"/>
          </a:xfrm>
          <a:prstGeom prst="rect">
            <a:avLst/>
          </a:prstGeom>
          <a:noFill/>
          <a:ln>
            <a:noFill/>
          </a:ln>
        </p:spPr>
      </p:pic>
      <p:sp>
        <p:nvSpPr>
          <p:cNvPr id="15" name="Google Shape;15;p4"/>
          <p:cNvSpPr/>
          <p:nvPr/>
        </p:nvSpPr>
        <p:spPr>
          <a:xfrm>
            <a:off x="0" y="6323013"/>
            <a:ext cx="12192000" cy="173037"/>
          </a:xfrm>
          <a:prstGeom prst="rect">
            <a:avLst/>
          </a:prstGeom>
          <a:solidFill>
            <a:srgbClr val="61B3E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id="16" name="Google Shape;16;p4"/>
          <p:cNvPicPr preferRelativeResize="0"/>
          <p:nvPr/>
        </p:nvPicPr>
        <p:blipFill rotWithShape="1">
          <a:blip r:embed="rId3">
            <a:alphaModFix/>
          </a:blip>
          <a:srcRect b="0" l="0" r="0" t="0"/>
          <a:stretch/>
        </p:blipFill>
        <p:spPr>
          <a:xfrm>
            <a:off x="284907" y="6550516"/>
            <a:ext cx="619256" cy="414586"/>
          </a:xfrm>
          <a:prstGeom prst="rect">
            <a:avLst/>
          </a:prstGeom>
          <a:noFill/>
          <a:ln>
            <a:noFill/>
          </a:ln>
        </p:spPr>
      </p:pic>
      <p:sp>
        <p:nvSpPr>
          <p:cNvPr id="17" name="Google Shape;17;p4"/>
          <p:cNvSpPr/>
          <p:nvPr/>
        </p:nvSpPr>
        <p:spPr>
          <a:xfrm>
            <a:off x="927100" y="6550516"/>
            <a:ext cx="10337800" cy="43088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it-IT" sz="1100" u="none" cap="none" strike="noStrike">
                <a:solidFill>
                  <a:schemeClr val="lt1"/>
                </a:solidFill>
                <a:latin typeface="Arial"/>
                <a:ea typeface="Arial"/>
                <a:cs typeface="Arial"/>
                <a:sym typeface="Arial"/>
              </a:rPr>
              <a:t>© Copyright 2019 – This project has received funding from the European Union’s Horizon 2020 project call </a:t>
            </a:r>
            <a:endParaRPr/>
          </a:p>
          <a:p>
            <a:pPr indent="0" lvl="0" marL="0" marR="0" rtl="0" algn="l">
              <a:spcBef>
                <a:spcPts val="0"/>
              </a:spcBef>
              <a:spcAft>
                <a:spcPts val="0"/>
              </a:spcAft>
              <a:buNone/>
            </a:pPr>
            <a:r>
              <a:rPr b="0" i="0" lang="it-IT" sz="1100" u="none" cap="none" strike="noStrike">
                <a:solidFill>
                  <a:schemeClr val="lt1"/>
                </a:solidFill>
                <a:latin typeface="Arial"/>
                <a:ea typeface="Arial"/>
                <a:cs typeface="Arial"/>
                <a:sym typeface="Arial"/>
              </a:rPr>
              <a:t>H2020-SwafS-2018-2020 funded project Grant Agreement no. 872859</a:t>
            </a:r>
            <a:endParaRPr/>
          </a:p>
        </p:txBody>
      </p:sp>
    </p:spTree>
  </p:cSld>
  <p:clrMap accent1="accent1" accent2="accent2" accent3="accent3" accent4="accent4" accent5="accent5" accent6="accent6" bg1="lt1" bg2="dk2" tx1="dk1" tx2="lt2" folHlink="folHlink" hlink="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alpha val="12156"/>
          </a:schemeClr>
        </a:solidFill>
      </p:bgPr>
    </p:bg>
    <p:spTree>
      <p:nvGrpSpPr>
        <p:cNvPr id="81" name="Shape 81"/>
        <p:cNvGrpSpPr/>
        <p:nvPr/>
      </p:nvGrpSpPr>
      <p:grpSpPr>
        <a:xfrm>
          <a:off x="0" y="0"/>
          <a:ext cx="0" cy="0"/>
          <a:chOff x="0" y="0"/>
          <a:chExt cx="0" cy="0"/>
        </a:xfrm>
      </p:grpSpPr>
      <p:sp>
        <p:nvSpPr>
          <p:cNvPr id="82" name="Google Shape;82;p6"/>
          <p:cNvSpPr/>
          <p:nvPr/>
        </p:nvSpPr>
        <p:spPr>
          <a:xfrm>
            <a:off x="0" y="6391379"/>
            <a:ext cx="12192000" cy="706437"/>
          </a:xfrm>
          <a:prstGeom prst="rect">
            <a:avLst/>
          </a:prstGeom>
          <a:solidFill>
            <a:srgbClr val="80252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id="83" name="Google Shape;83;p6"/>
          <p:cNvPicPr preferRelativeResize="0"/>
          <p:nvPr/>
        </p:nvPicPr>
        <p:blipFill rotWithShape="1">
          <a:blip r:embed="rId1">
            <a:alphaModFix/>
          </a:blip>
          <a:srcRect b="0" l="0" r="0" t="0"/>
          <a:stretch/>
        </p:blipFill>
        <p:spPr>
          <a:xfrm>
            <a:off x="9191625" y="2997200"/>
            <a:ext cx="3000375" cy="2957513"/>
          </a:xfrm>
          <a:prstGeom prst="rect">
            <a:avLst/>
          </a:prstGeom>
          <a:noFill/>
          <a:ln>
            <a:noFill/>
          </a:ln>
        </p:spPr>
      </p:pic>
      <p:sp>
        <p:nvSpPr>
          <p:cNvPr id="84" name="Google Shape;84;p6"/>
          <p:cNvSpPr txBox="1"/>
          <p:nvPr>
            <p:ph type="title"/>
          </p:nvPr>
        </p:nvSpPr>
        <p:spPr>
          <a:xfrm>
            <a:off x="2311400" y="34925"/>
            <a:ext cx="9329738" cy="11430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1" i="0" sz="3200" u="none" cap="none" strike="noStrike">
                <a:solidFill>
                  <a:srgbClr val="58585A"/>
                </a:solidFill>
                <a:latin typeface="Arial"/>
                <a:ea typeface="Arial"/>
                <a:cs typeface="Arial"/>
                <a:sym typeface="Arial"/>
              </a:defRPr>
            </a:lvl1pPr>
            <a:lvl2pPr lvl="1" marR="0" rtl="0" algn="l">
              <a:spcBef>
                <a:spcPts val="0"/>
              </a:spcBef>
              <a:spcAft>
                <a:spcPts val="0"/>
              </a:spcAft>
              <a:buSzPts val="1400"/>
              <a:buNone/>
              <a:defRPr b="1" i="0" sz="3200" u="none" cap="none" strike="noStrike">
                <a:solidFill>
                  <a:srgbClr val="58585A"/>
                </a:solidFill>
                <a:latin typeface="Arial"/>
                <a:ea typeface="Arial"/>
                <a:cs typeface="Arial"/>
                <a:sym typeface="Arial"/>
              </a:defRPr>
            </a:lvl2pPr>
            <a:lvl3pPr lvl="2" marR="0" rtl="0" algn="l">
              <a:spcBef>
                <a:spcPts val="0"/>
              </a:spcBef>
              <a:spcAft>
                <a:spcPts val="0"/>
              </a:spcAft>
              <a:buSzPts val="1400"/>
              <a:buNone/>
              <a:defRPr b="1" i="0" sz="3200" u="none" cap="none" strike="noStrike">
                <a:solidFill>
                  <a:srgbClr val="58585A"/>
                </a:solidFill>
                <a:latin typeface="Arial"/>
                <a:ea typeface="Arial"/>
                <a:cs typeface="Arial"/>
                <a:sym typeface="Arial"/>
              </a:defRPr>
            </a:lvl3pPr>
            <a:lvl4pPr lvl="3" marR="0" rtl="0" algn="l">
              <a:spcBef>
                <a:spcPts val="0"/>
              </a:spcBef>
              <a:spcAft>
                <a:spcPts val="0"/>
              </a:spcAft>
              <a:buSzPts val="1400"/>
              <a:buNone/>
              <a:defRPr b="1" i="0" sz="3200" u="none" cap="none" strike="noStrike">
                <a:solidFill>
                  <a:srgbClr val="58585A"/>
                </a:solidFill>
                <a:latin typeface="Arial"/>
                <a:ea typeface="Arial"/>
                <a:cs typeface="Arial"/>
                <a:sym typeface="Arial"/>
              </a:defRPr>
            </a:lvl4pPr>
            <a:lvl5pPr lvl="4" marR="0" rtl="0" algn="l">
              <a:spcBef>
                <a:spcPts val="0"/>
              </a:spcBef>
              <a:spcAft>
                <a:spcPts val="0"/>
              </a:spcAft>
              <a:buSzPts val="1400"/>
              <a:buNone/>
              <a:defRPr b="1" i="0" sz="3200" u="none" cap="none" strike="noStrike">
                <a:solidFill>
                  <a:srgbClr val="58585A"/>
                </a:solidFill>
                <a:latin typeface="Arial"/>
                <a:ea typeface="Arial"/>
                <a:cs typeface="Arial"/>
                <a:sym typeface="Arial"/>
              </a:defRPr>
            </a:lvl5pPr>
            <a:lvl6pPr lvl="5" marR="0" rtl="0" algn="l">
              <a:spcBef>
                <a:spcPts val="0"/>
              </a:spcBef>
              <a:spcAft>
                <a:spcPts val="0"/>
              </a:spcAft>
              <a:buSzPts val="1400"/>
              <a:buNone/>
              <a:defRPr b="1" i="0" sz="3200" u="none" cap="none" strike="noStrike">
                <a:solidFill>
                  <a:schemeClr val="dk2"/>
                </a:solidFill>
                <a:latin typeface="Poppins Medium"/>
                <a:ea typeface="Poppins Medium"/>
                <a:cs typeface="Poppins Medium"/>
                <a:sym typeface="Poppins Medium"/>
              </a:defRPr>
            </a:lvl6pPr>
            <a:lvl7pPr lvl="6" marR="0" rtl="0" algn="l">
              <a:spcBef>
                <a:spcPts val="0"/>
              </a:spcBef>
              <a:spcAft>
                <a:spcPts val="0"/>
              </a:spcAft>
              <a:buSzPts val="1400"/>
              <a:buNone/>
              <a:defRPr b="1" i="0" sz="3200" u="none" cap="none" strike="noStrike">
                <a:solidFill>
                  <a:schemeClr val="dk2"/>
                </a:solidFill>
                <a:latin typeface="Poppins Medium"/>
                <a:ea typeface="Poppins Medium"/>
                <a:cs typeface="Poppins Medium"/>
                <a:sym typeface="Poppins Medium"/>
              </a:defRPr>
            </a:lvl7pPr>
            <a:lvl8pPr lvl="7" marR="0" rtl="0" algn="l">
              <a:spcBef>
                <a:spcPts val="0"/>
              </a:spcBef>
              <a:spcAft>
                <a:spcPts val="0"/>
              </a:spcAft>
              <a:buSzPts val="1400"/>
              <a:buNone/>
              <a:defRPr b="1" i="0" sz="3200" u="none" cap="none" strike="noStrike">
                <a:solidFill>
                  <a:schemeClr val="dk2"/>
                </a:solidFill>
                <a:latin typeface="Poppins Medium"/>
                <a:ea typeface="Poppins Medium"/>
                <a:cs typeface="Poppins Medium"/>
                <a:sym typeface="Poppins Medium"/>
              </a:defRPr>
            </a:lvl8pPr>
            <a:lvl9pPr lvl="8" marR="0" rtl="0" algn="l">
              <a:spcBef>
                <a:spcPts val="0"/>
              </a:spcBef>
              <a:spcAft>
                <a:spcPts val="0"/>
              </a:spcAft>
              <a:buSzPts val="1400"/>
              <a:buNone/>
              <a:defRPr b="1" i="0" sz="3200" u="none" cap="none" strike="noStrike">
                <a:solidFill>
                  <a:schemeClr val="dk2"/>
                </a:solidFill>
                <a:latin typeface="Poppins Medium"/>
                <a:ea typeface="Poppins Medium"/>
                <a:cs typeface="Poppins Medium"/>
                <a:sym typeface="Poppins Medium"/>
              </a:defRPr>
            </a:lvl9pPr>
          </a:lstStyle>
          <a:p/>
        </p:txBody>
      </p:sp>
      <p:sp>
        <p:nvSpPr>
          <p:cNvPr id="85" name="Google Shape;85;p6"/>
          <p:cNvSpPr txBox="1"/>
          <p:nvPr>
            <p:ph idx="1" type="body"/>
          </p:nvPr>
        </p:nvSpPr>
        <p:spPr>
          <a:xfrm>
            <a:off x="550863" y="1384300"/>
            <a:ext cx="11090275" cy="4732338"/>
          </a:xfrm>
          <a:prstGeom prst="rect">
            <a:avLst/>
          </a:prstGeom>
          <a:noFill/>
          <a:ln>
            <a:noFill/>
          </a:ln>
        </p:spPr>
        <p:txBody>
          <a:bodyPr anchorCtr="0" anchor="t" bIns="45700" lIns="91425" spcFirstLastPara="1" rIns="91425" wrap="square" tIns="45700">
            <a:noAutofit/>
          </a:bodyPr>
          <a:lstStyle>
            <a:lvl1pPr indent="-406400" lvl="0" marL="4572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30200" lvl="4" marL="22860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pic>
        <p:nvPicPr>
          <p:cNvPr id="86" name="Google Shape;86;p6"/>
          <p:cNvPicPr preferRelativeResize="0"/>
          <p:nvPr/>
        </p:nvPicPr>
        <p:blipFill rotWithShape="1">
          <a:blip r:embed="rId2">
            <a:alphaModFix/>
          </a:blip>
          <a:srcRect b="0" l="0" r="0" t="0"/>
          <a:stretch/>
        </p:blipFill>
        <p:spPr>
          <a:xfrm>
            <a:off x="192088" y="214313"/>
            <a:ext cx="2060575" cy="623887"/>
          </a:xfrm>
          <a:prstGeom prst="rect">
            <a:avLst/>
          </a:prstGeom>
          <a:noFill/>
          <a:ln>
            <a:noFill/>
          </a:ln>
        </p:spPr>
      </p:pic>
      <p:sp>
        <p:nvSpPr>
          <p:cNvPr id="87" name="Google Shape;87;p6"/>
          <p:cNvSpPr/>
          <p:nvPr/>
        </p:nvSpPr>
        <p:spPr>
          <a:xfrm>
            <a:off x="0" y="6323013"/>
            <a:ext cx="12192000" cy="173037"/>
          </a:xfrm>
          <a:prstGeom prst="rect">
            <a:avLst/>
          </a:prstGeom>
          <a:solidFill>
            <a:srgbClr val="61B3E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id="88" name="Google Shape;88;p6"/>
          <p:cNvPicPr preferRelativeResize="0"/>
          <p:nvPr/>
        </p:nvPicPr>
        <p:blipFill rotWithShape="1">
          <a:blip r:embed="rId3">
            <a:alphaModFix/>
          </a:blip>
          <a:srcRect b="0" l="0" r="0" t="0"/>
          <a:stretch/>
        </p:blipFill>
        <p:spPr>
          <a:xfrm>
            <a:off x="284907" y="6550516"/>
            <a:ext cx="619256" cy="414586"/>
          </a:xfrm>
          <a:prstGeom prst="rect">
            <a:avLst/>
          </a:prstGeom>
          <a:noFill/>
          <a:ln>
            <a:noFill/>
          </a:ln>
        </p:spPr>
      </p:pic>
      <p:sp>
        <p:nvSpPr>
          <p:cNvPr id="89" name="Google Shape;89;p6"/>
          <p:cNvSpPr/>
          <p:nvPr/>
        </p:nvSpPr>
        <p:spPr>
          <a:xfrm>
            <a:off x="927100" y="6550516"/>
            <a:ext cx="10337800" cy="43088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it-IT" sz="1100" u="none" cap="none" strike="noStrike">
                <a:solidFill>
                  <a:schemeClr val="lt1"/>
                </a:solidFill>
                <a:latin typeface="Arial"/>
                <a:ea typeface="Arial"/>
                <a:cs typeface="Arial"/>
                <a:sym typeface="Arial"/>
              </a:rPr>
              <a:t>© Copyright 2019 – This project has received funding from the European Union’s Horizon 2020 project call </a:t>
            </a:r>
            <a:endParaRPr/>
          </a:p>
          <a:p>
            <a:pPr indent="0" lvl="0" marL="0" marR="0" rtl="0" algn="l">
              <a:spcBef>
                <a:spcPts val="0"/>
              </a:spcBef>
              <a:spcAft>
                <a:spcPts val="0"/>
              </a:spcAft>
              <a:buNone/>
            </a:pPr>
            <a:r>
              <a:rPr b="0" i="0" lang="it-IT" sz="1100" u="none" cap="none" strike="noStrike">
                <a:solidFill>
                  <a:schemeClr val="lt1"/>
                </a:solidFill>
                <a:latin typeface="Arial"/>
                <a:ea typeface="Arial"/>
                <a:cs typeface="Arial"/>
                <a:sym typeface="Arial"/>
              </a:rPr>
              <a:t>H2020-SwafS-2018-2020 funded project Grant Agreement no. 872859</a:t>
            </a:r>
            <a:endParaRPr/>
          </a:p>
        </p:txBody>
      </p:sp>
    </p:spTree>
  </p:cSld>
  <p:clrMap accent1="accent1" accent2="accent2" accent3="accent3" accent4="accent4" accent5="accent5" accent6="accent6" bg1="lt1" bg2="dk2" tx1="dk1" tx2="lt2" folHlink="folHlink" hlink="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1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image" Target="../media/image18.png"/><Relationship Id="rId4" Type="http://schemas.openxmlformats.org/officeDocument/2006/relationships/image" Target="../media/image14.jpg"/><Relationship Id="rId5" Type="http://schemas.openxmlformats.org/officeDocument/2006/relationships/image" Target="../media/image15.png"/><Relationship Id="rId6"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 Id="rId3" Type="http://schemas.openxmlformats.org/officeDocument/2006/relationships/hyperlink" Target="https://docs.google.com/document/d/17FI4YX9lQ3840hrmlqYKzV-zPlMGFJDKdRbaX9fsQg0/edit" TargetMode="External"/><Relationship Id="rId4" Type="http://schemas.openxmlformats.org/officeDocument/2006/relationships/hyperlink" Target="https://drive.google.com/file/d/1X3IgxGdblCxaGGro8GZ15dBOO6f147wK/view?usp=sharing"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1"/>
          <p:cNvSpPr txBox="1"/>
          <p:nvPr>
            <p:ph type="ctrTitle"/>
          </p:nvPr>
        </p:nvSpPr>
        <p:spPr>
          <a:xfrm>
            <a:off x="407368" y="2456978"/>
            <a:ext cx="7344815" cy="1223963"/>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None/>
            </a:pPr>
            <a:r>
              <a:rPr lang="it-IT">
                <a:latin typeface="Calibri"/>
                <a:ea typeface="Calibri"/>
                <a:cs typeface="Calibri"/>
                <a:sym typeface="Calibri"/>
              </a:rPr>
              <a:t>Educational video game about detecting gravitational waves</a:t>
            </a:r>
            <a:endParaRPr b="1" sz="3200">
              <a:latin typeface="Calibri"/>
              <a:ea typeface="Calibri"/>
              <a:cs typeface="Calibri"/>
              <a:sym typeface="Calibri"/>
            </a:endParaRPr>
          </a:p>
        </p:txBody>
      </p:sp>
      <p:sp>
        <p:nvSpPr>
          <p:cNvPr id="162" name="Google Shape;162;p1"/>
          <p:cNvSpPr txBox="1"/>
          <p:nvPr>
            <p:ph idx="1" type="subTitle"/>
          </p:nvPr>
        </p:nvSpPr>
        <p:spPr>
          <a:xfrm>
            <a:off x="550863" y="3789040"/>
            <a:ext cx="6984900" cy="1800300"/>
          </a:xfrm>
          <a:prstGeom prst="rect">
            <a:avLst/>
          </a:prstGeom>
          <a:noFill/>
          <a:ln>
            <a:noFill/>
          </a:ln>
        </p:spPr>
        <p:txBody>
          <a:bodyPr anchorCtr="0" anchor="t" bIns="45700" lIns="91425" spcFirstLastPara="1" rIns="91425" wrap="square" tIns="45700">
            <a:normAutofit fontScale="25000" lnSpcReduction="20000"/>
          </a:bodyPr>
          <a:lstStyle/>
          <a:p>
            <a:pPr indent="0" lvl="0" marL="0" rtl="0" algn="ctr">
              <a:spcBef>
                <a:spcPts val="0"/>
              </a:spcBef>
              <a:spcAft>
                <a:spcPts val="0"/>
              </a:spcAft>
              <a:buClr>
                <a:srgbClr val="58585A"/>
              </a:buClr>
              <a:buSzPts val="600"/>
              <a:buFont typeface="Arial"/>
              <a:buNone/>
            </a:pPr>
            <a:r>
              <a:rPr b="1" lang="it-IT" sz="10953"/>
              <a:t>Albiona</a:t>
            </a:r>
            <a:endParaRPr b="1" sz="10953"/>
          </a:p>
          <a:p>
            <a:pPr indent="0" lvl="0" marL="0" rtl="0" algn="ctr">
              <a:spcBef>
                <a:spcPts val="0"/>
              </a:spcBef>
              <a:spcAft>
                <a:spcPts val="0"/>
              </a:spcAft>
              <a:buClr>
                <a:srgbClr val="58585A"/>
              </a:buClr>
              <a:buSzPts val="600"/>
              <a:buFont typeface="Arial"/>
              <a:buNone/>
            </a:pPr>
            <a:r>
              <a:rPr b="1" lang="it-IT" sz="10953"/>
              <a:t>Anđela</a:t>
            </a:r>
            <a:endParaRPr b="1" sz="10953"/>
          </a:p>
          <a:p>
            <a:pPr indent="0" lvl="0" marL="0" rtl="0" algn="ctr">
              <a:spcBef>
                <a:spcPts val="0"/>
              </a:spcBef>
              <a:spcAft>
                <a:spcPts val="0"/>
              </a:spcAft>
              <a:buClr>
                <a:srgbClr val="58585A"/>
              </a:buClr>
              <a:buSzPts val="600"/>
              <a:buFont typeface="Arial"/>
              <a:buNone/>
            </a:pPr>
            <a:r>
              <a:rPr b="1" lang="it-IT" sz="10953"/>
              <a:t>Monica</a:t>
            </a:r>
            <a:endParaRPr b="1" sz="10953"/>
          </a:p>
          <a:p>
            <a:pPr indent="0" lvl="0" marL="0" rtl="0" algn="ctr">
              <a:spcBef>
                <a:spcPts val="0"/>
              </a:spcBef>
              <a:spcAft>
                <a:spcPts val="0"/>
              </a:spcAft>
              <a:buClr>
                <a:srgbClr val="58585A"/>
              </a:buClr>
              <a:buSzPts val="600"/>
              <a:buFont typeface="Arial"/>
              <a:buNone/>
            </a:pPr>
            <a:r>
              <a:rPr b="1" lang="it-IT" sz="10953"/>
              <a:t>Nolan</a:t>
            </a:r>
            <a:endParaRPr b="1" sz="10953"/>
          </a:p>
          <a:p>
            <a:pPr indent="0" lvl="0" marL="0" rtl="0" algn="ctr">
              <a:spcBef>
                <a:spcPts val="0"/>
              </a:spcBef>
              <a:spcAft>
                <a:spcPts val="0"/>
              </a:spcAft>
              <a:buClr>
                <a:srgbClr val="58585A"/>
              </a:buClr>
              <a:buSzPts val="600"/>
              <a:buFont typeface="Arial"/>
              <a:buNone/>
            </a:pPr>
            <a:r>
              <a:rPr b="1" lang="it-IT" sz="10953"/>
              <a:t>Tobias</a:t>
            </a:r>
            <a:endParaRPr b="1" sz="10953"/>
          </a:p>
          <a:p>
            <a:pPr indent="0" lvl="0" marL="0" rtl="0" algn="ctr">
              <a:spcBef>
                <a:spcPts val="0"/>
              </a:spcBef>
              <a:spcAft>
                <a:spcPts val="0"/>
              </a:spcAft>
              <a:buClr>
                <a:srgbClr val="58585A"/>
              </a:buClr>
              <a:buSzPct val="100000"/>
              <a:buFont typeface="Arial"/>
              <a:buNone/>
            </a:pPr>
            <a:r>
              <a:t/>
            </a:r>
            <a:endParaRPr b="1"/>
          </a:p>
          <a:p>
            <a:pPr indent="0" lvl="0" marL="0" rtl="0" algn="ctr">
              <a:spcBef>
                <a:spcPts val="0"/>
              </a:spcBef>
              <a:spcAft>
                <a:spcPts val="0"/>
              </a:spcAft>
              <a:buClr>
                <a:srgbClr val="58585A"/>
              </a:buClr>
              <a:buSzPct val="100000"/>
              <a:buFont typeface="Arial"/>
              <a:buNone/>
            </a:pPr>
            <a:r>
              <a:t/>
            </a:r>
            <a:endParaRPr b="1"/>
          </a:p>
          <a:p>
            <a:pPr indent="0" lvl="0" marL="0" rtl="0" algn="ctr">
              <a:spcBef>
                <a:spcPts val="0"/>
              </a:spcBef>
              <a:spcAft>
                <a:spcPts val="0"/>
              </a:spcAft>
              <a:buClr>
                <a:srgbClr val="58585A"/>
              </a:buClr>
              <a:buSzPct val="100000"/>
              <a:buFont typeface="Arial"/>
              <a:buNone/>
            </a:pPr>
            <a:r>
              <a:t/>
            </a:r>
            <a:endParaRPr b="1"/>
          </a:p>
          <a:p>
            <a:pPr indent="0" lvl="0" marL="0" rtl="0" algn="ctr">
              <a:spcBef>
                <a:spcPts val="0"/>
              </a:spcBef>
              <a:spcAft>
                <a:spcPts val="0"/>
              </a:spcAft>
              <a:buClr>
                <a:srgbClr val="58585A"/>
              </a:buClr>
              <a:buSzPct val="100000"/>
              <a:buFont typeface="Arial"/>
              <a:buNone/>
            </a:pPr>
            <a:r>
              <a:t/>
            </a:r>
            <a:endParaRPr b="1"/>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2"/>
          <p:cNvSpPr txBox="1"/>
          <p:nvPr>
            <p:ph type="title"/>
          </p:nvPr>
        </p:nvSpPr>
        <p:spPr>
          <a:xfrm>
            <a:off x="838200" y="908720"/>
            <a:ext cx="10515600" cy="92333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it-IT"/>
              <a:t>General information</a:t>
            </a:r>
            <a:endParaRPr/>
          </a:p>
        </p:txBody>
      </p:sp>
      <p:sp>
        <p:nvSpPr>
          <p:cNvPr id="168" name="Google Shape;168;p2"/>
          <p:cNvSpPr txBox="1"/>
          <p:nvPr>
            <p:ph idx="1" type="body"/>
          </p:nvPr>
        </p:nvSpPr>
        <p:spPr>
          <a:xfrm>
            <a:off x="443397" y="1663057"/>
            <a:ext cx="11305200" cy="3531900"/>
          </a:xfrm>
          <a:prstGeom prst="rect">
            <a:avLst/>
          </a:prstGeom>
          <a:noFill/>
          <a:ln>
            <a:noFill/>
          </a:ln>
        </p:spPr>
        <p:txBody>
          <a:bodyPr anchorCtr="0" anchor="t" bIns="45700" lIns="91425" spcFirstLastPara="1" rIns="91425" wrap="square" tIns="45700">
            <a:noAutofit/>
          </a:bodyPr>
          <a:lstStyle/>
          <a:p>
            <a:pPr indent="-317500" lvl="0" marL="342900" rtl="0" algn="l">
              <a:spcBef>
                <a:spcPts val="0"/>
              </a:spcBef>
              <a:spcAft>
                <a:spcPts val="0"/>
              </a:spcAft>
              <a:buClr>
                <a:schemeClr val="dk1"/>
              </a:buClr>
              <a:buSzPts val="2400"/>
              <a:buFont typeface="Arial"/>
              <a:buChar char="•"/>
            </a:pPr>
            <a:r>
              <a:rPr b="1" lang="it-IT" sz="2400"/>
              <a:t>Type</a:t>
            </a:r>
            <a:r>
              <a:rPr b="1" lang="it-IT" sz="2400"/>
              <a:t> of activity:</a:t>
            </a:r>
            <a:r>
              <a:rPr lang="it-IT" sz="2400"/>
              <a:t> Video/Card-Game</a:t>
            </a:r>
            <a:endParaRPr sz="2400"/>
          </a:p>
          <a:p>
            <a:pPr indent="-317500" lvl="0" marL="342900" rtl="0" algn="l">
              <a:spcBef>
                <a:spcPts val="560"/>
              </a:spcBef>
              <a:spcAft>
                <a:spcPts val="0"/>
              </a:spcAft>
              <a:buClr>
                <a:schemeClr val="dk1"/>
              </a:buClr>
              <a:buSzPts val="2400"/>
              <a:buFont typeface="Arial"/>
              <a:buChar char="•"/>
            </a:pPr>
            <a:r>
              <a:rPr b="1" lang="it-IT" sz="2400"/>
              <a:t>Theme:</a:t>
            </a:r>
            <a:r>
              <a:rPr lang="it-IT" sz="2400"/>
              <a:t> Gravitational Wave detection</a:t>
            </a:r>
            <a:endParaRPr sz="2400"/>
          </a:p>
          <a:p>
            <a:pPr indent="-317500" lvl="0" marL="342900" rtl="0" algn="l">
              <a:spcBef>
                <a:spcPts val="560"/>
              </a:spcBef>
              <a:spcAft>
                <a:spcPts val="0"/>
              </a:spcAft>
              <a:buClr>
                <a:schemeClr val="dk1"/>
              </a:buClr>
              <a:buSzPts val="2400"/>
              <a:buFont typeface="Arial"/>
              <a:buChar char="•"/>
            </a:pPr>
            <a:r>
              <a:rPr b="1" lang="it-IT" sz="2400"/>
              <a:t>Age of players:</a:t>
            </a:r>
            <a:r>
              <a:rPr lang="it-IT" sz="2400"/>
              <a:t> 15 - </a:t>
            </a:r>
            <a:r>
              <a:rPr b="1" lang="it-IT" sz="2400"/>
              <a:t>∞</a:t>
            </a:r>
            <a:endParaRPr b="1" sz="2400"/>
          </a:p>
          <a:p>
            <a:pPr indent="-317500" lvl="0" marL="342900" marR="0" rtl="0" algn="l">
              <a:lnSpc>
                <a:spcPct val="100000"/>
              </a:lnSpc>
              <a:spcBef>
                <a:spcPts val="560"/>
              </a:spcBef>
              <a:spcAft>
                <a:spcPts val="0"/>
              </a:spcAft>
              <a:buSzPts val="2400"/>
              <a:buChar char="•"/>
            </a:pPr>
            <a:r>
              <a:rPr b="1" lang="it-IT" sz="2400"/>
              <a:t>Short description: </a:t>
            </a:r>
            <a:r>
              <a:rPr lang="it-IT" sz="2400"/>
              <a:t>The player will need to locate a villain harvesting the power of two orbiting black holes, by using a gravitational wave detector. To do this, the player will need to classify glitches in order to get points and buy components for their detector.</a:t>
            </a:r>
            <a:endParaRPr sz="2400"/>
          </a:p>
          <a:p>
            <a:pPr indent="-317500" lvl="0" marL="342900" marR="0" rtl="0" algn="l">
              <a:lnSpc>
                <a:spcPct val="100000"/>
              </a:lnSpc>
              <a:spcBef>
                <a:spcPts val="560"/>
              </a:spcBef>
              <a:spcAft>
                <a:spcPts val="0"/>
              </a:spcAft>
              <a:buSzPts val="2400"/>
              <a:buChar char="•"/>
            </a:pPr>
            <a:r>
              <a:rPr b="1" lang="it-IT" sz="2400"/>
              <a:t>Goals:</a:t>
            </a:r>
            <a:r>
              <a:rPr lang="it-IT" sz="2400"/>
              <a:t> The players will learn about gravitational waves and their detection, as well as about challenges scientists face while doing GW detection through gamified classification of glitches and pieces of information incorporated into the game. You fill find here a blueprint on how to play the game.</a:t>
            </a:r>
            <a:endParaRPr sz="24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3"/>
          <p:cNvSpPr txBox="1"/>
          <p:nvPr>
            <p:ph idx="1" type="body"/>
          </p:nvPr>
        </p:nvSpPr>
        <p:spPr>
          <a:xfrm>
            <a:off x="455900" y="1625574"/>
            <a:ext cx="11417100" cy="4116600"/>
          </a:xfrm>
          <a:prstGeom prst="rect">
            <a:avLst/>
          </a:prstGeom>
          <a:noFill/>
          <a:ln>
            <a:noFill/>
          </a:ln>
        </p:spPr>
        <p:txBody>
          <a:bodyPr anchorCtr="0" anchor="t" bIns="45700" lIns="91425" spcFirstLastPara="1" rIns="91425" wrap="square" tIns="45700">
            <a:noAutofit/>
          </a:bodyPr>
          <a:lstStyle/>
          <a:p>
            <a:pPr indent="-342900" lvl="0" marL="342900" rtl="0" algn="l">
              <a:spcBef>
                <a:spcPts val="480"/>
              </a:spcBef>
              <a:spcAft>
                <a:spcPts val="0"/>
              </a:spcAft>
              <a:buClr>
                <a:schemeClr val="dk1"/>
              </a:buClr>
              <a:buSzPts val="2400"/>
              <a:buFont typeface="Arial"/>
              <a:buChar char="•"/>
            </a:pPr>
            <a:r>
              <a:rPr b="1" lang="it-IT" sz="2400"/>
              <a:t>Game materials:</a:t>
            </a:r>
            <a:r>
              <a:rPr lang="it-IT" sz="2400"/>
              <a:t> Internet connection, a PC or a laptop, mobile phone</a:t>
            </a:r>
            <a:endParaRPr sz="2400"/>
          </a:p>
          <a:p>
            <a:pPr indent="-342900" lvl="0" marL="342900" rtl="0" algn="l">
              <a:spcBef>
                <a:spcPts val="480"/>
              </a:spcBef>
              <a:spcAft>
                <a:spcPts val="0"/>
              </a:spcAft>
              <a:buSzPts val="2400"/>
              <a:buChar char="•"/>
            </a:pPr>
            <a:r>
              <a:rPr b="1" lang="it-IT" sz="2400"/>
              <a:t>Set-up</a:t>
            </a:r>
            <a:r>
              <a:rPr lang="it-IT" sz="2400"/>
              <a:t>:</a:t>
            </a:r>
            <a:r>
              <a:rPr lang="it-IT" sz="2400"/>
              <a:t> </a:t>
            </a:r>
            <a:endParaRPr sz="2400"/>
          </a:p>
          <a:p>
            <a:pPr indent="-323850" lvl="1" marL="742950" rtl="0" algn="l">
              <a:spcBef>
                <a:spcPts val="480"/>
              </a:spcBef>
              <a:spcAft>
                <a:spcPts val="0"/>
              </a:spcAft>
              <a:buSzPts val="2400"/>
              <a:buChar char="•"/>
            </a:pPr>
            <a:r>
              <a:rPr lang="it-IT"/>
              <a:t>Three levels based on recognition of glitches.</a:t>
            </a:r>
            <a:endParaRPr/>
          </a:p>
          <a:p>
            <a:pPr indent="-285750" lvl="1" marL="742950" rtl="0" algn="l">
              <a:spcBef>
                <a:spcPts val="480"/>
              </a:spcBef>
              <a:spcAft>
                <a:spcPts val="0"/>
              </a:spcAft>
              <a:buSzPts val="1800"/>
              <a:buChar char="•"/>
            </a:pPr>
            <a:r>
              <a:rPr lang="it-IT"/>
              <a:t>Each tile is a glitch to identify.</a:t>
            </a:r>
            <a:endParaRPr/>
          </a:p>
          <a:p>
            <a:pPr indent="-285750" lvl="1" marL="742950" rtl="0" algn="l">
              <a:spcBef>
                <a:spcPts val="480"/>
              </a:spcBef>
              <a:spcAft>
                <a:spcPts val="0"/>
              </a:spcAft>
              <a:buSzPts val="1800"/>
              <a:buChar char="•"/>
            </a:pPr>
            <a:r>
              <a:rPr lang="it-IT"/>
              <a:t>Buy components of the interferometer with gained points</a:t>
            </a:r>
            <a:endParaRPr/>
          </a:p>
          <a:p>
            <a:pPr indent="-285750" lvl="1" marL="742950" rtl="0" algn="l">
              <a:lnSpc>
                <a:spcPct val="115000"/>
              </a:lnSpc>
              <a:spcBef>
                <a:spcPts val="0"/>
              </a:spcBef>
              <a:spcAft>
                <a:spcPts val="0"/>
              </a:spcAft>
              <a:buSzPts val="1800"/>
              <a:buChar char="•"/>
            </a:pPr>
            <a:r>
              <a:rPr lang="it-IT"/>
              <a:t>Level 1 up to three basic types of glitches </a:t>
            </a:r>
            <a:endParaRPr/>
          </a:p>
          <a:p>
            <a:pPr indent="-285750" lvl="1" marL="742950" rtl="0" algn="l">
              <a:lnSpc>
                <a:spcPct val="115000"/>
              </a:lnSpc>
              <a:spcBef>
                <a:spcPts val="0"/>
              </a:spcBef>
              <a:spcAft>
                <a:spcPts val="0"/>
              </a:spcAft>
              <a:buSzPts val="1800"/>
              <a:buChar char="•"/>
            </a:pPr>
            <a:r>
              <a:rPr lang="it-IT"/>
              <a:t>Level 2 up to 6 types</a:t>
            </a:r>
            <a:endParaRPr/>
          </a:p>
          <a:p>
            <a:pPr indent="-285750" lvl="1" marL="742950" rtl="0" algn="l">
              <a:lnSpc>
                <a:spcPct val="115000"/>
              </a:lnSpc>
              <a:spcBef>
                <a:spcPts val="0"/>
              </a:spcBef>
              <a:spcAft>
                <a:spcPts val="0"/>
              </a:spcAft>
              <a:buSzPts val="1800"/>
              <a:buChar char="•"/>
            </a:pPr>
            <a:r>
              <a:rPr lang="it-IT"/>
              <a:t>Level 3 all possible glitches; plus the mystery card</a:t>
            </a:r>
            <a:endParaRPr/>
          </a:p>
          <a:p>
            <a:pPr indent="0" lvl="0" marL="742950" rtl="0" algn="l">
              <a:lnSpc>
                <a:spcPct val="115000"/>
              </a:lnSpc>
              <a:spcBef>
                <a:spcPts val="800"/>
              </a:spcBef>
              <a:spcAft>
                <a:spcPts val="0"/>
              </a:spcAft>
              <a:buNone/>
            </a:pPr>
            <a:r>
              <a:t/>
            </a:r>
            <a:endParaRPr/>
          </a:p>
        </p:txBody>
      </p:sp>
      <p:sp>
        <p:nvSpPr>
          <p:cNvPr id="174" name="Google Shape;174;p3"/>
          <p:cNvSpPr txBox="1"/>
          <p:nvPr>
            <p:ph type="title"/>
          </p:nvPr>
        </p:nvSpPr>
        <p:spPr>
          <a:xfrm>
            <a:off x="838200" y="836712"/>
            <a:ext cx="10515600" cy="92333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it-IT"/>
              <a:t>Description of the game</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g13d0b2a6689_1_0"/>
          <p:cNvSpPr txBox="1"/>
          <p:nvPr>
            <p:ph idx="1" type="body"/>
          </p:nvPr>
        </p:nvSpPr>
        <p:spPr>
          <a:xfrm>
            <a:off x="550875" y="1841400"/>
            <a:ext cx="7162800" cy="4275000"/>
          </a:xfrm>
          <a:prstGeom prst="rect">
            <a:avLst/>
          </a:prstGeom>
        </p:spPr>
        <p:txBody>
          <a:bodyPr anchorCtr="0" anchor="t" bIns="45700" lIns="91425" spcFirstLastPara="1" rIns="91425" wrap="square" tIns="45700">
            <a:noAutofit/>
          </a:bodyPr>
          <a:lstStyle/>
          <a:p>
            <a:pPr indent="-342900" lvl="0" marL="457200" rtl="0" algn="l">
              <a:spcBef>
                <a:spcPts val="480"/>
              </a:spcBef>
              <a:spcAft>
                <a:spcPts val="0"/>
              </a:spcAft>
              <a:buSzPts val="1800"/>
              <a:buChar char="•"/>
            </a:pPr>
            <a:r>
              <a:rPr lang="it-IT" sz="2400"/>
              <a:t>Introduction room – the player gets basic information about the game what is it about, how to play it, what GW, an interferometer and glitches are etc.</a:t>
            </a:r>
            <a:endParaRPr sz="2400"/>
          </a:p>
          <a:p>
            <a:pPr indent="-381000" lvl="0" marL="457200" rtl="0" algn="l">
              <a:spcBef>
                <a:spcPts val="0"/>
              </a:spcBef>
              <a:spcAft>
                <a:spcPts val="0"/>
              </a:spcAft>
              <a:buSzPts val="2400"/>
              <a:buChar char="•"/>
            </a:pPr>
            <a:r>
              <a:rPr lang="it-IT" sz="2400"/>
              <a:t>Control room shows the visualisation of the progress, leaderboard, option to move to other rooms.</a:t>
            </a:r>
            <a:endParaRPr sz="2400"/>
          </a:p>
          <a:p>
            <a:pPr indent="-381000" lvl="0" marL="457200" rtl="0" algn="l">
              <a:spcBef>
                <a:spcPts val="0"/>
              </a:spcBef>
              <a:spcAft>
                <a:spcPts val="0"/>
              </a:spcAft>
              <a:buSzPts val="2400"/>
              <a:buChar char="•"/>
            </a:pPr>
            <a:r>
              <a:rPr lang="it-IT" sz="2400"/>
              <a:t>Assembly room – you assembly the parts into an interferometre, visual representation of the players interferometers. </a:t>
            </a:r>
            <a:endParaRPr sz="2400"/>
          </a:p>
        </p:txBody>
      </p:sp>
      <p:sp>
        <p:nvSpPr>
          <p:cNvPr id="181" name="Google Shape;181;g13d0b2a6689_1_0"/>
          <p:cNvSpPr txBox="1"/>
          <p:nvPr>
            <p:ph type="title"/>
          </p:nvPr>
        </p:nvSpPr>
        <p:spPr>
          <a:xfrm>
            <a:off x="838200" y="918010"/>
            <a:ext cx="10515600" cy="9234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it-IT"/>
              <a:t>The flow of the game</a:t>
            </a:r>
            <a:endParaRPr/>
          </a:p>
        </p:txBody>
      </p:sp>
      <p:pic>
        <p:nvPicPr>
          <p:cNvPr id="182" name="Google Shape;182;g13d0b2a6689_1_0"/>
          <p:cNvPicPr preferRelativeResize="0"/>
          <p:nvPr/>
        </p:nvPicPr>
        <p:blipFill>
          <a:blip r:embed="rId3">
            <a:alphaModFix/>
          </a:blip>
          <a:stretch>
            <a:fillRect/>
          </a:stretch>
        </p:blipFill>
        <p:spPr>
          <a:xfrm>
            <a:off x="7713525" y="1205500"/>
            <a:ext cx="3927752" cy="491089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g13d0b2a6689_10_1"/>
          <p:cNvSpPr txBox="1"/>
          <p:nvPr>
            <p:ph idx="1" type="body"/>
          </p:nvPr>
        </p:nvSpPr>
        <p:spPr>
          <a:xfrm>
            <a:off x="550863" y="1384300"/>
            <a:ext cx="11090400" cy="47322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rPr lang="it-IT"/>
              <a:t> User gets presented a glitch-card and needs to classify it by dragging an identification-card onto it. If the classification was correct the player will get points depending on the rarity of the glitch. If the answer was wrong, players will not get </a:t>
            </a:r>
            <a:r>
              <a:rPr lang="it-IT"/>
              <a:t>any</a:t>
            </a:r>
            <a:r>
              <a:rPr lang="it-IT"/>
              <a:t> points. </a:t>
            </a:r>
            <a:endParaRPr/>
          </a:p>
          <a:p>
            <a:pPr indent="0" lvl="0" marL="0" rtl="0" algn="l">
              <a:spcBef>
                <a:spcPts val="360"/>
              </a:spcBef>
              <a:spcAft>
                <a:spcPts val="0"/>
              </a:spcAft>
              <a:buNone/>
            </a:pPr>
            <a:r>
              <a:rPr lang="it-IT"/>
              <a:t> For points, players can buy </a:t>
            </a:r>
            <a:r>
              <a:rPr lang="it-IT"/>
              <a:t>components</a:t>
            </a:r>
            <a:r>
              <a:rPr lang="it-IT"/>
              <a:t> for the interferometer in the shop and build it in the factory. </a:t>
            </a:r>
            <a:endParaRPr/>
          </a:p>
          <a:p>
            <a:pPr indent="0" lvl="0" marL="0" rtl="0" algn="l">
              <a:spcBef>
                <a:spcPts val="360"/>
              </a:spcBef>
              <a:spcAft>
                <a:spcPts val="0"/>
              </a:spcAft>
              <a:buNone/>
            </a:pPr>
            <a:r>
              <a:rPr lang="it-IT"/>
              <a:t> Player can press button in factory to try to find the villain. If successful, game ends</a:t>
            </a:r>
            <a:endParaRPr/>
          </a:p>
        </p:txBody>
      </p:sp>
      <p:sp>
        <p:nvSpPr>
          <p:cNvPr id="189" name="Google Shape;189;g13d0b2a6689_10_1"/>
          <p:cNvSpPr txBox="1"/>
          <p:nvPr>
            <p:ph type="title"/>
          </p:nvPr>
        </p:nvSpPr>
        <p:spPr>
          <a:xfrm>
            <a:off x="838200" y="918010"/>
            <a:ext cx="10515600" cy="9234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it-IT"/>
              <a:t>How to play</a:t>
            </a:r>
            <a:endParaRPr/>
          </a:p>
          <a:p>
            <a:pPr indent="0" lvl="0" marL="0" rtl="0" algn="l">
              <a:spcBef>
                <a:spcPts val="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g13d0b2a6689_5_0"/>
          <p:cNvSpPr txBox="1"/>
          <p:nvPr>
            <p:ph type="title"/>
          </p:nvPr>
        </p:nvSpPr>
        <p:spPr>
          <a:xfrm>
            <a:off x="838200" y="918010"/>
            <a:ext cx="10515600" cy="9234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it-IT"/>
              <a:t>Visuals</a:t>
            </a:r>
            <a:r>
              <a:rPr lang="it-IT"/>
              <a:t> </a:t>
            </a:r>
            <a:endParaRPr/>
          </a:p>
        </p:txBody>
      </p:sp>
      <p:pic>
        <p:nvPicPr>
          <p:cNvPr id="196" name="Google Shape;196;g13d0b2a6689_5_0"/>
          <p:cNvPicPr preferRelativeResize="0"/>
          <p:nvPr/>
        </p:nvPicPr>
        <p:blipFill rotWithShape="1">
          <a:blip r:embed="rId3">
            <a:alphaModFix/>
          </a:blip>
          <a:srcRect b="0" l="0" r="0" t="14288"/>
          <a:stretch/>
        </p:blipFill>
        <p:spPr>
          <a:xfrm>
            <a:off x="7763350" y="-85019"/>
            <a:ext cx="4349224" cy="5246996"/>
          </a:xfrm>
          <a:prstGeom prst="rect">
            <a:avLst/>
          </a:prstGeom>
          <a:noFill/>
          <a:ln>
            <a:noFill/>
          </a:ln>
        </p:spPr>
      </p:pic>
      <p:pic>
        <p:nvPicPr>
          <p:cNvPr id="197" name="Google Shape;197;g13d0b2a6689_5_0"/>
          <p:cNvPicPr preferRelativeResize="0"/>
          <p:nvPr/>
        </p:nvPicPr>
        <p:blipFill rotWithShape="1">
          <a:blip r:embed="rId4">
            <a:alphaModFix/>
          </a:blip>
          <a:srcRect b="-10497" l="2879" r="-2880" t="27647"/>
          <a:stretch/>
        </p:blipFill>
        <p:spPr>
          <a:xfrm flipH="1">
            <a:off x="7158900" y="5075575"/>
            <a:ext cx="2249525" cy="1660125"/>
          </a:xfrm>
          <a:prstGeom prst="rect">
            <a:avLst/>
          </a:prstGeom>
          <a:noFill/>
          <a:ln>
            <a:noFill/>
          </a:ln>
        </p:spPr>
      </p:pic>
      <p:pic>
        <p:nvPicPr>
          <p:cNvPr id="198" name="Google Shape;198;g13d0b2a6689_5_0"/>
          <p:cNvPicPr preferRelativeResize="0"/>
          <p:nvPr/>
        </p:nvPicPr>
        <p:blipFill>
          <a:blip r:embed="rId5">
            <a:alphaModFix/>
          </a:blip>
          <a:stretch>
            <a:fillRect/>
          </a:stretch>
        </p:blipFill>
        <p:spPr>
          <a:xfrm>
            <a:off x="476425" y="1841404"/>
            <a:ext cx="6523675" cy="3669570"/>
          </a:xfrm>
          <a:prstGeom prst="rect">
            <a:avLst/>
          </a:prstGeom>
          <a:noFill/>
          <a:ln>
            <a:noFill/>
          </a:ln>
        </p:spPr>
      </p:pic>
      <p:pic>
        <p:nvPicPr>
          <p:cNvPr id="199" name="Google Shape;199;g13d0b2a6689_5_0"/>
          <p:cNvPicPr preferRelativeResize="0"/>
          <p:nvPr/>
        </p:nvPicPr>
        <p:blipFill>
          <a:blip r:embed="rId6">
            <a:alphaModFix/>
          </a:blip>
          <a:stretch>
            <a:fillRect/>
          </a:stretch>
        </p:blipFill>
        <p:spPr>
          <a:xfrm>
            <a:off x="7000088" y="2128575"/>
            <a:ext cx="763250" cy="29470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g13d0b2a6689_5_6"/>
          <p:cNvSpPr txBox="1"/>
          <p:nvPr>
            <p:ph idx="1" type="body"/>
          </p:nvPr>
        </p:nvSpPr>
        <p:spPr>
          <a:xfrm>
            <a:off x="550875" y="1841400"/>
            <a:ext cx="11090400" cy="4275000"/>
          </a:xfrm>
          <a:prstGeom prst="rect">
            <a:avLst/>
          </a:prstGeom>
        </p:spPr>
        <p:txBody>
          <a:bodyPr anchorCtr="0" anchor="t" bIns="45700" lIns="91425" spcFirstLastPara="1" rIns="91425" wrap="square" tIns="45700">
            <a:noAutofit/>
          </a:bodyPr>
          <a:lstStyle/>
          <a:p>
            <a:pPr indent="-342900" lvl="0" marL="457200" rtl="0" algn="l">
              <a:spcBef>
                <a:spcPts val="360"/>
              </a:spcBef>
              <a:spcAft>
                <a:spcPts val="0"/>
              </a:spcAft>
              <a:buSzPts val="1800"/>
              <a:buChar char="•"/>
            </a:pPr>
            <a:r>
              <a:rPr lang="it-IT"/>
              <a:t>the Google Document with the whole introduction story: </a:t>
            </a:r>
            <a:r>
              <a:rPr lang="it-IT" u="sng">
                <a:solidFill>
                  <a:schemeClr val="hlink"/>
                </a:solidFill>
                <a:hlinkClick r:id="rId3"/>
              </a:rPr>
              <a:t>https://docs.google.com/document/d/17FI4YX9lQ3840hrmlqYKzV-zPlMGFJDKdRbaX9fsQg0/edit</a:t>
            </a:r>
            <a:r>
              <a:rPr lang="it-IT"/>
              <a:t> </a:t>
            </a:r>
            <a:endParaRPr/>
          </a:p>
          <a:p>
            <a:pPr indent="-342900" lvl="0" marL="457200" rtl="0" algn="l">
              <a:spcBef>
                <a:spcPts val="0"/>
              </a:spcBef>
              <a:spcAft>
                <a:spcPts val="0"/>
              </a:spcAft>
              <a:buSzPts val="1800"/>
              <a:buChar char="•"/>
            </a:pPr>
            <a:r>
              <a:rPr lang="it-IT"/>
              <a:t>Road Map/Mind Map </a:t>
            </a:r>
            <a:r>
              <a:rPr lang="it-IT" u="sng">
                <a:solidFill>
                  <a:schemeClr val="hlink"/>
                </a:solidFill>
                <a:hlinkClick r:id="rId4"/>
              </a:rPr>
              <a:t>https://drive.google.com/file/d/1X3IgxGdblCxaGGro8GZ15dBOO6f147wK/view?usp=sharing</a:t>
            </a:r>
            <a:r>
              <a:rPr lang="it-IT"/>
              <a:t> </a:t>
            </a:r>
            <a:endParaRPr/>
          </a:p>
        </p:txBody>
      </p:sp>
      <p:sp>
        <p:nvSpPr>
          <p:cNvPr id="206" name="Google Shape;206;g13d0b2a6689_5_6"/>
          <p:cNvSpPr txBox="1"/>
          <p:nvPr>
            <p:ph type="title"/>
          </p:nvPr>
        </p:nvSpPr>
        <p:spPr>
          <a:xfrm>
            <a:off x="838200" y="918010"/>
            <a:ext cx="10515600" cy="9234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it-IT"/>
              <a:t>Additional ideas for the development the game</a:t>
            </a:r>
            <a:endParaRPr/>
          </a:p>
        </p:txBody>
      </p:sp>
    </p:spTree>
  </p:cSld>
  <p:clrMapOvr>
    <a:masterClrMapping/>
  </p:clrMapOvr>
</p:sld>
</file>

<file path=ppt/theme/theme1.xml><?xml version="1.0" encoding="utf-8"?>
<a:theme xmlns:a="http://schemas.openxmlformats.org/drawingml/2006/main" xmlns:r="http://schemas.openxmlformats.org/officeDocument/2006/relationships" name="1_Tema di Office">
  <a:themeElements>
    <a:clrScheme name="Red">
      <a:dk1>
        <a:srgbClr val="000000"/>
      </a:dk1>
      <a:lt1>
        <a:srgbClr val="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ma di Office">
  <a:themeElements>
    <a:clrScheme name="Red">
      <a:dk1>
        <a:srgbClr val="000000"/>
      </a:dk1>
      <a:lt1>
        <a:srgbClr val="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Tema di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2017-06-27T14:38:00Z</dcterms:created>
  <dc:creator>Microsoft Office User</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AFB630FF28564C72B78FE3178EDBC197</vt:lpwstr>
  </property>
  <property fmtid="{D5CDD505-2E9C-101B-9397-08002B2CF9AE}" pid="3" name="KSOProductBuildVer">
    <vt:lpwstr>1033-11.2.0.11191</vt:lpwstr>
  </property>
</Properties>
</file>