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62" r:id="rId2"/>
  </p:sldMasterIdLst>
  <p:notesMasterIdLst>
    <p:notesMasterId r:id="rId20"/>
  </p:notesMasterIdLst>
  <p:sldIdLst>
    <p:sldId id="281" r:id="rId3"/>
    <p:sldId id="418" r:id="rId4"/>
    <p:sldId id="411" r:id="rId5"/>
    <p:sldId id="415" r:id="rId6"/>
    <p:sldId id="416" r:id="rId7"/>
    <p:sldId id="417" r:id="rId8"/>
    <p:sldId id="419" r:id="rId9"/>
    <p:sldId id="427" r:id="rId10"/>
    <p:sldId id="428" r:id="rId11"/>
    <p:sldId id="420" r:id="rId12"/>
    <p:sldId id="421" r:id="rId13"/>
    <p:sldId id="422" r:id="rId14"/>
    <p:sldId id="423" r:id="rId15"/>
    <p:sldId id="425" r:id="rId16"/>
    <p:sldId id="424" r:id="rId17"/>
    <p:sldId id="414" r:id="rId18"/>
    <p:sldId id="426" r:id="rId19"/>
  </p:sldIdLst>
  <p:sldSz cx="12192000" cy="6858000"/>
  <p:notesSz cx="6858000" cy="9144000"/>
  <p:defaultTextStyle>
    <a:defPPr>
      <a:defRPr lang="it-IT"/>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27" autoAdjust="0"/>
    <p:restoredTop sz="86929" autoAdjust="0"/>
  </p:normalViewPr>
  <p:slideViewPr>
    <p:cSldViewPr>
      <p:cViewPr varScale="1">
        <p:scale>
          <a:sx n="73" d="100"/>
          <a:sy n="73" d="100"/>
        </p:scale>
        <p:origin x="67" y="43"/>
      </p:cViewPr>
      <p:guideLst>
        <p:guide orient="horz" pos="2160"/>
        <p:guide pos="3840"/>
      </p:guideLst>
    </p:cSldViewPr>
  </p:slideViewPr>
  <p:outlineViewPr>
    <p:cViewPr>
      <p:scale>
        <a:sx n="33" d="100"/>
        <a:sy n="33" d="100"/>
      </p:scale>
      <p:origin x="0" y="-19134"/>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29EB8B-E5BC-43E7-8003-644B5D676ECC}" type="doc">
      <dgm:prSet loTypeId="urn:microsoft.com/office/officeart/2005/8/layout/orgChart1" loCatId="hierarchy" qsTypeId="urn:microsoft.com/office/officeart/2005/8/quickstyle/simple5" qsCatId="simple" csTypeId="urn:microsoft.com/office/officeart/2005/8/colors/accent1_2" csCatId="accent1" phldr="1"/>
      <dgm:spPr/>
      <dgm:t>
        <a:bodyPr/>
        <a:lstStyle/>
        <a:p>
          <a:endParaRPr lang="el-GR"/>
        </a:p>
      </dgm:t>
    </dgm:pt>
    <dgm:pt modelId="{B48BE901-F5A4-4E45-BBEF-D28E4BABA478}">
      <dgm:prSet phldrT="[Κείμενο]"/>
      <dgm:spPr/>
      <dgm:t>
        <a:bodyPr/>
        <a:lstStyle/>
        <a:p>
          <a:r>
            <a:rPr lang="en-US" dirty="0"/>
            <a:t>Learning/Education</a:t>
          </a:r>
          <a:endParaRPr lang="el-GR" dirty="0"/>
        </a:p>
      </dgm:t>
    </dgm:pt>
    <dgm:pt modelId="{D8F7BB33-DB26-4E1A-BF75-2DD9F30B08AB}" type="parTrans" cxnId="{4E24158F-2ECA-45CD-8DFA-BC6563D2F034}">
      <dgm:prSet/>
      <dgm:spPr/>
      <dgm:t>
        <a:bodyPr/>
        <a:lstStyle/>
        <a:p>
          <a:endParaRPr lang="el-GR"/>
        </a:p>
      </dgm:t>
    </dgm:pt>
    <dgm:pt modelId="{6AEC5813-3644-495A-B183-B8198947573D}" type="sibTrans" cxnId="{4E24158F-2ECA-45CD-8DFA-BC6563D2F034}">
      <dgm:prSet/>
      <dgm:spPr/>
      <dgm:t>
        <a:bodyPr/>
        <a:lstStyle/>
        <a:p>
          <a:endParaRPr lang="el-GR"/>
        </a:p>
      </dgm:t>
    </dgm:pt>
    <dgm:pt modelId="{CE576557-1B06-4A7A-A288-75F2C88CD473}">
      <dgm:prSet phldrT="[Κείμενο]"/>
      <dgm:spPr/>
      <dgm:t>
        <a:bodyPr/>
        <a:lstStyle/>
        <a:p>
          <a:r>
            <a:rPr lang="en-US" dirty="0"/>
            <a:t>Formal</a:t>
          </a:r>
          <a:endParaRPr lang="el-GR" dirty="0"/>
        </a:p>
      </dgm:t>
    </dgm:pt>
    <dgm:pt modelId="{DE401104-9FC6-4756-845A-1FF5B7992D69}" type="parTrans" cxnId="{834A188F-4EBE-4FDA-8A2D-F524DF52CBD8}">
      <dgm:prSet/>
      <dgm:spPr/>
      <dgm:t>
        <a:bodyPr/>
        <a:lstStyle/>
        <a:p>
          <a:endParaRPr lang="el-GR"/>
        </a:p>
      </dgm:t>
    </dgm:pt>
    <dgm:pt modelId="{45887C57-F9E7-4B0A-BF50-3D3C1CB88769}" type="sibTrans" cxnId="{834A188F-4EBE-4FDA-8A2D-F524DF52CBD8}">
      <dgm:prSet/>
      <dgm:spPr/>
      <dgm:t>
        <a:bodyPr/>
        <a:lstStyle/>
        <a:p>
          <a:endParaRPr lang="el-GR"/>
        </a:p>
      </dgm:t>
    </dgm:pt>
    <dgm:pt modelId="{CC26224C-5618-4EC2-BE0A-17BB58E4FC94}">
      <dgm:prSet phldrT="[Κείμενο]"/>
      <dgm:spPr/>
      <dgm:t>
        <a:bodyPr/>
        <a:lstStyle/>
        <a:p>
          <a:r>
            <a:rPr lang="en-US" dirty="0"/>
            <a:t>Non-formal</a:t>
          </a:r>
          <a:endParaRPr lang="el-GR" dirty="0"/>
        </a:p>
      </dgm:t>
    </dgm:pt>
    <dgm:pt modelId="{A4E0D1C3-9514-4CD1-B777-819E1551F91A}" type="parTrans" cxnId="{0F0014FF-6DA3-4F91-AE40-8F7F07E948F9}">
      <dgm:prSet/>
      <dgm:spPr/>
      <dgm:t>
        <a:bodyPr/>
        <a:lstStyle/>
        <a:p>
          <a:endParaRPr lang="el-GR"/>
        </a:p>
      </dgm:t>
    </dgm:pt>
    <dgm:pt modelId="{81B1E305-99AB-412B-9518-E30D7CEA747F}" type="sibTrans" cxnId="{0F0014FF-6DA3-4F91-AE40-8F7F07E948F9}">
      <dgm:prSet/>
      <dgm:spPr/>
      <dgm:t>
        <a:bodyPr/>
        <a:lstStyle/>
        <a:p>
          <a:endParaRPr lang="el-GR"/>
        </a:p>
      </dgm:t>
    </dgm:pt>
    <dgm:pt modelId="{233CAEFF-47A3-4175-A09A-2CAD88F09E88}">
      <dgm:prSet phldrT="[Κείμενο]"/>
      <dgm:spPr/>
      <dgm:t>
        <a:bodyPr/>
        <a:lstStyle/>
        <a:p>
          <a:r>
            <a:rPr lang="en-US" dirty="0"/>
            <a:t>Informal</a:t>
          </a:r>
          <a:endParaRPr lang="el-GR" dirty="0"/>
        </a:p>
      </dgm:t>
    </dgm:pt>
    <dgm:pt modelId="{A171460D-DAFA-45AB-A8F5-EE7BB56040FE}" type="parTrans" cxnId="{651F08E8-39CD-4C4F-9282-81FAA5623105}">
      <dgm:prSet/>
      <dgm:spPr/>
      <dgm:t>
        <a:bodyPr/>
        <a:lstStyle/>
        <a:p>
          <a:endParaRPr lang="el-GR"/>
        </a:p>
      </dgm:t>
    </dgm:pt>
    <dgm:pt modelId="{91A3F835-606F-4969-B3F4-4ECC403EDB3D}" type="sibTrans" cxnId="{651F08E8-39CD-4C4F-9282-81FAA5623105}">
      <dgm:prSet/>
      <dgm:spPr/>
      <dgm:t>
        <a:bodyPr/>
        <a:lstStyle/>
        <a:p>
          <a:endParaRPr lang="el-GR"/>
        </a:p>
      </dgm:t>
    </dgm:pt>
    <dgm:pt modelId="{063F5A18-154A-4300-880D-801E164AC73E}" type="pres">
      <dgm:prSet presAssocID="{4829EB8B-E5BC-43E7-8003-644B5D676ECC}" presName="hierChild1" presStyleCnt="0">
        <dgm:presLayoutVars>
          <dgm:orgChart val="1"/>
          <dgm:chPref val="1"/>
          <dgm:dir/>
          <dgm:animOne val="branch"/>
          <dgm:animLvl val="lvl"/>
          <dgm:resizeHandles/>
        </dgm:presLayoutVars>
      </dgm:prSet>
      <dgm:spPr/>
    </dgm:pt>
    <dgm:pt modelId="{DD5FEFB1-70F0-4765-967A-DC5F1670FC00}" type="pres">
      <dgm:prSet presAssocID="{B48BE901-F5A4-4E45-BBEF-D28E4BABA478}" presName="hierRoot1" presStyleCnt="0">
        <dgm:presLayoutVars>
          <dgm:hierBranch val="init"/>
        </dgm:presLayoutVars>
      </dgm:prSet>
      <dgm:spPr/>
    </dgm:pt>
    <dgm:pt modelId="{5673887E-E574-4521-AB38-A384E238CDE6}" type="pres">
      <dgm:prSet presAssocID="{B48BE901-F5A4-4E45-BBEF-D28E4BABA478}" presName="rootComposite1" presStyleCnt="0"/>
      <dgm:spPr/>
    </dgm:pt>
    <dgm:pt modelId="{C80AB90F-B5FB-4142-908B-43544E0AD7B4}" type="pres">
      <dgm:prSet presAssocID="{B48BE901-F5A4-4E45-BBEF-D28E4BABA478}" presName="rootText1" presStyleLbl="node0" presStyleIdx="0" presStyleCnt="1">
        <dgm:presLayoutVars>
          <dgm:chPref val="3"/>
        </dgm:presLayoutVars>
      </dgm:prSet>
      <dgm:spPr/>
    </dgm:pt>
    <dgm:pt modelId="{87F3EE44-F7BA-4BE1-B411-274BD7F3ECC8}" type="pres">
      <dgm:prSet presAssocID="{B48BE901-F5A4-4E45-BBEF-D28E4BABA478}" presName="rootConnector1" presStyleLbl="node1" presStyleIdx="0" presStyleCnt="0"/>
      <dgm:spPr/>
    </dgm:pt>
    <dgm:pt modelId="{6A615ECF-C6C0-4BBD-9A24-8240EC75CA52}" type="pres">
      <dgm:prSet presAssocID="{B48BE901-F5A4-4E45-BBEF-D28E4BABA478}" presName="hierChild2" presStyleCnt="0"/>
      <dgm:spPr/>
    </dgm:pt>
    <dgm:pt modelId="{AE2B310F-46CA-45BC-ADED-BDC27E58AD61}" type="pres">
      <dgm:prSet presAssocID="{DE401104-9FC6-4756-845A-1FF5B7992D69}" presName="Name37" presStyleLbl="parChTrans1D2" presStyleIdx="0" presStyleCnt="3"/>
      <dgm:spPr/>
    </dgm:pt>
    <dgm:pt modelId="{6441CE83-73F1-489B-9697-396AF392F92B}" type="pres">
      <dgm:prSet presAssocID="{CE576557-1B06-4A7A-A288-75F2C88CD473}" presName="hierRoot2" presStyleCnt="0">
        <dgm:presLayoutVars>
          <dgm:hierBranch val="init"/>
        </dgm:presLayoutVars>
      </dgm:prSet>
      <dgm:spPr/>
    </dgm:pt>
    <dgm:pt modelId="{536D44E2-9AF4-4809-9075-2EC3771D20F7}" type="pres">
      <dgm:prSet presAssocID="{CE576557-1B06-4A7A-A288-75F2C88CD473}" presName="rootComposite" presStyleCnt="0"/>
      <dgm:spPr/>
    </dgm:pt>
    <dgm:pt modelId="{224888FD-DBFF-4C87-AE48-F13923499D71}" type="pres">
      <dgm:prSet presAssocID="{CE576557-1B06-4A7A-A288-75F2C88CD473}" presName="rootText" presStyleLbl="node2" presStyleIdx="0" presStyleCnt="3">
        <dgm:presLayoutVars>
          <dgm:chPref val="3"/>
        </dgm:presLayoutVars>
      </dgm:prSet>
      <dgm:spPr/>
    </dgm:pt>
    <dgm:pt modelId="{845255E3-E554-47C6-B281-B3B9BD98E2C0}" type="pres">
      <dgm:prSet presAssocID="{CE576557-1B06-4A7A-A288-75F2C88CD473}" presName="rootConnector" presStyleLbl="node2" presStyleIdx="0" presStyleCnt="3"/>
      <dgm:spPr/>
    </dgm:pt>
    <dgm:pt modelId="{6C2A4D3F-132C-44B7-86DF-71D3A33F85ED}" type="pres">
      <dgm:prSet presAssocID="{CE576557-1B06-4A7A-A288-75F2C88CD473}" presName="hierChild4" presStyleCnt="0"/>
      <dgm:spPr/>
    </dgm:pt>
    <dgm:pt modelId="{312438A0-ABF7-4754-A2F5-E378B42C9F5A}" type="pres">
      <dgm:prSet presAssocID="{CE576557-1B06-4A7A-A288-75F2C88CD473}" presName="hierChild5" presStyleCnt="0"/>
      <dgm:spPr/>
    </dgm:pt>
    <dgm:pt modelId="{F7C86C44-F06C-4680-972C-EB8B64B05492}" type="pres">
      <dgm:prSet presAssocID="{A4E0D1C3-9514-4CD1-B777-819E1551F91A}" presName="Name37" presStyleLbl="parChTrans1D2" presStyleIdx="1" presStyleCnt="3"/>
      <dgm:spPr/>
    </dgm:pt>
    <dgm:pt modelId="{419B047E-E180-4FE5-885B-2A48B6D24685}" type="pres">
      <dgm:prSet presAssocID="{CC26224C-5618-4EC2-BE0A-17BB58E4FC94}" presName="hierRoot2" presStyleCnt="0">
        <dgm:presLayoutVars>
          <dgm:hierBranch val="init"/>
        </dgm:presLayoutVars>
      </dgm:prSet>
      <dgm:spPr/>
    </dgm:pt>
    <dgm:pt modelId="{EF895620-9D5D-4428-92AE-5BB5A2C9D974}" type="pres">
      <dgm:prSet presAssocID="{CC26224C-5618-4EC2-BE0A-17BB58E4FC94}" presName="rootComposite" presStyleCnt="0"/>
      <dgm:spPr/>
    </dgm:pt>
    <dgm:pt modelId="{98D3F667-756B-4112-8011-DFCEF64F85B6}" type="pres">
      <dgm:prSet presAssocID="{CC26224C-5618-4EC2-BE0A-17BB58E4FC94}" presName="rootText" presStyleLbl="node2" presStyleIdx="1" presStyleCnt="3">
        <dgm:presLayoutVars>
          <dgm:chPref val="3"/>
        </dgm:presLayoutVars>
      </dgm:prSet>
      <dgm:spPr/>
    </dgm:pt>
    <dgm:pt modelId="{554663E8-82CE-44F2-BD74-90B364A6F11C}" type="pres">
      <dgm:prSet presAssocID="{CC26224C-5618-4EC2-BE0A-17BB58E4FC94}" presName="rootConnector" presStyleLbl="node2" presStyleIdx="1" presStyleCnt="3"/>
      <dgm:spPr/>
    </dgm:pt>
    <dgm:pt modelId="{3F247FC5-FAC6-414E-A651-034C16A1CD6C}" type="pres">
      <dgm:prSet presAssocID="{CC26224C-5618-4EC2-BE0A-17BB58E4FC94}" presName="hierChild4" presStyleCnt="0"/>
      <dgm:spPr/>
    </dgm:pt>
    <dgm:pt modelId="{78133C39-9B8F-4F3B-96A8-C25B9F0025C5}" type="pres">
      <dgm:prSet presAssocID="{CC26224C-5618-4EC2-BE0A-17BB58E4FC94}" presName="hierChild5" presStyleCnt="0"/>
      <dgm:spPr/>
    </dgm:pt>
    <dgm:pt modelId="{7D7CE38E-5977-41C7-B8BF-85BB907E2712}" type="pres">
      <dgm:prSet presAssocID="{A171460D-DAFA-45AB-A8F5-EE7BB56040FE}" presName="Name37" presStyleLbl="parChTrans1D2" presStyleIdx="2" presStyleCnt="3"/>
      <dgm:spPr/>
    </dgm:pt>
    <dgm:pt modelId="{DA6DEF6C-904A-4911-B2F9-E778DDA5749B}" type="pres">
      <dgm:prSet presAssocID="{233CAEFF-47A3-4175-A09A-2CAD88F09E88}" presName="hierRoot2" presStyleCnt="0">
        <dgm:presLayoutVars>
          <dgm:hierBranch val="init"/>
        </dgm:presLayoutVars>
      </dgm:prSet>
      <dgm:spPr/>
    </dgm:pt>
    <dgm:pt modelId="{59756C27-479B-4843-9C3C-D95760D0E165}" type="pres">
      <dgm:prSet presAssocID="{233CAEFF-47A3-4175-A09A-2CAD88F09E88}" presName="rootComposite" presStyleCnt="0"/>
      <dgm:spPr/>
    </dgm:pt>
    <dgm:pt modelId="{832DECA7-B3D9-4F2E-BA22-55CB7E464257}" type="pres">
      <dgm:prSet presAssocID="{233CAEFF-47A3-4175-A09A-2CAD88F09E88}" presName="rootText" presStyleLbl="node2" presStyleIdx="2" presStyleCnt="3">
        <dgm:presLayoutVars>
          <dgm:chPref val="3"/>
        </dgm:presLayoutVars>
      </dgm:prSet>
      <dgm:spPr/>
    </dgm:pt>
    <dgm:pt modelId="{823935F5-7101-4375-BD72-B5CE9A356814}" type="pres">
      <dgm:prSet presAssocID="{233CAEFF-47A3-4175-A09A-2CAD88F09E88}" presName="rootConnector" presStyleLbl="node2" presStyleIdx="2" presStyleCnt="3"/>
      <dgm:spPr/>
    </dgm:pt>
    <dgm:pt modelId="{4FB3CC8E-4561-4A2F-9CFC-29E66AC82205}" type="pres">
      <dgm:prSet presAssocID="{233CAEFF-47A3-4175-A09A-2CAD88F09E88}" presName="hierChild4" presStyleCnt="0"/>
      <dgm:spPr/>
    </dgm:pt>
    <dgm:pt modelId="{6D0D2122-4FB6-4578-84B5-9FAD6AE36082}" type="pres">
      <dgm:prSet presAssocID="{233CAEFF-47A3-4175-A09A-2CAD88F09E88}" presName="hierChild5" presStyleCnt="0"/>
      <dgm:spPr/>
    </dgm:pt>
    <dgm:pt modelId="{D249F48D-5961-4353-9FF7-1C1407AF2B52}" type="pres">
      <dgm:prSet presAssocID="{B48BE901-F5A4-4E45-BBEF-D28E4BABA478}" presName="hierChild3" presStyleCnt="0"/>
      <dgm:spPr/>
    </dgm:pt>
  </dgm:ptLst>
  <dgm:cxnLst>
    <dgm:cxn modelId="{69F41D01-F671-457A-85B2-141240270A9E}" type="presOf" srcId="{CE576557-1B06-4A7A-A288-75F2C88CD473}" destId="{845255E3-E554-47C6-B281-B3B9BD98E2C0}" srcOrd="1" destOrd="0" presId="urn:microsoft.com/office/officeart/2005/8/layout/orgChart1"/>
    <dgm:cxn modelId="{9E8DB405-31F6-4162-BFA0-06483D35933D}" type="presOf" srcId="{DE401104-9FC6-4756-845A-1FF5B7992D69}" destId="{AE2B310F-46CA-45BC-ADED-BDC27E58AD61}" srcOrd="0" destOrd="0" presId="urn:microsoft.com/office/officeart/2005/8/layout/orgChart1"/>
    <dgm:cxn modelId="{D840E20B-1C8E-405D-AF6E-95F8F264AE3A}" type="presOf" srcId="{CC26224C-5618-4EC2-BE0A-17BB58E4FC94}" destId="{554663E8-82CE-44F2-BD74-90B364A6F11C}" srcOrd="1" destOrd="0" presId="urn:microsoft.com/office/officeart/2005/8/layout/orgChart1"/>
    <dgm:cxn modelId="{07D0E72D-6F61-44FC-9803-B7D191E1C935}" type="presOf" srcId="{A4E0D1C3-9514-4CD1-B777-819E1551F91A}" destId="{F7C86C44-F06C-4680-972C-EB8B64B05492}" srcOrd="0" destOrd="0" presId="urn:microsoft.com/office/officeart/2005/8/layout/orgChart1"/>
    <dgm:cxn modelId="{F89CB65F-9A0C-437F-A2ED-AC3E7608F926}" type="presOf" srcId="{CE576557-1B06-4A7A-A288-75F2C88CD473}" destId="{224888FD-DBFF-4C87-AE48-F13923499D71}" srcOrd="0" destOrd="0" presId="urn:microsoft.com/office/officeart/2005/8/layout/orgChart1"/>
    <dgm:cxn modelId="{A80A7E7E-C653-4980-89B6-F27D58363334}" type="presOf" srcId="{CC26224C-5618-4EC2-BE0A-17BB58E4FC94}" destId="{98D3F667-756B-4112-8011-DFCEF64F85B6}" srcOrd="0" destOrd="0" presId="urn:microsoft.com/office/officeart/2005/8/layout/orgChart1"/>
    <dgm:cxn modelId="{50DBD082-2497-446C-8326-26E278FE8B57}" type="presOf" srcId="{A171460D-DAFA-45AB-A8F5-EE7BB56040FE}" destId="{7D7CE38E-5977-41C7-B8BF-85BB907E2712}" srcOrd="0" destOrd="0" presId="urn:microsoft.com/office/officeart/2005/8/layout/orgChart1"/>
    <dgm:cxn modelId="{4E24158F-2ECA-45CD-8DFA-BC6563D2F034}" srcId="{4829EB8B-E5BC-43E7-8003-644B5D676ECC}" destId="{B48BE901-F5A4-4E45-BBEF-D28E4BABA478}" srcOrd="0" destOrd="0" parTransId="{D8F7BB33-DB26-4E1A-BF75-2DD9F30B08AB}" sibTransId="{6AEC5813-3644-495A-B183-B8198947573D}"/>
    <dgm:cxn modelId="{834A188F-4EBE-4FDA-8A2D-F524DF52CBD8}" srcId="{B48BE901-F5A4-4E45-BBEF-D28E4BABA478}" destId="{CE576557-1B06-4A7A-A288-75F2C88CD473}" srcOrd="0" destOrd="0" parTransId="{DE401104-9FC6-4756-845A-1FF5B7992D69}" sibTransId="{45887C57-F9E7-4B0A-BF50-3D3C1CB88769}"/>
    <dgm:cxn modelId="{DBEC418F-6953-49CF-9CE1-F3A4A2BC9B22}" type="presOf" srcId="{233CAEFF-47A3-4175-A09A-2CAD88F09E88}" destId="{832DECA7-B3D9-4F2E-BA22-55CB7E464257}" srcOrd="0" destOrd="0" presId="urn:microsoft.com/office/officeart/2005/8/layout/orgChart1"/>
    <dgm:cxn modelId="{9026859D-9D8B-4055-95F0-82C4CC5AE80E}" type="presOf" srcId="{4829EB8B-E5BC-43E7-8003-644B5D676ECC}" destId="{063F5A18-154A-4300-880D-801E164AC73E}" srcOrd="0" destOrd="0" presId="urn:microsoft.com/office/officeart/2005/8/layout/orgChart1"/>
    <dgm:cxn modelId="{298A97B2-FB65-4FC2-B090-378BAC79569F}" type="presOf" srcId="{B48BE901-F5A4-4E45-BBEF-D28E4BABA478}" destId="{87F3EE44-F7BA-4BE1-B411-274BD7F3ECC8}" srcOrd="1" destOrd="0" presId="urn:microsoft.com/office/officeart/2005/8/layout/orgChart1"/>
    <dgm:cxn modelId="{8D3A04C5-4EFB-4B21-B102-449F22B12918}" type="presOf" srcId="{233CAEFF-47A3-4175-A09A-2CAD88F09E88}" destId="{823935F5-7101-4375-BD72-B5CE9A356814}" srcOrd="1" destOrd="0" presId="urn:microsoft.com/office/officeart/2005/8/layout/orgChart1"/>
    <dgm:cxn modelId="{567A7EE5-B0D3-4155-85E5-CC348135C64F}" type="presOf" srcId="{B48BE901-F5A4-4E45-BBEF-D28E4BABA478}" destId="{C80AB90F-B5FB-4142-908B-43544E0AD7B4}" srcOrd="0" destOrd="0" presId="urn:microsoft.com/office/officeart/2005/8/layout/orgChart1"/>
    <dgm:cxn modelId="{651F08E8-39CD-4C4F-9282-81FAA5623105}" srcId="{B48BE901-F5A4-4E45-BBEF-D28E4BABA478}" destId="{233CAEFF-47A3-4175-A09A-2CAD88F09E88}" srcOrd="2" destOrd="0" parTransId="{A171460D-DAFA-45AB-A8F5-EE7BB56040FE}" sibTransId="{91A3F835-606F-4969-B3F4-4ECC403EDB3D}"/>
    <dgm:cxn modelId="{0F0014FF-6DA3-4F91-AE40-8F7F07E948F9}" srcId="{B48BE901-F5A4-4E45-BBEF-D28E4BABA478}" destId="{CC26224C-5618-4EC2-BE0A-17BB58E4FC94}" srcOrd="1" destOrd="0" parTransId="{A4E0D1C3-9514-4CD1-B777-819E1551F91A}" sibTransId="{81B1E305-99AB-412B-9518-E30D7CEA747F}"/>
    <dgm:cxn modelId="{AB0DDC76-E931-403B-B366-75887D6FBD5E}" type="presParOf" srcId="{063F5A18-154A-4300-880D-801E164AC73E}" destId="{DD5FEFB1-70F0-4765-967A-DC5F1670FC00}" srcOrd="0" destOrd="0" presId="urn:microsoft.com/office/officeart/2005/8/layout/orgChart1"/>
    <dgm:cxn modelId="{CE026C8D-EEAC-499A-B91A-67DD5E5A3383}" type="presParOf" srcId="{DD5FEFB1-70F0-4765-967A-DC5F1670FC00}" destId="{5673887E-E574-4521-AB38-A384E238CDE6}" srcOrd="0" destOrd="0" presId="urn:microsoft.com/office/officeart/2005/8/layout/orgChart1"/>
    <dgm:cxn modelId="{32448A5F-6173-41D7-BD25-375E38CABCE7}" type="presParOf" srcId="{5673887E-E574-4521-AB38-A384E238CDE6}" destId="{C80AB90F-B5FB-4142-908B-43544E0AD7B4}" srcOrd="0" destOrd="0" presId="urn:microsoft.com/office/officeart/2005/8/layout/orgChart1"/>
    <dgm:cxn modelId="{80630602-1596-4788-A638-E1740D38D3E0}" type="presParOf" srcId="{5673887E-E574-4521-AB38-A384E238CDE6}" destId="{87F3EE44-F7BA-4BE1-B411-274BD7F3ECC8}" srcOrd="1" destOrd="0" presId="urn:microsoft.com/office/officeart/2005/8/layout/orgChart1"/>
    <dgm:cxn modelId="{5FC2550B-231B-487B-B764-F59734D671F9}" type="presParOf" srcId="{DD5FEFB1-70F0-4765-967A-DC5F1670FC00}" destId="{6A615ECF-C6C0-4BBD-9A24-8240EC75CA52}" srcOrd="1" destOrd="0" presId="urn:microsoft.com/office/officeart/2005/8/layout/orgChart1"/>
    <dgm:cxn modelId="{A5E72C7B-DC0A-4E7F-B9B8-886E9C6D6DC3}" type="presParOf" srcId="{6A615ECF-C6C0-4BBD-9A24-8240EC75CA52}" destId="{AE2B310F-46CA-45BC-ADED-BDC27E58AD61}" srcOrd="0" destOrd="0" presId="urn:microsoft.com/office/officeart/2005/8/layout/orgChart1"/>
    <dgm:cxn modelId="{C6AD79B3-6F8F-4D58-9CA9-CCE065A339EF}" type="presParOf" srcId="{6A615ECF-C6C0-4BBD-9A24-8240EC75CA52}" destId="{6441CE83-73F1-489B-9697-396AF392F92B}" srcOrd="1" destOrd="0" presId="urn:microsoft.com/office/officeart/2005/8/layout/orgChart1"/>
    <dgm:cxn modelId="{2BEB532C-9E16-4D58-9ED7-296309FA0C87}" type="presParOf" srcId="{6441CE83-73F1-489B-9697-396AF392F92B}" destId="{536D44E2-9AF4-4809-9075-2EC3771D20F7}" srcOrd="0" destOrd="0" presId="urn:microsoft.com/office/officeart/2005/8/layout/orgChart1"/>
    <dgm:cxn modelId="{D0540546-6CFC-43BB-8D10-DEEAA2CD6FB8}" type="presParOf" srcId="{536D44E2-9AF4-4809-9075-2EC3771D20F7}" destId="{224888FD-DBFF-4C87-AE48-F13923499D71}" srcOrd="0" destOrd="0" presId="urn:microsoft.com/office/officeart/2005/8/layout/orgChart1"/>
    <dgm:cxn modelId="{765FDDF4-2FB7-402E-8DCE-6DAEECD0E2EB}" type="presParOf" srcId="{536D44E2-9AF4-4809-9075-2EC3771D20F7}" destId="{845255E3-E554-47C6-B281-B3B9BD98E2C0}" srcOrd="1" destOrd="0" presId="urn:microsoft.com/office/officeart/2005/8/layout/orgChart1"/>
    <dgm:cxn modelId="{5B8B2D2D-2E6A-45C9-9F6E-7F723A25561E}" type="presParOf" srcId="{6441CE83-73F1-489B-9697-396AF392F92B}" destId="{6C2A4D3F-132C-44B7-86DF-71D3A33F85ED}" srcOrd="1" destOrd="0" presId="urn:microsoft.com/office/officeart/2005/8/layout/orgChart1"/>
    <dgm:cxn modelId="{9519F75A-7AD6-484F-B75B-D09672A067EF}" type="presParOf" srcId="{6441CE83-73F1-489B-9697-396AF392F92B}" destId="{312438A0-ABF7-4754-A2F5-E378B42C9F5A}" srcOrd="2" destOrd="0" presId="urn:microsoft.com/office/officeart/2005/8/layout/orgChart1"/>
    <dgm:cxn modelId="{92A13729-1968-4838-A73B-0E512804F64C}" type="presParOf" srcId="{6A615ECF-C6C0-4BBD-9A24-8240EC75CA52}" destId="{F7C86C44-F06C-4680-972C-EB8B64B05492}" srcOrd="2" destOrd="0" presId="urn:microsoft.com/office/officeart/2005/8/layout/orgChart1"/>
    <dgm:cxn modelId="{1067A64C-2357-41BE-8E2A-7A06A731BD86}" type="presParOf" srcId="{6A615ECF-C6C0-4BBD-9A24-8240EC75CA52}" destId="{419B047E-E180-4FE5-885B-2A48B6D24685}" srcOrd="3" destOrd="0" presId="urn:microsoft.com/office/officeart/2005/8/layout/orgChart1"/>
    <dgm:cxn modelId="{A1E7B39F-7C69-4AF6-8BA5-BCB577A61BDF}" type="presParOf" srcId="{419B047E-E180-4FE5-885B-2A48B6D24685}" destId="{EF895620-9D5D-4428-92AE-5BB5A2C9D974}" srcOrd="0" destOrd="0" presId="urn:microsoft.com/office/officeart/2005/8/layout/orgChart1"/>
    <dgm:cxn modelId="{A80B84B1-E45E-4066-A771-EAA0E9541577}" type="presParOf" srcId="{EF895620-9D5D-4428-92AE-5BB5A2C9D974}" destId="{98D3F667-756B-4112-8011-DFCEF64F85B6}" srcOrd="0" destOrd="0" presId="urn:microsoft.com/office/officeart/2005/8/layout/orgChart1"/>
    <dgm:cxn modelId="{4413B6EE-DD7C-4FB8-B895-027BAA082680}" type="presParOf" srcId="{EF895620-9D5D-4428-92AE-5BB5A2C9D974}" destId="{554663E8-82CE-44F2-BD74-90B364A6F11C}" srcOrd="1" destOrd="0" presId="urn:microsoft.com/office/officeart/2005/8/layout/orgChart1"/>
    <dgm:cxn modelId="{0DD65B92-CFF0-4EBA-950B-F1BA0B059868}" type="presParOf" srcId="{419B047E-E180-4FE5-885B-2A48B6D24685}" destId="{3F247FC5-FAC6-414E-A651-034C16A1CD6C}" srcOrd="1" destOrd="0" presId="urn:microsoft.com/office/officeart/2005/8/layout/orgChart1"/>
    <dgm:cxn modelId="{BCC95251-E3E3-4130-9F22-47E818FB29D3}" type="presParOf" srcId="{419B047E-E180-4FE5-885B-2A48B6D24685}" destId="{78133C39-9B8F-4F3B-96A8-C25B9F0025C5}" srcOrd="2" destOrd="0" presId="urn:microsoft.com/office/officeart/2005/8/layout/orgChart1"/>
    <dgm:cxn modelId="{41A51519-5F59-494F-99D6-9473393956FD}" type="presParOf" srcId="{6A615ECF-C6C0-4BBD-9A24-8240EC75CA52}" destId="{7D7CE38E-5977-41C7-B8BF-85BB907E2712}" srcOrd="4" destOrd="0" presId="urn:microsoft.com/office/officeart/2005/8/layout/orgChart1"/>
    <dgm:cxn modelId="{3A6B672C-CB8B-4643-A862-B970E1F5AC00}" type="presParOf" srcId="{6A615ECF-C6C0-4BBD-9A24-8240EC75CA52}" destId="{DA6DEF6C-904A-4911-B2F9-E778DDA5749B}" srcOrd="5" destOrd="0" presId="urn:microsoft.com/office/officeart/2005/8/layout/orgChart1"/>
    <dgm:cxn modelId="{D4D358CB-3BB2-44D1-9485-AA42EEB06FDF}" type="presParOf" srcId="{DA6DEF6C-904A-4911-B2F9-E778DDA5749B}" destId="{59756C27-479B-4843-9C3C-D95760D0E165}" srcOrd="0" destOrd="0" presId="urn:microsoft.com/office/officeart/2005/8/layout/orgChart1"/>
    <dgm:cxn modelId="{26CBA188-9476-4F70-8266-A0956E3CBB1D}" type="presParOf" srcId="{59756C27-479B-4843-9C3C-D95760D0E165}" destId="{832DECA7-B3D9-4F2E-BA22-55CB7E464257}" srcOrd="0" destOrd="0" presId="urn:microsoft.com/office/officeart/2005/8/layout/orgChart1"/>
    <dgm:cxn modelId="{4F6CA155-9A6E-4802-814C-E7892A20D4C1}" type="presParOf" srcId="{59756C27-479B-4843-9C3C-D95760D0E165}" destId="{823935F5-7101-4375-BD72-B5CE9A356814}" srcOrd="1" destOrd="0" presId="urn:microsoft.com/office/officeart/2005/8/layout/orgChart1"/>
    <dgm:cxn modelId="{C5237E4B-CAD4-4744-99AE-3880748C7058}" type="presParOf" srcId="{DA6DEF6C-904A-4911-B2F9-E778DDA5749B}" destId="{4FB3CC8E-4561-4A2F-9CFC-29E66AC82205}" srcOrd="1" destOrd="0" presId="urn:microsoft.com/office/officeart/2005/8/layout/orgChart1"/>
    <dgm:cxn modelId="{6002EE45-1347-4734-8213-E5216E2EF148}" type="presParOf" srcId="{DA6DEF6C-904A-4911-B2F9-E778DDA5749B}" destId="{6D0D2122-4FB6-4578-84B5-9FAD6AE36082}" srcOrd="2" destOrd="0" presId="urn:microsoft.com/office/officeart/2005/8/layout/orgChart1"/>
    <dgm:cxn modelId="{B9A1B34B-D1A5-4D40-B3B6-2596A0DBC254}" type="presParOf" srcId="{DD5FEFB1-70F0-4765-967A-DC5F1670FC00}" destId="{D249F48D-5961-4353-9FF7-1C1407AF2B52}"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7CE38E-5977-41C7-B8BF-85BB907E2712}">
      <dsp:nvSpPr>
        <dsp:cNvPr id="0" name=""/>
        <dsp:cNvSpPr/>
      </dsp:nvSpPr>
      <dsp:spPr>
        <a:xfrm>
          <a:off x="4064000" y="2459823"/>
          <a:ext cx="2875309" cy="499020"/>
        </a:xfrm>
        <a:custGeom>
          <a:avLst/>
          <a:gdLst/>
          <a:ahLst/>
          <a:cxnLst/>
          <a:rect l="0" t="0" r="0" b="0"/>
          <a:pathLst>
            <a:path>
              <a:moveTo>
                <a:pt x="0" y="0"/>
              </a:moveTo>
              <a:lnTo>
                <a:pt x="0" y="249510"/>
              </a:lnTo>
              <a:lnTo>
                <a:pt x="2875309" y="249510"/>
              </a:lnTo>
              <a:lnTo>
                <a:pt x="2875309" y="4990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C86C44-F06C-4680-972C-EB8B64B05492}">
      <dsp:nvSpPr>
        <dsp:cNvPr id="0" name=""/>
        <dsp:cNvSpPr/>
      </dsp:nvSpPr>
      <dsp:spPr>
        <a:xfrm>
          <a:off x="4018280" y="2459823"/>
          <a:ext cx="91440" cy="499020"/>
        </a:xfrm>
        <a:custGeom>
          <a:avLst/>
          <a:gdLst/>
          <a:ahLst/>
          <a:cxnLst/>
          <a:rect l="0" t="0" r="0" b="0"/>
          <a:pathLst>
            <a:path>
              <a:moveTo>
                <a:pt x="45720" y="0"/>
              </a:moveTo>
              <a:lnTo>
                <a:pt x="45720" y="4990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2B310F-46CA-45BC-ADED-BDC27E58AD61}">
      <dsp:nvSpPr>
        <dsp:cNvPr id="0" name=""/>
        <dsp:cNvSpPr/>
      </dsp:nvSpPr>
      <dsp:spPr>
        <a:xfrm>
          <a:off x="1188690" y="2459823"/>
          <a:ext cx="2875309" cy="499020"/>
        </a:xfrm>
        <a:custGeom>
          <a:avLst/>
          <a:gdLst/>
          <a:ahLst/>
          <a:cxnLst/>
          <a:rect l="0" t="0" r="0" b="0"/>
          <a:pathLst>
            <a:path>
              <a:moveTo>
                <a:pt x="2875309" y="0"/>
              </a:moveTo>
              <a:lnTo>
                <a:pt x="2875309" y="249510"/>
              </a:lnTo>
              <a:lnTo>
                <a:pt x="0" y="249510"/>
              </a:lnTo>
              <a:lnTo>
                <a:pt x="0" y="4990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0AB90F-B5FB-4142-908B-43544E0AD7B4}">
      <dsp:nvSpPr>
        <dsp:cNvPr id="0" name=""/>
        <dsp:cNvSpPr/>
      </dsp:nvSpPr>
      <dsp:spPr>
        <a:xfrm>
          <a:off x="2875855" y="1271678"/>
          <a:ext cx="2376289" cy="1188144"/>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Learning/Education</a:t>
          </a:r>
          <a:endParaRPr lang="el-GR" sz="2100" kern="1200" dirty="0"/>
        </a:p>
      </dsp:txBody>
      <dsp:txXfrm>
        <a:off x="2875855" y="1271678"/>
        <a:ext cx="2376289" cy="1188144"/>
      </dsp:txXfrm>
    </dsp:sp>
    <dsp:sp modelId="{224888FD-DBFF-4C87-AE48-F13923499D71}">
      <dsp:nvSpPr>
        <dsp:cNvPr id="0" name=""/>
        <dsp:cNvSpPr/>
      </dsp:nvSpPr>
      <dsp:spPr>
        <a:xfrm>
          <a:off x="545" y="2958843"/>
          <a:ext cx="2376289" cy="1188144"/>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Formal</a:t>
          </a:r>
          <a:endParaRPr lang="el-GR" sz="2100" kern="1200" dirty="0"/>
        </a:p>
      </dsp:txBody>
      <dsp:txXfrm>
        <a:off x="545" y="2958843"/>
        <a:ext cx="2376289" cy="1188144"/>
      </dsp:txXfrm>
    </dsp:sp>
    <dsp:sp modelId="{98D3F667-756B-4112-8011-DFCEF64F85B6}">
      <dsp:nvSpPr>
        <dsp:cNvPr id="0" name=""/>
        <dsp:cNvSpPr/>
      </dsp:nvSpPr>
      <dsp:spPr>
        <a:xfrm>
          <a:off x="2875855" y="2958843"/>
          <a:ext cx="2376289" cy="1188144"/>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Non-formal</a:t>
          </a:r>
          <a:endParaRPr lang="el-GR" sz="2100" kern="1200" dirty="0"/>
        </a:p>
      </dsp:txBody>
      <dsp:txXfrm>
        <a:off x="2875855" y="2958843"/>
        <a:ext cx="2376289" cy="1188144"/>
      </dsp:txXfrm>
    </dsp:sp>
    <dsp:sp modelId="{832DECA7-B3D9-4F2E-BA22-55CB7E464257}">
      <dsp:nvSpPr>
        <dsp:cNvPr id="0" name=""/>
        <dsp:cNvSpPr/>
      </dsp:nvSpPr>
      <dsp:spPr>
        <a:xfrm>
          <a:off x="5751165" y="2958843"/>
          <a:ext cx="2376289" cy="1188144"/>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Informal</a:t>
          </a:r>
          <a:endParaRPr lang="el-GR" sz="2100" kern="1200" dirty="0"/>
        </a:p>
      </dsp:txBody>
      <dsp:txXfrm>
        <a:off x="5751165" y="2958843"/>
        <a:ext cx="2376289" cy="118814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DE6D3170-B47B-46F5-80F1-1B132F8537BD}" type="datetimeFigureOut">
              <a:rPr lang="it-IT"/>
              <a:t>10/07/2022</a:t>
            </a:fld>
            <a:endParaRPr lang="it-IT"/>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eaLnBrk="1" hangingPunct="1">
              <a:defRPr sz="1200">
                <a:latin typeface="Calibri" panose="020F0502020204030204" pitchFamily="34" charset="0"/>
              </a:defRPr>
            </a:lvl1pPr>
          </a:lstStyle>
          <a:p>
            <a:fld id="{0113D27D-5F00-45CF-97B5-FBB4A641544A}" type="slidenum">
              <a:rPr lang="it-IT" altLang="en-US"/>
              <a:t>‹#›</a:t>
            </a:fld>
            <a:endParaRPr lang="it-IT"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13D27D-5F00-45CF-97B5-FBB4A641544A}" type="slidenum">
              <a:rPr lang="it-IT" altLang="en-US" smtClean="0"/>
              <a:t>1</a:t>
            </a:fld>
            <a:endParaRPr lang="it-IT"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Including at least one of REINFORCE projects, engaging the public or a group of people</a:t>
            </a:r>
            <a:endParaRPr lang="el-GR" dirty="0"/>
          </a:p>
        </p:txBody>
      </p:sp>
      <p:sp>
        <p:nvSpPr>
          <p:cNvPr id="4" name="Θέση αριθμού διαφάνειας 3"/>
          <p:cNvSpPr>
            <a:spLocks noGrp="1"/>
          </p:cNvSpPr>
          <p:nvPr>
            <p:ph type="sldNum" sz="quarter" idx="5"/>
          </p:nvPr>
        </p:nvSpPr>
        <p:spPr/>
        <p:txBody>
          <a:bodyPr/>
          <a:lstStyle/>
          <a:p>
            <a:fld id="{0113D27D-5F00-45CF-97B5-FBB4A641544A}" type="slidenum">
              <a:rPr lang="it-IT" altLang="en-US" smtClean="0"/>
              <a:t>2</a:t>
            </a:fld>
            <a:endParaRPr lang="it-IT" altLang="en-US"/>
          </a:p>
        </p:txBody>
      </p:sp>
    </p:spTree>
    <p:extLst>
      <p:ext uri="{BB962C8B-B14F-4D97-AF65-F5344CB8AC3E}">
        <p14:creationId xmlns:p14="http://schemas.microsoft.com/office/powerpoint/2010/main" val="2670444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b="0" i="1" dirty="0">
                <a:solidFill>
                  <a:srgbClr val="282828"/>
                </a:solidFill>
                <a:effectLst/>
                <a:latin typeface="Maison Neue Book"/>
              </a:rPr>
              <a:t>The Little Particle That Could</a:t>
            </a:r>
            <a:r>
              <a:rPr lang="en-US" b="0" i="0" dirty="0">
                <a:solidFill>
                  <a:srgbClr val="282828"/>
                </a:solidFill>
                <a:effectLst/>
                <a:latin typeface="Maison Neue Book"/>
              </a:rPr>
              <a:t> is the story of a happy little graviton, who spends her days spinning on her axis and pulling jumping children, flying baseballs, and falling cats back down to earth. One day the graviton notices a photon flying by, and she desperately wants to meet him. So she chases the photon away from earth and through the far reaches of space, never quite catching up to him (neither can travel faster than the speed of light). She eventually follows him into a black hole, which is filled with other gravitons pulling photons toward them. There she finally gets to properly meet the photon, and they begin their friendship. </a:t>
            </a:r>
            <a:endParaRPr lang="el-GR" dirty="0"/>
          </a:p>
        </p:txBody>
      </p:sp>
      <p:sp>
        <p:nvSpPr>
          <p:cNvPr id="4" name="Θέση αριθμού διαφάνειας 3"/>
          <p:cNvSpPr>
            <a:spLocks noGrp="1"/>
          </p:cNvSpPr>
          <p:nvPr>
            <p:ph type="sldNum" sz="quarter" idx="5"/>
          </p:nvPr>
        </p:nvSpPr>
        <p:spPr/>
        <p:txBody>
          <a:bodyPr/>
          <a:lstStyle/>
          <a:p>
            <a:fld id="{0113D27D-5F00-45CF-97B5-FBB4A641544A}" type="slidenum">
              <a:rPr lang="it-IT" altLang="en-US" smtClean="0"/>
              <a:t>11</a:t>
            </a:fld>
            <a:endParaRPr lang="it-IT" altLang="en-US"/>
          </a:p>
        </p:txBody>
      </p:sp>
    </p:spTree>
    <p:extLst>
      <p:ext uri="{BB962C8B-B14F-4D97-AF65-F5344CB8AC3E}">
        <p14:creationId xmlns:p14="http://schemas.microsoft.com/office/powerpoint/2010/main" val="2523544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0113D27D-5F00-45CF-97B5-FBB4A641544A}" type="slidenum">
              <a:rPr lang="it-IT" altLang="en-US" smtClean="0"/>
              <a:t>15</a:t>
            </a:fld>
            <a:endParaRPr lang="it-IT" altLang="en-US"/>
          </a:p>
        </p:txBody>
      </p:sp>
    </p:spTree>
    <p:extLst>
      <p:ext uri="{BB962C8B-B14F-4D97-AF65-F5344CB8AC3E}">
        <p14:creationId xmlns:p14="http://schemas.microsoft.com/office/powerpoint/2010/main" val="12014409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4" name="Rettangolo 14"/>
          <p:cNvSpPr/>
          <p:nvPr userDrawn="1"/>
        </p:nvSpPr>
        <p:spPr>
          <a:xfrm>
            <a:off x="0" y="-171450"/>
            <a:ext cx="12192000" cy="7200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5" name="Rettangolo 16"/>
          <p:cNvSpPr/>
          <p:nvPr userDrawn="1"/>
        </p:nvSpPr>
        <p:spPr>
          <a:xfrm>
            <a:off x="0" y="-173038"/>
            <a:ext cx="12192000" cy="7202488"/>
          </a:xfrm>
          <a:prstGeom prst="rect">
            <a:avLst/>
          </a:pr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pic>
        <p:nvPicPr>
          <p:cNvPr id="6" name="Immagine 1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5950" y="-173038"/>
            <a:ext cx="11576050" cy="651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18"/>
          <p:cNvSpPr/>
          <p:nvPr userDrawn="1"/>
        </p:nvSpPr>
        <p:spPr>
          <a:xfrm>
            <a:off x="0" y="6323013"/>
            <a:ext cx="12192000" cy="706437"/>
          </a:xfrm>
          <a:prstGeom prst="rect">
            <a:avLst/>
          </a:prstGeom>
          <a:solidFill>
            <a:srgbClr val="61B3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pic>
        <p:nvPicPr>
          <p:cNvPr id="8" name="Immagine 2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50863" y="365125"/>
            <a:ext cx="5745162"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ctrTitle"/>
          </p:nvPr>
        </p:nvSpPr>
        <p:spPr>
          <a:xfrm>
            <a:off x="551384" y="2603360"/>
            <a:ext cx="6984776" cy="1223721"/>
          </a:xfrm>
        </p:spPr>
        <p:txBody>
          <a:bodyPr>
            <a:normAutofit/>
          </a:bodyPr>
          <a:lstStyle>
            <a:lvl1pPr algn="l">
              <a:defRPr sz="3200" b="1" i="0">
                <a:solidFill>
                  <a:srgbClr val="80252A"/>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endParaRPr lang="it-IT" dirty="0"/>
          </a:p>
        </p:txBody>
      </p:sp>
      <p:sp>
        <p:nvSpPr>
          <p:cNvPr id="3" name="Sottotitolo 2"/>
          <p:cNvSpPr>
            <a:spLocks noGrp="1"/>
          </p:cNvSpPr>
          <p:nvPr>
            <p:ph type="subTitle" idx="1"/>
          </p:nvPr>
        </p:nvSpPr>
        <p:spPr>
          <a:xfrm>
            <a:off x="551384" y="4038691"/>
            <a:ext cx="6984776" cy="1094932"/>
          </a:xfrm>
        </p:spPr>
        <p:txBody>
          <a:bodyPr>
            <a:normAutofit/>
          </a:bodyPr>
          <a:lstStyle>
            <a:lvl1pPr marL="0" indent="0" algn="l">
              <a:buNone/>
              <a:defRPr sz="2400">
                <a:solidFill>
                  <a:srgbClr val="58585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it-IT" dirty="0"/>
          </a:p>
        </p:txBody>
      </p:sp>
      <p:pic>
        <p:nvPicPr>
          <p:cNvPr id="12" name="Immagine 19"/>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84907" y="6550516"/>
            <a:ext cx="619256" cy="414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ttangolo 20"/>
          <p:cNvSpPr>
            <a:spLocks noChangeArrowheads="1"/>
          </p:cNvSpPr>
          <p:nvPr userDrawn="1"/>
        </p:nvSpPr>
        <p:spPr bwMode="auto">
          <a:xfrm>
            <a:off x="927100" y="6550516"/>
            <a:ext cx="10337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it-IT" altLang="en-US" sz="1100" dirty="0">
                <a:solidFill>
                  <a:schemeClr val="bg1"/>
                </a:solidFill>
              </a:rPr>
              <a:t>© Copyright 2019 – </a:t>
            </a:r>
            <a:r>
              <a:rPr lang="it-IT" altLang="en-US" sz="1100" dirty="0" err="1">
                <a:solidFill>
                  <a:schemeClr val="bg1"/>
                </a:solidFill>
              </a:rPr>
              <a:t>This</a:t>
            </a:r>
            <a:r>
              <a:rPr lang="it-IT" altLang="en-US" sz="1100" dirty="0">
                <a:solidFill>
                  <a:schemeClr val="bg1"/>
                </a:solidFill>
              </a:rPr>
              <a:t> project </a:t>
            </a:r>
            <a:r>
              <a:rPr lang="it-IT" altLang="en-US" sz="1100" dirty="0" err="1">
                <a:solidFill>
                  <a:schemeClr val="bg1"/>
                </a:solidFill>
              </a:rPr>
              <a:t>has</a:t>
            </a:r>
            <a:r>
              <a:rPr lang="it-IT" altLang="en-US" sz="1100" dirty="0">
                <a:solidFill>
                  <a:schemeClr val="bg1"/>
                </a:solidFill>
              </a:rPr>
              <a:t> </a:t>
            </a:r>
            <a:r>
              <a:rPr lang="it-IT" altLang="en-US" sz="1100" dirty="0" err="1">
                <a:solidFill>
                  <a:schemeClr val="bg1"/>
                </a:solidFill>
              </a:rPr>
              <a:t>received</a:t>
            </a:r>
            <a:r>
              <a:rPr lang="it-IT" altLang="en-US" sz="1100" dirty="0">
                <a:solidFill>
                  <a:schemeClr val="bg1"/>
                </a:solidFill>
              </a:rPr>
              <a:t> funding from the </a:t>
            </a:r>
            <a:r>
              <a:rPr lang="it-IT" altLang="en-US" sz="1100" dirty="0" err="1">
                <a:solidFill>
                  <a:schemeClr val="bg1"/>
                </a:solidFill>
              </a:rPr>
              <a:t>European</a:t>
            </a:r>
            <a:r>
              <a:rPr lang="it-IT" altLang="en-US" sz="1100" dirty="0">
                <a:solidFill>
                  <a:schemeClr val="bg1"/>
                </a:solidFill>
              </a:rPr>
              <a:t> </a:t>
            </a:r>
            <a:r>
              <a:rPr lang="it-IT" altLang="en-US" sz="1100" dirty="0" err="1">
                <a:solidFill>
                  <a:schemeClr val="bg1"/>
                </a:solidFill>
              </a:rPr>
              <a:t>Union’s</a:t>
            </a:r>
            <a:r>
              <a:rPr lang="it-IT" altLang="en-US" sz="1100" dirty="0">
                <a:solidFill>
                  <a:schemeClr val="bg1"/>
                </a:solidFill>
              </a:rPr>
              <a:t> Horizon 2020 project call </a:t>
            </a:r>
          </a:p>
          <a:p>
            <a:pPr>
              <a:defRPr/>
            </a:pPr>
            <a:r>
              <a:rPr lang="it-IT" altLang="en-US" sz="1100" dirty="0">
                <a:solidFill>
                  <a:schemeClr val="bg1"/>
                </a:solidFill>
              </a:rPr>
              <a:t>H2020-SwafS-2018-2020 </a:t>
            </a:r>
            <a:r>
              <a:rPr lang="it-IT" altLang="en-US" sz="1100" dirty="0" err="1">
                <a:solidFill>
                  <a:schemeClr val="bg1"/>
                </a:solidFill>
              </a:rPr>
              <a:t>funded</a:t>
            </a:r>
            <a:r>
              <a:rPr lang="it-IT" altLang="en-US" sz="1100" dirty="0">
                <a:solidFill>
                  <a:schemeClr val="bg1"/>
                </a:solidFill>
              </a:rPr>
              <a:t> project Grant Agreement no. 872859</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it-IT"/>
          </a:p>
        </p:txBody>
      </p:sp>
      <p:sp>
        <p:nvSpPr>
          <p:cNvPr id="3" name="Segnaposto immagine 2"/>
          <p:cNvSpPr>
            <a:spLocks noGrp="1"/>
          </p:cNvSpPr>
          <p:nvPr>
            <p:ph type="pic" idx="1" hasCustomPrompt="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Click to edit Master title style</a:t>
            </a:r>
            <a:endParaRPr lang="it-IT"/>
          </a:p>
        </p:txBody>
      </p:sp>
      <p:sp>
        <p:nvSpPr>
          <p:cNvPr id="3" name="Segnaposto testo verticale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en-US"/>
              <a:t>Click to edit Master title style</a:t>
            </a:r>
            <a:endParaRPr lang="it-IT"/>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a:p>
            <a:pPr lvl="3"/>
            <a:r>
              <a:rPr lang="en-US" noProof="0" dirty="0" err="1"/>
              <a:t>Vierte</a:t>
            </a:r>
            <a:r>
              <a:rPr lang="en-US" noProof="0" dirty="0"/>
              <a:t> </a:t>
            </a:r>
            <a:r>
              <a:rPr lang="en-US" noProof="0" dirty="0" err="1"/>
              <a:t>Ebene</a:t>
            </a:r>
            <a:endParaRPr lang="en-US" noProof="0" dirty="0"/>
          </a:p>
          <a:p>
            <a:pPr lvl="4"/>
            <a:r>
              <a:rPr lang="en-US" noProof="0" dirty="0" err="1"/>
              <a:t>Fünfte</a:t>
            </a:r>
            <a:r>
              <a:rPr lang="en-US" noProof="0" dirty="0"/>
              <a:t> </a:t>
            </a:r>
            <a:r>
              <a:rPr lang="en-US" noProof="0" dirty="0" err="1"/>
              <a:t>Ebene</a:t>
            </a:r>
            <a:endParaRPr lang="en-US" noProof="0" dirty="0"/>
          </a:p>
        </p:txBody>
      </p:sp>
      <p:sp>
        <p:nvSpPr>
          <p:cNvPr id="8" name="Titel 7"/>
          <p:cNvSpPr>
            <a:spLocks noGrp="1"/>
          </p:cNvSpPr>
          <p:nvPr>
            <p:ph type="title"/>
          </p:nvPr>
        </p:nvSpPr>
        <p:spPr>
          <a:xfrm>
            <a:off x="838200" y="918010"/>
            <a:ext cx="10515600" cy="923330"/>
          </a:xfrm>
        </p:spPr>
        <p:txBody>
          <a:bodyPr/>
          <a:lstStyle/>
          <a:p>
            <a:r>
              <a:rPr lang="en-US" noProof="0" dirty="0" err="1"/>
              <a:t>Titelmasterformat</a:t>
            </a:r>
            <a:r>
              <a:rPr lang="en-US" noProof="0" dirty="0"/>
              <a:t> </a:t>
            </a:r>
            <a:r>
              <a:rPr lang="en-US" noProof="0" dirty="0" err="1"/>
              <a:t>durch</a:t>
            </a:r>
            <a:r>
              <a:rPr lang="en-US" noProof="0" dirty="0"/>
              <a:t> </a:t>
            </a:r>
            <a:r>
              <a:rPr lang="en-US" noProof="0" dirty="0" err="1"/>
              <a:t>Klicken</a:t>
            </a:r>
            <a:r>
              <a:rPr lang="en-US" noProof="0" dirty="0"/>
              <a:t> </a:t>
            </a:r>
            <a:r>
              <a:rPr lang="en-US" noProof="0" dirty="0" err="1"/>
              <a:t>bearbeiten</a:t>
            </a:r>
            <a:endParaRPr lang="en-US" noProof="0"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4" name="Rettangolo 14"/>
          <p:cNvSpPr/>
          <p:nvPr userDrawn="1"/>
        </p:nvSpPr>
        <p:spPr>
          <a:xfrm>
            <a:off x="0" y="-171450"/>
            <a:ext cx="12192000" cy="7200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5" name="Rettangolo 16"/>
          <p:cNvSpPr/>
          <p:nvPr userDrawn="1"/>
        </p:nvSpPr>
        <p:spPr>
          <a:xfrm>
            <a:off x="0" y="-173038"/>
            <a:ext cx="12192000" cy="7202488"/>
          </a:xfrm>
          <a:prstGeom prst="rect">
            <a:avLst/>
          </a:pr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pic>
        <p:nvPicPr>
          <p:cNvPr id="6" name="Immagine 1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5950" y="-173038"/>
            <a:ext cx="11576050" cy="651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18"/>
          <p:cNvSpPr/>
          <p:nvPr userDrawn="1"/>
        </p:nvSpPr>
        <p:spPr>
          <a:xfrm>
            <a:off x="0" y="6323013"/>
            <a:ext cx="12192000" cy="706437"/>
          </a:xfrm>
          <a:prstGeom prst="rect">
            <a:avLst/>
          </a:prstGeom>
          <a:solidFill>
            <a:srgbClr val="61B3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pic>
        <p:nvPicPr>
          <p:cNvPr id="8" name="Immagine 2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50863" y="365125"/>
            <a:ext cx="5745162"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ctrTitle"/>
          </p:nvPr>
        </p:nvSpPr>
        <p:spPr>
          <a:xfrm>
            <a:off x="551384" y="2603360"/>
            <a:ext cx="6984776" cy="1223721"/>
          </a:xfrm>
        </p:spPr>
        <p:txBody>
          <a:bodyPr>
            <a:normAutofit/>
          </a:bodyPr>
          <a:lstStyle>
            <a:lvl1pPr algn="l">
              <a:defRPr sz="3200" b="1" i="0">
                <a:solidFill>
                  <a:srgbClr val="80252A"/>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endParaRPr lang="it-IT" dirty="0"/>
          </a:p>
        </p:txBody>
      </p:sp>
      <p:sp>
        <p:nvSpPr>
          <p:cNvPr id="3" name="Sottotitolo 2"/>
          <p:cNvSpPr>
            <a:spLocks noGrp="1"/>
          </p:cNvSpPr>
          <p:nvPr>
            <p:ph type="subTitle" idx="1"/>
          </p:nvPr>
        </p:nvSpPr>
        <p:spPr>
          <a:xfrm>
            <a:off x="551384" y="4038691"/>
            <a:ext cx="6984776" cy="1094932"/>
          </a:xfrm>
        </p:spPr>
        <p:txBody>
          <a:bodyPr>
            <a:normAutofit/>
          </a:bodyPr>
          <a:lstStyle>
            <a:lvl1pPr marL="0" indent="0" algn="l">
              <a:buNone/>
              <a:defRPr sz="2400">
                <a:solidFill>
                  <a:srgbClr val="58585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it-IT" dirty="0"/>
          </a:p>
        </p:txBody>
      </p:sp>
      <p:pic>
        <p:nvPicPr>
          <p:cNvPr id="12" name="Immagine 19"/>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84907" y="6550516"/>
            <a:ext cx="619256" cy="414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ttangolo 20"/>
          <p:cNvSpPr>
            <a:spLocks noChangeArrowheads="1"/>
          </p:cNvSpPr>
          <p:nvPr userDrawn="1"/>
        </p:nvSpPr>
        <p:spPr bwMode="auto">
          <a:xfrm>
            <a:off x="927100" y="6550516"/>
            <a:ext cx="10337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it-IT" altLang="en-US" sz="1100" dirty="0">
                <a:solidFill>
                  <a:schemeClr val="bg1"/>
                </a:solidFill>
              </a:rPr>
              <a:t>© Copyright 2019 – </a:t>
            </a:r>
            <a:r>
              <a:rPr lang="it-IT" altLang="en-US" sz="1100" dirty="0" err="1">
                <a:solidFill>
                  <a:schemeClr val="bg1"/>
                </a:solidFill>
              </a:rPr>
              <a:t>This</a:t>
            </a:r>
            <a:r>
              <a:rPr lang="it-IT" altLang="en-US" sz="1100" dirty="0">
                <a:solidFill>
                  <a:schemeClr val="bg1"/>
                </a:solidFill>
              </a:rPr>
              <a:t> project </a:t>
            </a:r>
            <a:r>
              <a:rPr lang="it-IT" altLang="en-US" sz="1100" dirty="0" err="1">
                <a:solidFill>
                  <a:schemeClr val="bg1"/>
                </a:solidFill>
              </a:rPr>
              <a:t>has</a:t>
            </a:r>
            <a:r>
              <a:rPr lang="it-IT" altLang="en-US" sz="1100" dirty="0">
                <a:solidFill>
                  <a:schemeClr val="bg1"/>
                </a:solidFill>
              </a:rPr>
              <a:t> </a:t>
            </a:r>
            <a:r>
              <a:rPr lang="it-IT" altLang="en-US" sz="1100" dirty="0" err="1">
                <a:solidFill>
                  <a:schemeClr val="bg1"/>
                </a:solidFill>
              </a:rPr>
              <a:t>received</a:t>
            </a:r>
            <a:r>
              <a:rPr lang="it-IT" altLang="en-US" sz="1100" dirty="0">
                <a:solidFill>
                  <a:schemeClr val="bg1"/>
                </a:solidFill>
              </a:rPr>
              <a:t> funding from the </a:t>
            </a:r>
            <a:r>
              <a:rPr lang="it-IT" altLang="en-US" sz="1100" dirty="0" err="1">
                <a:solidFill>
                  <a:schemeClr val="bg1"/>
                </a:solidFill>
              </a:rPr>
              <a:t>European</a:t>
            </a:r>
            <a:r>
              <a:rPr lang="it-IT" altLang="en-US" sz="1100" dirty="0">
                <a:solidFill>
                  <a:schemeClr val="bg1"/>
                </a:solidFill>
              </a:rPr>
              <a:t> </a:t>
            </a:r>
            <a:r>
              <a:rPr lang="it-IT" altLang="en-US" sz="1100" dirty="0" err="1">
                <a:solidFill>
                  <a:schemeClr val="bg1"/>
                </a:solidFill>
              </a:rPr>
              <a:t>Union’s</a:t>
            </a:r>
            <a:r>
              <a:rPr lang="it-IT" altLang="en-US" sz="1100" dirty="0">
                <a:solidFill>
                  <a:schemeClr val="bg1"/>
                </a:solidFill>
              </a:rPr>
              <a:t> Horizon 2020 project call </a:t>
            </a:r>
          </a:p>
          <a:p>
            <a:pPr>
              <a:defRPr/>
            </a:pPr>
            <a:r>
              <a:rPr lang="it-IT" altLang="en-US" sz="1100" dirty="0">
                <a:solidFill>
                  <a:schemeClr val="bg1"/>
                </a:solidFill>
              </a:rPr>
              <a:t>H2020-SwafS-2018-2020 </a:t>
            </a:r>
            <a:r>
              <a:rPr lang="it-IT" altLang="en-US" sz="1100" dirty="0" err="1">
                <a:solidFill>
                  <a:schemeClr val="bg1"/>
                </a:solidFill>
              </a:rPr>
              <a:t>funded</a:t>
            </a:r>
            <a:r>
              <a:rPr lang="it-IT" altLang="en-US" sz="1100" dirty="0">
                <a:solidFill>
                  <a:schemeClr val="bg1"/>
                </a:solidFill>
              </a:rPr>
              <a:t> project Grant Agreement no. 872859</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iapositiva titolo">
    <p:spTree>
      <p:nvGrpSpPr>
        <p:cNvPr id="1" name=""/>
        <p:cNvGrpSpPr/>
        <p:nvPr/>
      </p:nvGrpSpPr>
      <p:grpSpPr>
        <a:xfrm>
          <a:off x="0" y="0"/>
          <a:ext cx="0" cy="0"/>
          <a:chOff x="0" y="0"/>
          <a:chExt cx="0" cy="0"/>
        </a:xfrm>
      </p:grpSpPr>
      <p:sp>
        <p:nvSpPr>
          <p:cNvPr id="6" name="Rettangolo 14"/>
          <p:cNvSpPr/>
          <p:nvPr userDrawn="1"/>
        </p:nvSpPr>
        <p:spPr>
          <a:xfrm>
            <a:off x="0" y="-171450"/>
            <a:ext cx="12192000" cy="7200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7" name="Rettangolo 16"/>
          <p:cNvSpPr/>
          <p:nvPr userDrawn="1"/>
        </p:nvSpPr>
        <p:spPr>
          <a:xfrm>
            <a:off x="0" y="-173038"/>
            <a:ext cx="12192000" cy="7202488"/>
          </a:xfrm>
          <a:prstGeom prst="rect">
            <a:avLst/>
          </a:pr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dirty="0"/>
          </a:p>
        </p:txBody>
      </p:sp>
      <p:sp>
        <p:nvSpPr>
          <p:cNvPr id="8" name="Rettangolo 18"/>
          <p:cNvSpPr/>
          <p:nvPr userDrawn="1"/>
        </p:nvSpPr>
        <p:spPr>
          <a:xfrm>
            <a:off x="0" y="6323013"/>
            <a:ext cx="12192000" cy="706437"/>
          </a:xfrm>
          <a:prstGeom prst="rect">
            <a:avLst/>
          </a:prstGeom>
          <a:solidFill>
            <a:srgbClr val="61B3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pic>
        <p:nvPicPr>
          <p:cNvPr id="9" name="Picture 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73263" y="301625"/>
            <a:ext cx="762952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magine 1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79663" y="3916363"/>
            <a:ext cx="7432675"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magine 1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538538" y="4730750"/>
            <a:ext cx="5746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magine 20"/>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678488" y="4694238"/>
            <a:ext cx="57626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magine 2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820025" y="4730750"/>
            <a:ext cx="57626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magine 2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52450" y="6424613"/>
            <a:ext cx="7493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ttangolo 23"/>
          <p:cNvSpPr>
            <a:spLocks noChangeArrowheads="1"/>
          </p:cNvSpPr>
          <p:nvPr userDrawn="1"/>
        </p:nvSpPr>
        <p:spPr bwMode="auto">
          <a:xfrm>
            <a:off x="1416050" y="6416675"/>
            <a:ext cx="10337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it-IT" altLang="en-US" sz="1400" dirty="0">
                <a:solidFill>
                  <a:schemeClr val="bg1"/>
                </a:solidFill>
              </a:rPr>
              <a:t>© Copyright 2019 – </a:t>
            </a:r>
            <a:r>
              <a:rPr lang="it-IT" altLang="en-US" sz="1400" dirty="0" err="1">
                <a:solidFill>
                  <a:schemeClr val="bg1"/>
                </a:solidFill>
              </a:rPr>
              <a:t>This</a:t>
            </a:r>
            <a:r>
              <a:rPr lang="it-IT" altLang="en-US" sz="1400" dirty="0">
                <a:solidFill>
                  <a:schemeClr val="bg1"/>
                </a:solidFill>
              </a:rPr>
              <a:t> project </a:t>
            </a:r>
            <a:r>
              <a:rPr lang="it-IT" altLang="en-US" sz="1400" dirty="0" err="1">
                <a:solidFill>
                  <a:schemeClr val="bg1"/>
                </a:solidFill>
              </a:rPr>
              <a:t>has</a:t>
            </a:r>
            <a:r>
              <a:rPr lang="it-IT" altLang="en-US" sz="1400" dirty="0">
                <a:solidFill>
                  <a:schemeClr val="bg1"/>
                </a:solidFill>
              </a:rPr>
              <a:t> </a:t>
            </a:r>
            <a:r>
              <a:rPr lang="it-IT" altLang="en-US" sz="1400" dirty="0" err="1">
                <a:solidFill>
                  <a:schemeClr val="bg1"/>
                </a:solidFill>
              </a:rPr>
              <a:t>received</a:t>
            </a:r>
            <a:r>
              <a:rPr lang="it-IT" altLang="en-US" sz="1400" dirty="0">
                <a:solidFill>
                  <a:schemeClr val="bg1"/>
                </a:solidFill>
              </a:rPr>
              <a:t> funding from the </a:t>
            </a:r>
            <a:r>
              <a:rPr lang="it-IT" altLang="en-US" sz="1400" dirty="0" err="1">
                <a:solidFill>
                  <a:schemeClr val="bg1"/>
                </a:solidFill>
              </a:rPr>
              <a:t>European</a:t>
            </a:r>
            <a:r>
              <a:rPr lang="it-IT" altLang="en-US" sz="1400" dirty="0">
                <a:solidFill>
                  <a:schemeClr val="bg1"/>
                </a:solidFill>
              </a:rPr>
              <a:t> </a:t>
            </a:r>
            <a:r>
              <a:rPr lang="it-IT" altLang="en-US" sz="1400" dirty="0" err="1">
                <a:solidFill>
                  <a:schemeClr val="bg1"/>
                </a:solidFill>
              </a:rPr>
              <a:t>Union’s</a:t>
            </a:r>
            <a:r>
              <a:rPr lang="it-IT" altLang="en-US" sz="1400" dirty="0">
                <a:solidFill>
                  <a:schemeClr val="bg1"/>
                </a:solidFill>
              </a:rPr>
              <a:t> Horizon 2020 project call </a:t>
            </a:r>
          </a:p>
          <a:p>
            <a:pPr>
              <a:defRPr/>
            </a:pPr>
            <a:r>
              <a:rPr lang="it-IT" altLang="en-US" sz="1400" dirty="0">
                <a:solidFill>
                  <a:schemeClr val="bg1"/>
                </a:solidFill>
              </a:rPr>
              <a:t>H2020-SwafS-2018-2020 </a:t>
            </a:r>
            <a:r>
              <a:rPr lang="it-IT" altLang="en-US" sz="1400" dirty="0" err="1">
                <a:solidFill>
                  <a:schemeClr val="bg1"/>
                </a:solidFill>
              </a:rPr>
              <a:t>funded</a:t>
            </a:r>
            <a:r>
              <a:rPr lang="it-IT" altLang="en-US" sz="1400" dirty="0">
                <a:solidFill>
                  <a:schemeClr val="bg1"/>
                </a:solidFill>
              </a:rPr>
              <a:t> project Grant Agreement no. 872859</a:t>
            </a:r>
          </a:p>
        </p:txBody>
      </p:sp>
      <p:sp>
        <p:nvSpPr>
          <p:cNvPr id="24" name="Segnaposto contenuto 23"/>
          <p:cNvSpPr>
            <a:spLocks noGrp="1"/>
          </p:cNvSpPr>
          <p:nvPr>
            <p:ph sz="quarter" idx="10" hasCustomPrompt="1"/>
          </p:nvPr>
        </p:nvSpPr>
        <p:spPr>
          <a:xfrm>
            <a:off x="2745827" y="5445125"/>
            <a:ext cx="2160240" cy="360363"/>
          </a:xfrm>
          <a:ln>
            <a:noFill/>
          </a:ln>
        </p:spPr>
        <p:txBody>
          <a:bodyPr/>
          <a:lstStyle>
            <a:lvl1pPr marL="0" indent="0" algn="ctr">
              <a:buFont typeface="Arial" panose="020B0604020202020204" pitchFamily="34" charset="0"/>
              <a:buNone/>
              <a:defRPr sz="1600">
                <a:solidFill>
                  <a:schemeClr val="bg1"/>
                </a:solidFill>
              </a:defRPr>
            </a:lvl1pPr>
          </a:lstStyle>
          <a:p>
            <a:r>
              <a:rPr lang="it-IT" dirty="0"/>
              <a:t>Modifica gli stili del testo dello schema
Secondo livello
Terzo livello
Quarto livello
Quinto livello</a:t>
            </a:r>
          </a:p>
        </p:txBody>
      </p:sp>
      <p:sp>
        <p:nvSpPr>
          <p:cNvPr id="26" name="Segnaposto contenuto 23"/>
          <p:cNvSpPr>
            <a:spLocks noGrp="1"/>
          </p:cNvSpPr>
          <p:nvPr>
            <p:ph sz="quarter" idx="11" hasCustomPrompt="1"/>
          </p:nvPr>
        </p:nvSpPr>
        <p:spPr>
          <a:xfrm>
            <a:off x="4886784" y="5445125"/>
            <a:ext cx="2160240" cy="360363"/>
          </a:xfrm>
          <a:ln>
            <a:noFill/>
          </a:ln>
        </p:spPr>
        <p:txBody>
          <a:bodyPr/>
          <a:lstStyle>
            <a:lvl1pPr marL="0" indent="0" algn="ctr">
              <a:buFont typeface="Arial" panose="020B0604020202020204" pitchFamily="34" charset="0"/>
              <a:buNone/>
              <a:defRPr sz="1600">
                <a:solidFill>
                  <a:schemeClr val="bg1"/>
                </a:solidFill>
              </a:defRPr>
            </a:lvl1pPr>
          </a:lstStyle>
          <a:p>
            <a:r>
              <a:rPr lang="it-IT"/>
              <a:t>Modifica gli stili del testo dello schema
Secondo livello
Terzo livello
Quarto livello
Quinto livello</a:t>
            </a:r>
            <a:endParaRPr lang="it-IT" dirty="0"/>
          </a:p>
        </p:txBody>
      </p:sp>
      <p:sp>
        <p:nvSpPr>
          <p:cNvPr id="27" name="Segnaposto contenuto 23"/>
          <p:cNvSpPr>
            <a:spLocks noGrp="1"/>
          </p:cNvSpPr>
          <p:nvPr>
            <p:ph sz="quarter" idx="12" hasCustomPrompt="1"/>
          </p:nvPr>
        </p:nvSpPr>
        <p:spPr>
          <a:xfrm>
            <a:off x="7027741" y="5445125"/>
            <a:ext cx="2160240" cy="360363"/>
          </a:xfrm>
          <a:ln>
            <a:noFill/>
          </a:ln>
        </p:spPr>
        <p:txBody>
          <a:bodyPr/>
          <a:lstStyle>
            <a:lvl1pPr marL="0" indent="0" algn="ctr">
              <a:buFont typeface="Arial" panose="020B0604020202020204" pitchFamily="34" charset="0"/>
              <a:buNone/>
              <a:defRPr sz="1600">
                <a:solidFill>
                  <a:schemeClr val="bg1"/>
                </a:solidFill>
              </a:defRPr>
            </a:lvl1pPr>
          </a:lstStyle>
          <a:p>
            <a:r>
              <a:rPr lang="it-IT"/>
              <a:t>Modifica gli stili del testo dello schema
Secondo livello
Terzo livello
Quarto livello
Quinto livello</a:t>
            </a:r>
            <a:endParaRPr lang="it-IT" dirty="0"/>
          </a:p>
        </p:txBody>
      </p:sp>
      <p:sp>
        <p:nvSpPr>
          <p:cNvPr id="29" name="Titolo 28"/>
          <p:cNvSpPr>
            <a:spLocks noGrp="1"/>
          </p:cNvSpPr>
          <p:nvPr>
            <p:ph type="title" hasCustomPrompt="1"/>
          </p:nvPr>
        </p:nvSpPr>
        <p:spPr>
          <a:xfrm>
            <a:off x="1302035" y="2742756"/>
            <a:ext cx="9329738" cy="1143000"/>
          </a:xfrm>
        </p:spPr>
        <p:txBody>
          <a:bodyPr/>
          <a:lstStyle>
            <a:lvl1pPr algn="ctr">
              <a:defRPr/>
            </a:lvl1pPr>
          </a:lstStyle>
          <a:p>
            <a:r>
              <a:rPr lang="it-IT"/>
              <a:t>Fare clic per modificare lo stile del titolo dello schema</a:t>
            </a:r>
            <a:endParaRPr lang="it-IT"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First page">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2351584" y="34922"/>
            <a:ext cx="9289032" cy="1143000"/>
          </a:xfrm>
        </p:spPr>
        <p:txBody>
          <a:bodyPr/>
          <a:lstStyle/>
          <a:p>
            <a:r>
              <a:rPr lang="it-IT" dirty="0"/>
              <a:t>Fare clic per modificare lo stile del titolo dello schema</a:t>
            </a:r>
          </a:p>
        </p:txBody>
      </p:sp>
      <p:sp>
        <p:nvSpPr>
          <p:cNvPr id="6" name="Segnaposto contenuto 2"/>
          <p:cNvSpPr>
            <a:spLocks noGrp="1"/>
          </p:cNvSpPr>
          <p:nvPr>
            <p:ph idx="1"/>
          </p:nvPr>
        </p:nvSpPr>
        <p:spPr>
          <a:xfrm>
            <a:off x="609600" y="1340768"/>
            <a:ext cx="10972800" cy="478539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sp>
        <p:nvSpPr>
          <p:cNvPr id="4" name="Segnaposto data 3"/>
          <p:cNvSpPr>
            <a:spLocks noGrp="1"/>
          </p:cNvSpPr>
          <p:nvPr>
            <p:ph type="dt" sz="half" idx="10"/>
          </p:nvPr>
        </p:nvSpPr>
        <p:spPr>
          <a:xfrm>
            <a:off x="550863" y="6640513"/>
            <a:ext cx="2844800" cy="365125"/>
          </a:xfrm>
          <a:prstGeom prst="rect">
            <a:avLst/>
          </a:prstGeom>
        </p:spPr>
        <p:txBody>
          <a:bodyPr/>
          <a:lstStyle>
            <a:lvl1pPr>
              <a:defRPr sz="1200">
                <a:latin typeface="+mn-lt"/>
              </a:defRPr>
            </a:lvl1pPr>
          </a:lstStyle>
          <a:p>
            <a:pPr>
              <a:defRPr/>
            </a:pPr>
            <a:fld id="{A18FFCF5-426D-4E25-B853-BBC9CFD38A76}" type="datetime1">
              <a:rPr lang="it-IT"/>
              <a:t>10/07/2022</a:t>
            </a:fld>
            <a:endParaRPr lang="it-IT" dirty="0"/>
          </a:p>
        </p:txBody>
      </p:sp>
      <p:sp>
        <p:nvSpPr>
          <p:cNvPr id="5" name="Segnaposto piè di pagina 4"/>
          <p:cNvSpPr>
            <a:spLocks noGrp="1"/>
          </p:cNvSpPr>
          <p:nvPr>
            <p:ph type="ftr" sz="quarter" idx="11"/>
          </p:nvPr>
        </p:nvSpPr>
        <p:spPr>
          <a:xfrm>
            <a:off x="4141788" y="6640513"/>
            <a:ext cx="3860800" cy="365125"/>
          </a:xfrm>
          <a:prstGeom prst="rect">
            <a:avLst/>
          </a:prstGeom>
        </p:spPr>
        <p:txBody>
          <a:bodyPr/>
          <a:lstStyle>
            <a:lvl1pPr>
              <a:defRPr sz="1200">
                <a:latin typeface="+mn-lt"/>
              </a:defRPr>
            </a:lvl1pPr>
          </a:lstStyle>
          <a:p>
            <a:pPr>
              <a:defRPr/>
            </a:pPr>
            <a:r>
              <a:rPr lang="it-IT"/>
              <a:t>footer</a:t>
            </a:r>
            <a:endParaRPr lang="it-IT" dirty="0"/>
          </a:p>
        </p:txBody>
      </p:sp>
      <p:sp>
        <p:nvSpPr>
          <p:cNvPr id="7" name="Segnaposto numero diapositiva 5"/>
          <p:cNvSpPr>
            <a:spLocks noGrp="1"/>
          </p:cNvSpPr>
          <p:nvPr>
            <p:ph type="sldNum" sz="quarter" idx="12"/>
          </p:nvPr>
        </p:nvSpPr>
        <p:spPr>
          <a:xfrm>
            <a:off x="8796338" y="6664325"/>
            <a:ext cx="2844800" cy="365125"/>
          </a:xfrm>
          <a:prstGeom prst="rect">
            <a:avLst/>
          </a:prstGeom>
        </p:spPr>
        <p:txBody>
          <a:bodyPr/>
          <a:lstStyle>
            <a:lvl1pPr>
              <a:defRPr sz="1200"/>
            </a:lvl1pPr>
          </a:lstStyle>
          <a:p>
            <a:fld id="{A59DA291-3100-43E9-99C5-7A70AF0A30C7}" type="slidenum">
              <a:rPr lang="it-IT" altLang="en-US"/>
              <a:t>‹#›</a:t>
            </a:fld>
            <a:endParaRPr lang="it-IT"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olo e contenuto">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sp>
        <p:nvSpPr>
          <p:cNvPr id="4" name="Title 3"/>
          <p:cNvSpPr>
            <a:spLocks noGrp="1"/>
          </p:cNvSpPr>
          <p:nvPr>
            <p:ph type="title"/>
          </p:nvPr>
        </p:nvSpPr>
        <p:spPr/>
        <p:txBody>
          <a:bodyPr/>
          <a:lstStyle/>
          <a:p>
            <a:r>
              <a:rPr lang="en-US"/>
              <a:t>Click to edit Master title style</a:t>
            </a:r>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it-IT"/>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Click to edit Master title style</a:t>
            </a:r>
            <a:endParaRPr lang="it-IT"/>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a titolo">
    <p:spTree>
      <p:nvGrpSpPr>
        <p:cNvPr id="1" name=""/>
        <p:cNvGrpSpPr/>
        <p:nvPr/>
      </p:nvGrpSpPr>
      <p:grpSpPr>
        <a:xfrm>
          <a:off x="0" y="0"/>
          <a:ext cx="0" cy="0"/>
          <a:chOff x="0" y="0"/>
          <a:chExt cx="0" cy="0"/>
        </a:xfrm>
      </p:grpSpPr>
      <p:sp>
        <p:nvSpPr>
          <p:cNvPr id="6" name="Rettangolo 14"/>
          <p:cNvSpPr/>
          <p:nvPr userDrawn="1"/>
        </p:nvSpPr>
        <p:spPr>
          <a:xfrm>
            <a:off x="0" y="-171450"/>
            <a:ext cx="12192000" cy="7200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7" name="Rettangolo 16"/>
          <p:cNvSpPr/>
          <p:nvPr userDrawn="1"/>
        </p:nvSpPr>
        <p:spPr>
          <a:xfrm>
            <a:off x="0" y="-173038"/>
            <a:ext cx="12192000" cy="7202488"/>
          </a:xfrm>
          <a:prstGeom prst="rect">
            <a:avLst/>
          </a:pr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dirty="0"/>
          </a:p>
        </p:txBody>
      </p:sp>
      <p:sp>
        <p:nvSpPr>
          <p:cNvPr id="8" name="Rettangolo 18"/>
          <p:cNvSpPr/>
          <p:nvPr userDrawn="1"/>
        </p:nvSpPr>
        <p:spPr>
          <a:xfrm>
            <a:off x="0" y="6323013"/>
            <a:ext cx="12192000" cy="706437"/>
          </a:xfrm>
          <a:prstGeom prst="rect">
            <a:avLst/>
          </a:prstGeom>
          <a:solidFill>
            <a:srgbClr val="61B3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pic>
        <p:nvPicPr>
          <p:cNvPr id="9" name="Picture 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73263" y="301625"/>
            <a:ext cx="762952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magine 1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79663" y="3916363"/>
            <a:ext cx="7432675"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magine 1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538538" y="4730750"/>
            <a:ext cx="5746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magine 20"/>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678488" y="4694238"/>
            <a:ext cx="57626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magine 2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820025" y="4730750"/>
            <a:ext cx="57626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magine 2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52450" y="6424613"/>
            <a:ext cx="7493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ttangolo 23"/>
          <p:cNvSpPr>
            <a:spLocks noChangeArrowheads="1"/>
          </p:cNvSpPr>
          <p:nvPr userDrawn="1"/>
        </p:nvSpPr>
        <p:spPr bwMode="auto">
          <a:xfrm>
            <a:off x="1416050" y="6416675"/>
            <a:ext cx="10337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it-IT" altLang="en-US" sz="1400" dirty="0">
                <a:solidFill>
                  <a:schemeClr val="bg1"/>
                </a:solidFill>
              </a:rPr>
              <a:t>© Copyright 2019 – </a:t>
            </a:r>
            <a:r>
              <a:rPr lang="it-IT" altLang="en-US" sz="1400" dirty="0" err="1">
                <a:solidFill>
                  <a:schemeClr val="bg1"/>
                </a:solidFill>
              </a:rPr>
              <a:t>This</a:t>
            </a:r>
            <a:r>
              <a:rPr lang="it-IT" altLang="en-US" sz="1400" dirty="0">
                <a:solidFill>
                  <a:schemeClr val="bg1"/>
                </a:solidFill>
              </a:rPr>
              <a:t> project </a:t>
            </a:r>
            <a:r>
              <a:rPr lang="it-IT" altLang="en-US" sz="1400" dirty="0" err="1">
                <a:solidFill>
                  <a:schemeClr val="bg1"/>
                </a:solidFill>
              </a:rPr>
              <a:t>has</a:t>
            </a:r>
            <a:r>
              <a:rPr lang="it-IT" altLang="en-US" sz="1400" dirty="0">
                <a:solidFill>
                  <a:schemeClr val="bg1"/>
                </a:solidFill>
              </a:rPr>
              <a:t> </a:t>
            </a:r>
            <a:r>
              <a:rPr lang="it-IT" altLang="en-US" sz="1400" dirty="0" err="1">
                <a:solidFill>
                  <a:schemeClr val="bg1"/>
                </a:solidFill>
              </a:rPr>
              <a:t>received</a:t>
            </a:r>
            <a:r>
              <a:rPr lang="it-IT" altLang="en-US" sz="1400" dirty="0">
                <a:solidFill>
                  <a:schemeClr val="bg1"/>
                </a:solidFill>
              </a:rPr>
              <a:t> funding from the </a:t>
            </a:r>
            <a:r>
              <a:rPr lang="it-IT" altLang="en-US" sz="1400" dirty="0" err="1">
                <a:solidFill>
                  <a:schemeClr val="bg1"/>
                </a:solidFill>
              </a:rPr>
              <a:t>European</a:t>
            </a:r>
            <a:r>
              <a:rPr lang="it-IT" altLang="en-US" sz="1400" dirty="0">
                <a:solidFill>
                  <a:schemeClr val="bg1"/>
                </a:solidFill>
              </a:rPr>
              <a:t> </a:t>
            </a:r>
            <a:r>
              <a:rPr lang="it-IT" altLang="en-US" sz="1400" dirty="0" err="1">
                <a:solidFill>
                  <a:schemeClr val="bg1"/>
                </a:solidFill>
              </a:rPr>
              <a:t>Union’s</a:t>
            </a:r>
            <a:r>
              <a:rPr lang="it-IT" altLang="en-US" sz="1400" dirty="0">
                <a:solidFill>
                  <a:schemeClr val="bg1"/>
                </a:solidFill>
              </a:rPr>
              <a:t> Horizon 2020 project call </a:t>
            </a:r>
          </a:p>
          <a:p>
            <a:pPr>
              <a:defRPr/>
            </a:pPr>
            <a:r>
              <a:rPr lang="it-IT" altLang="en-US" sz="1400" dirty="0">
                <a:solidFill>
                  <a:schemeClr val="bg1"/>
                </a:solidFill>
              </a:rPr>
              <a:t>H2020-SwafS-2018-2020 </a:t>
            </a:r>
            <a:r>
              <a:rPr lang="it-IT" altLang="en-US" sz="1400" dirty="0" err="1">
                <a:solidFill>
                  <a:schemeClr val="bg1"/>
                </a:solidFill>
              </a:rPr>
              <a:t>funded</a:t>
            </a:r>
            <a:r>
              <a:rPr lang="it-IT" altLang="en-US" sz="1400" dirty="0">
                <a:solidFill>
                  <a:schemeClr val="bg1"/>
                </a:solidFill>
              </a:rPr>
              <a:t> project Grant Agreement no. 872859</a:t>
            </a:r>
          </a:p>
        </p:txBody>
      </p:sp>
      <p:sp>
        <p:nvSpPr>
          <p:cNvPr id="24" name="Segnaposto contenuto 23"/>
          <p:cNvSpPr>
            <a:spLocks noGrp="1"/>
          </p:cNvSpPr>
          <p:nvPr>
            <p:ph sz="quarter" idx="10" hasCustomPrompt="1"/>
          </p:nvPr>
        </p:nvSpPr>
        <p:spPr>
          <a:xfrm>
            <a:off x="2745827" y="5445125"/>
            <a:ext cx="2160240" cy="360363"/>
          </a:xfrm>
          <a:ln>
            <a:noFill/>
          </a:ln>
        </p:spPr>
        <p:txBody>
          <a:bodyPr/>
          <a:lstStyle>
            <a:lvl1pPr marL="0" indent="0" algn="ctr">
              <a:buFont typeface="Arial" panose="020B0604020202020204" pitchFamily="34" charset="0"/>
              <a:buNone/>
              <a:defRPr sz="1600">
                <a:solidFill>
                  <a:schemeClr val="bg1"/>
                </a:solidFill>
              </a:defRPr>
            </a:lvl1pPr>
          </a:lstStyle>
          <a:p>
            <a:r>
              <a:rPr lang="it-IT" dirty="0"/>
              <a:t>Modifica gli stili del testo dello schema
Secondo livello
Terzo livello
Quarto livello
Quinto livello</a:t>
            </a:r>
          </a:p>
        </p:txBody>
      </p:sp>
      <p:sp>
        <p:nvSpPr>
          <p:cNvPr id="26" name="Segnaposto contenuto 23"/>
          <p:cNvSpPr>
            <a:spLocks noGrp="1"/>
          </p:cNvSpPr>
          <p:nvPr>
            <p:ph sz="quarter" idx="11" hasCustomPrompt="1"/>
          </p:nvPr>
        </p:nvSpPr>
        <p:spPr>
          <a:xfrm>
            <a:off x="4886784" y="5445125"/>
            <a:ext cx="2160240" cy="360363"/>
          </a:xfrm>
          <a:ln>
            <a:noFill/>
          </a:ln>
        </p:spPr>
        <p:txBody>
          <a:bodyPr/>
          <a:lstStyle>
            <a:lvl1pPr marL="0" indent="0" algn="ctr">
              <a:buFont typeface="Arial" panose="020B0604020202020204" pitchFamily="34" charset="0"/>
              <a:buNone/>
              <a:defRPr sz="1600">
                <a:solidFill>
                  <a:schemeClr val="bg1"/>
                </a:solidFill>
              </a:defRPr>
            </a:lvl1pPr>
          </a:lstStyle>
          <a:p>
            <a:r>
              <a:rPr lang="it-IT"/>
              <a:t>Modifica gli stili del testo dello schema
Secondo livello
Terzo livello
Quarto livello
Quinto livello</a:t>
            </a:r>
            <a:endParaRPr lang="it-IT" dirty="0"/>
          </a:p>
        </p:txBody>
      </p:sp>
      <p:sp>
        <p:nvSpPr>
          <p:cNvPr id="27" name="Segnaposto contenuto 23"/>
          <p:cNvSpPr>
            <a:spLocks noGrp="1"/>
          </p:cNvSpPr>
          <p:nvPr>
            <p:ph sz="quarter" idx="12" hasCustomPrompt="1"/>
          </p:nvPr>
        </p:nvSpPr>
        <p:spPr>
          <a:xfrm>
            <a:off x="7027741" y="5445125"/>
            <a:ext cx="2160240" cy="360363"/>
          </a:xfrm>
          <a:ln>
            <a:noFill/>
          </a:ln>
        </p:spPr>
        <p:txBody>
          <a:bodyPr/>
          <a:lstStyle>
            <a:lvl1pPr marL="0" indent="0" algn="ctr">
              <a:buFont typeface="Arial" panose="020B0604020202020204" pitchFamily="34" charset="0"/>
              <a:buNone/>
              <a:defRPr sz="1600">
                <a:solidFill>
                  <a:schemeClr val="bg1"/>
                </a:solidFill>
              </a:defRPr>
            </a:lvl1pPr>
          </a:lstStyle>
          <a:p>
            <a:r>
              <a:rPr lang="it-IT"/>
              <a:t>Modifica gli stili del testo dello schema
Secondo livello
Terzo livello
Quarto livello
Quinto livello</a:t>
            </a:r>
            <a:endParaRPr lang="it-IT" dirty="0"/>
          </a:p>
        </p:txBody>
      </p:sp>
      <p:sp>
        <p:nvSpPr>
          <p:cNvPr id="29" name="Titolo 28"/>
          <p:cNvSpPr>
            <a:spLocks noGrp="1"/>
          </p:cNvSpPr>
          <p:nvPr>
            <p:ph type="title" hasCustomPrompt="1"/>
          </p:nvPr>
        </p:nvSpPr>
        <p:spPr>
          <a:xfrm>
            <a:off x="1302035" y="2742756"/>
            <a:ext cx="9329738" cy="1143000"/>
          </a:xfrm>
        </p:spPr>
        <p:txBody>
          <a:bodyPr/>
          <a:lstStyle>
            <a:lvl1pPr algn="ctr">
              <a:defRPr/>
            </a:lvl1pPr>
          </a:lstStyle>
          <a:p>
            <a:r>
              <a:rPr lang="it-IT"/>
              <a:t>Fare clic per modificare lo stile del titolo dello schema</a:t>
            </a:r>
            <a:endParaRPr lang="it-IT"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en-US"/>
              <a:t>Click to edit Master title style</a:t>
            </a:r>
            <a:endParaRPr lang="it-IT"/>
          </a:p>
        </p:txBody>
      </p:sp>
      <p:sp>
        <p:nvSpPr>
          <p:cNvPr id="3" name="Segnaposto testo 2"/>
          <p:cNvSpPr>
            <a:spLocks noGrp="1"/>
          </p:cNvSpPr>
          <p:nvPr>
            <p:ph type="body" idx="1"/>
          </p:nvPr>
        </p:nvSpPr>
        <p:spPr>
          <a:xfrm>
            <a:off x="609600" y="1535113"/>
            <a:ext cx="5386917" cy="63976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Segnaposto testo 4"/>
          <p:cNvSpPr>
            <a:spLocks noGrp="1"/>
          </p:cNvSpPr>
          <p:nvPr>
            <p:ph type="body" sz="quarter" idx="3"/>
          </p:nvPr>
        </p:nvSpPr>
        <p:spPr>
          <a:xfrm>
            <a:off x="6193368" y="1535113"/>
            <a:ext cx="5389033" cy="6397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 dello schema</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it-IT"/>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it-IT"/>
          </a:p>
        </p:txBody>
      </p:sp>
      <p:sp>
        <p:nvSpPr>
          <p:cNvPr id="3" name="Segnaposto immagine 2"/>
          <p:cNvSpPr>
            <a:spLocks noGrp="1"/>
          </p:cNvSpPr>
          <p:nvPr>
            <p:ph type="pic" idx="1" hasCustomPrompt="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Click to edit Master title style</a:t>
            </a:r>
            <a:endParaRPr lang="it-IT"/>
          </a:p>
        </p:txBody>
      </p:sp>
      <p:sp>
        <p:nvSpPr>
          <p:cNvPr id="3" name="Segnaposto testo verticale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en-US"/>
              <a:t>Click to edit Master title style</a:t>
            </a:r>
            <a:endParaRPr lang="it-IT"/>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a:p>
            <a:pPr lvl="3"/>
            <a:r>
              <a:rPr lang="en-US" noProof="0" dirty="0" err="1"/>
              <a:t>Vierte</a:t>
            </a:r>
            <a:r>
              <a:rPr lang="en-US" noProof="0" dirty="0"/>
              <a:t> </a:t>
            </a:r>
            <a:r>
              <a:rPr lang="en-US" noProof="0" dirty="0" err="1"/>
              <a:t>Ebene</a:t>
            </a:r>
            <a:endParaRPr lang="en-US" noProof="0" dirty="0"/>
          </a:p>
          <a:p>
            <a:pPr lvl="4"/>
            <a:r>
              <a:rPr lang="en-US" noProof="0" dirty="0" err="1"/>
              <a:t>Fünfte</a:t>
            </a:r>
            <a:r>
              <a:rPr lang="en-US" noProof="0" dirty="0"/>
              <a:t> </a:t>
            </a:r>
            <a:r>
              <a:rPr lang="en-US" noProof="0" dirty="0" err="1"/>
              <a:t>Ebene</a:t>
            </a:r>
            <a:endParaRPr lang="en-US" noProof="0" dirty="0"/>
          </a:p>
        </p:txBody>
      </p:sp>
      <p:sp>
        <p:nvSpPr>
          <p:cNvPr id="8" name="Titel 7"/>
          <p:cNvSpPr>
            <a:spLocks noGrp="1"/>
          </p:cNvSpPr>
          <p:nvPr>
            <p:ph type="title"/>
          </p:nvPr>
        </p:nvSpPr>
        <p:spPr>
          <a:xfrm>
            <a:off x="838200" y="918010"/>
            <a:ext cx="10515600" cy="923330"/>
          </a:xfrm>
        </p:spPr>
        <p:txBody>
          <a:bodyPr/>
          <a:lstStyle/>
          <a:p>
            <a:r>
              <a:rPr lang="en-US" noProof="0" dirty="0" err="1"/>
              <a:t>Titelmasterformat</a:t>
            </a:r>
            <a:r>
              <a:rPr lang="en-US" noProof="0" dirty="0"/>
              <a:t> </a:t>
            </a:r>
            <a:r>
              <a:rPr lang="en-US" noProof="0" dirty="0" err="1"/>
              <a:t>durch</a:t>
            </a:r>
            <a:r>
              <a:rPr lang="en-US" noProof="0" dirty="0"/>
              <a:t> </a:t>
            </a:r>
            <a:r>
              <a:rPr lang="en-US" noProof="0" dirty="0" err="1"/>
              <a:t>Klicken</a:t>
            </a:r>
            <a:r>
              <a:rPr lang="en-US" noProof="0" dirty="0"/>
              <a:t> </a:t>
            </a:r>
            <a:r>
              <a:rPr lang="en-US" noProof="0" dirty="0" err="1"/>
              <a:t>bearbeiten</a:t>
            </a:r>
            <a:endParaRPr lang="en-US" noProof="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First page">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2351584" y="34922"/>
            <a:ext cx="9289032" cy="1143000"/>
          </a:xfrm>
        </p:spPr>
        <p:txBody>
          <a:bodyPr/>
          <a:lstStyle/>
          <a:p>
            <a:r>
              <a:rPr lang="it-IT" dirty="0"/>
              <a:t>Fare clic per modificare lo stile del titolo dello schema</a:t>
            </a:r>
          </a:p>
        </p:txBody>
      </p:sp>
      <p:sp>
        <p:nvSpPr>
          <p:cNvPr id="6" name="Segnaposto contenuto 2"/>
          <p:cNvSpPr>
            <a:spLocks noGrp="1"/>
          </p:cNvSpPr>
          <p:nvPr>
            <p:ph idx="1"/>
          </p:nvPr>
        </p:nvSpPr>
        <p:spPr>
          <a:xfrm>
            <a:off x="609600" y="1340768"/>
            <a:ext cx="10972800" cy="478539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sp>
        <p:nvSpPr>
          <p:cNvPr id="4" name="Segnaposto data 3"/>
          <p:cNvSpPr>
            <a:spLocks noGrp="1"/>
          </p:cNvSpPr>
          <p:nvPr>
            <p:ph type="dt" sz="half" idx="10"/>
          </p:nvPr>
        </p:nvSpPr>
        <p:spPr>
          <a:xfrm>
            <a:off x="550863" y="6640513"/>
            <a:ext cx="2844800" cy="365125"/>
          </a:xfrm>
          <a:prstGeom prst="rect">
            <a:avLst/>
          </a:prstGeom>
        </p:spPr>
        <p:txBody>
          <a:bodyPr/>
          <a:lstStyle>
            <a:lvl1pPr>
              <a:defRPr sz="1200">
                <a:latin typeface="+mn-lt"/>
              </a:defRPr>
            </a:lvl1pPr>
          </a:lstStyle>
          <a:p>
            <a:pPr>
              <a:defRPr/>
            </a:pPr>
            <a:fld id="{A18FFCF5-426D-4E25-B853-BBC9CFD38A76}" type="datetime1">
              <a:rPr lang="it-IT"/>
              <a:t>10/07/2022</a:t>
            </a:fld>
            <a:endParaRPr lang="it-IT" dirty="0"/>
          </a:p>
        </p:txBody>
      </p:sp>
      <p:sp>
        <p:nvSpPr>
          <p:cNvPr id="5" name="Segnaposto piè di pagina 4"/>
          <p:cNvSpPr>
            <a:spLocks noGrp="1"/>
          </p:cNvSpPr>
          <p:nvPr>
            <p:ph type="ftr" sz="quarter" idx="11"/>
          </p:nvPr>
        </p:nvSpPr>
        <p:spPr>
          <a:xfrm>
            <a:off x="4141788" y="6640513"/>
            <a:ext cx="3860800" cy="365125"/>
          </a:xfrm>
          <a:prstGeom prst="rect">
            <a:avLst/>
          </a:prstGeom>
        </p:spPr>
        <p:txBody>
          <a:bodyPr/>
          <a:lstStyle>
            <a:lvl1pPr>
              <a:defRPr sz="1200">
                <a:latin typeface="+mn-lt"/>
              </a:defRPr>
            </a:lvl1pPr>
          </a:lstStyle>
          <a:p>
            <a:pPr>
              <a:defRPr/>
            </a:pPr>
            <a:r>
              <a:rPr lang="it-IT"/>
              <a:t>footer</a:t>
            </a:r>
            <a:endParaRPr lang="it-IT" dirty="0"/>
          </a:p>
        </p:txBody>
      </p:sp>
      <p:sp>
        <p:nvSpPr>
          <p:cNvPr id="7" name="Segnaposto numero diapositiva 5"/>
          <p:cNvSpPr>
            <a:spLocks noGrp="1"/>
          </p:cNvSpPr>
          <p:nvPr>
            <p:ph type="sldNum" sz="quarter" idx="12"/>
          </p:nvPr>
        </p:nvSpPr>
        <p:spPr>
          <a:xfrm>
            <a:off x="8796338" y="6664325"/>
            <a:ext cx="2844800" cy="365125"/>
          </a:xfrm>
          <a:prstGeom prst="rect">
            <a:avLst/>
          </a:prstGeom>
        </p:spPr>
        <p:txBody>
          <a:bodyPr/>
          <a:lstStyle>
            <a:lvl1pPr>
              <a:defRPr sz="1200"/>
            </a:lvl1pPr>
          </a:lstStyle>
          <a:p>
            <a:fld id="{A59DA291-3100-43E9-99C5-7A70AF0A30C7}" type="slidenum">
              <a:rPr lang="it-IT" altLang="en-US"/>
              <a:t>‹#›</a:t>
            </a:fld>
            <a:endParaRPr lang="it-IT"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olo e contenuto">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sp>
        <p:nvSpPr>
          <p:cNvPr id="4" name="Title 3"/>
          <p:cNvSpPr>
            <a:spLocks noGrp="1"/>
          </p:cNvSpPr>
          <p:nvPr>
            <p:ph type="title"/>
          </p:nvPr>
        </p:nvSpPr>
        <p:spPr/>
        <p:txBody>
          <a:bodyPr/>
          <a:lstStyle/>
          <a:p>
            <a:r>
              <a:rPr lang="en-US"/>
              <a:t>Click to edit Master title style</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it-IT"/>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Click to edit Master title style</a:t>
            </a:r>
            <a:endParaRPr lang="it-IT"/>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en-US"/>
              <a:t>Click to edit Master title style</a:t>
            </a:r>
            <a:endParaRPr lang="it-IT"/>
          </a:p>
        </p:txBody>
      </p:sp>
      <p:sp>
        <p:nvSpPr>
          <p:cNvPr id="3" name="Segnaposto testo 2"/>
          <p:cNvSpPr>
            <a:spLocks noGrp="1"/>
          </p:cNvSpPr>
          <p:nvPr>
            <p:ph type="body" idx="1"/>
          </p:nvPr>
        </p:nvSpPr>
        <p:spPr>
          <a:xfrm>
            <a:off x="609600" y="1535113"/>
            <a:ext cx="5386917" cy="63976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Segnaposto testo 4"/>
          <p:cNvSpPr>
            <a:spLocks noGrp="1"/>
          </p:cNvSpPr>
          <p:nvPr>
            <p:ph type="body" sz="quarter" idx="3"/>
          </p:nvPr>
        </p:nvSpPr>
        <p:spPr>
          <a:xfrm>
            <a:off x="6193368" y="1535113"/>
            <a:ext cx="5389033" cy="6397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 dello schema</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it-IT"/>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emf"/><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4.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3.emf"/><Relationship Id="rId2" Type="http://schemas.openxmlformats.org/officeDocument/2006/relationships/slideLayout" Target="../slideLayouts/slideLayout15.xml"/><Relationship Id="rId16"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2157"/>
          </a:schemeClr>
        </a:solidFill>
        <a:effectLst/>
      </p:bgPr>
    </p:bg>
    <p:spTree>
      <p:nvGrpSpPr>
        <p:cNvPr id="1" name=""/>
        <p:cNvGrpSpPr/>
        <p:nvPr/>
      </p:nvGrpSpPr>
      <p:grpSpPr>
        <a:xfrm>
          <a:off x="0" y="0"/>
          <a:ext cx="0" cy="0"/>
          <a:chOff x="0" y="0"/>
          <a:chExt cx="0" cy="0"/>
        </a:xfrm>
      </p:grpSpPr>
      <p:sp>
        <p:nvSpPr>
          <p:cNvPr id="13" name="Rettangolo 12"/>
          <p:cNvSpPr/>
          <p:nvPr userDrawn="1"/>
        </p:nvSpPr>
        <p:spPr>
          <a:xfrm>
            <a:off x="0" y="6391379"/>
            <a:ext cx="12192000" cy="706437"/>
          </a:xfrm>
          <a:prstGeom prst="rect">
            <a:avLst/>
          </a:prstGeom>
          <a:solidFill>
            <a:srgbClr val="8025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sz="1400" dirty="0"/>
          </a:p>
        </p:txBody>
      </p:sp>
      <p:pic>
        <p:nvPicPr>
          <p:cNvPr id="1027" name="Immagine 15"/>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9191625" y="2997200"/>
            <a:ext cx="3000375"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Segnaposto titolo 1"/>
          <p:cNvSpPr>
            <a:spLocks noGrp="1" noChangeArrowheads="1"/>
          </p:cNvSpPr>
          <p:nvPr>
            <p:ph type="title"/>
          </p:nvPr>
        </p:nvSpPr>
        <p:spPr bwMode="auto">
          <a:xfrm>
            <a:off x="2311400" y="34925"/>
            <a:ext cx="93297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it-IT" altLang="en-US"/>
              <a:t>Fare clic per modificare lo stile del titolo</a:t>
            </a:r>
          </a:p>
        </p:txBody>
      </p:sp>
      <p:sp>
        <p:nvSpPr>
          <p:cNvPr id="1029" name="Segnaposto testo 2"/>
          <p:cNvSpPr>
            <a:spLocks noGrp="1" noChangeArrowheads="1"/>
          </p:cNvSpPr>
          <p:nvPr>
            <p:ph type="body" idx="1"/>
          </p:nvPr>
        </p:nvSpPr>
        <p:spPr bwMode="auto">
          <a:xfrm>
            <a:off x="550863" y="1384300"/>
            <a:ext cx="11090275" cy="473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it-IT" altLang="en-US"/>
              <a:t>Fare clic per modificare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p>
        </p:txBody>
      </p:sp>
      <p:pic>
        <p:nvPicPr>
          <p:cNvPr id="1030" name="Immagine 7"/>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2088" y="214313"/>
            <a:ext cx="206057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ttangolo 13"/>
          <p:cNvSpPr/>
          <p:nvPr userDrawn="1"/>
        </p:nvSpPr>
        <p:spPr>
          <a:xfrm>
            <a:off x="0" y="6323013"/>
            <a:ext cx="12192000" cy="173037"/>
          </a:xfrm>
          <a:prstGeom prst="rect">
            <a:avLst/>
          </a:prstGeom>
          <a:solidFill>
            <a:srgbClr val="61B3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pic>
        <p:nvPicPr>
          <p:cNvPr id="4" name="Immagine 19"/>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84907" y="6550516"/>
            <a:ext cx="619256" cy="414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20"/>
          <p:cNvSpPr>
            <a:spLocks noChangeArrowheads="1"/>
          </p:cNvSpPr>
          <p:nvPr userDrawn="1"/>
        </p:nvSpPr>
        <p:spPr bwMode="auto">
          <a:xfrm>
            <a:off x="927100" y="6550516"/>
            <a:ext cx="10337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it-IT" altLang="en-US" sz="1100" dirty="0">
                <a:solidFill>
                  <a:schemeClr val="bg1"/>
                </a:solidFill>
              </a:rPr>
              <a:t>© Copyright 2019 – </a:t>
            </a:r>
            <a:r>
              <a:rPr lang="it-IT" altLang="en-US" sz="1100" dirty="0" err="1">
                <a:solidFill>
                  <a:schemeClr val="bg1"/>
                </a:solidFill>
              </a:rPr>
              <a:t>This</a:t>
            </a:r>
            <a:r>
              <a:rPr lang="it-IT" altLang="en-US" sz="1100" dirty="0">
                <a:solidFill>
                  <a:schemeClr val="bg1"/>
                </a:solidFill>
              </a:rPr>
              <a:t> project </a:t>
            </a:r>
            <a:r>
              <a:rPr lang="it-IT" altLang="en-US" sz="1100" dirty="0" err="1">
                <a:solidFill>
                  <a:schemeClr val="bg1"/>
                </a:solidFill>
              </a:rPr>
              <a:t>has</a:t>
            </a:r>
            <a:r>
              <a:rPr lang="it-IT" altLang="en-US" sz="1100" dirty="0">
                <a:solidFill>
                  <a:schemeClr val="bg1"/>
                </a:solidFill>
              </a:rPr>
              <a:t> </a:t>
            </a:r>
            <a:r>
              <a:rPr lang="it-IT" altLang="en-US" sz="1100" dirty="0" err="1">
                <a:solidFill>
                  <a:schemeClr val="bg1"/>
                </a:solidFill>
              </a:rPr>
              <a:t>received</a:t>
            </a:r>
            <a:r>
              <a:rPr lang="it-IT" altLang="en-US" sz="1100" dirty="0">
                <a:solidFill>
                  <a:schemeClr val="bg1"/>
                </a:solidFill>
              </a:rPr>
              <a:t> funding from the </a:t>
            </a:r>
            <a:r>
              <a:rPr lang="it-IT" altLang="en-US" sz="1100" dirty="0" err="1">
                <a:solidFill>
                  <a:schemeClr val="bg1"/>
                </a:solidFill>
              </a:rPr>
              <a:t>European</a:t>
            </a:r>
            <a:r>
              <a:rPr lang="it-IT" altLang="en-US" sz="1100" dirty="0">
                <a:solidFill>
                  <a:schemeClr val="bg1"/>
                </a:solidFill>
              </a:rPr>
              <a:t> </a:t>
            </a:r>
            <a:r>
              <a:rPr lang="it-IT" altLang="en-US" sz="1100" dirty="0" err="1">
                <a:solidFill>
                  <a:schemeClr val="bg1"/>
                </a:solidFill>
              </a:rPr>
              <a:t>Union’s</a:t>
            </a:r>
            <a:r>
              <a:rPr lang="it-IT" altLang="en-US" sz="1100" dirty="0">
                <a:solidFill>
                  <a:schemeClr val="bg1"/>
                </a:solidFill>
              </a:rPr>
              <a:t> Horizon 2020 project call </a:t>
            </a:r>
          </a:p>
          <a:p>
            <a:pPr>
              <a:defRPr/>
            </a:pPr>
            <a:r>
              <a:rPr lang="it-IT" altLang="en-US" sz="1100" dirty="0">
                <a:solidFill>
                  <a:schemeClr val="bg1"/>
                </a:solidFill>
              </a:rPr>
              <a:t>H2020-SwafS-2018-2020 </a:t>
            </a:r>
            <a:r>
              <a:rPr lang="it-IT" altLang="en-US" sz="1100" dirty="0" err="1">
                <a:solidFill>
                  <a:schemeClr val="bg1"/>
                </a:solidFill>
              </a:rPr>
              <a:t>funded</a:t>
            </a:r>
            <a:r>
              <a:rPr lang="it-IT" altLang="en-US" sz="1100" dirty="0">
                <a:solidFill>
                  <a:schemeClr val="bg1"/>
                </a:solidFill>
              </a:rPr>
              <a:t> project Grant Agreement no. 872859</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p:txStyles>
    <p:titleStyle>
      <a:lvl1pPr algn="l" rtl="0" eaLnBrk="0" fontAlgn="base" hangingPunct="0">
        <a:spcBef>
          <a:spcPct val="0"/>
        </a:spcBef>
        <a:spcAft>
          <a:spcPct val="0"/>
        </a:spcAft>
        <a:defRPr sz="3200" b="1" kern="1200">
          <a:solidFill>
            <a:srgbClr val="58585A"/>
          </a:solidFill>
          <a:latin typeface="+mn-lt"/>
          <a:ea typeface="Futura Medium" pitchFamily="34" charset="0"/>
          <a:cs typeface="Futura Medium" panose="020B0602020204020303" pitchFamily="34" charset="-79"/>
        </a:defRPr>
      </a:lvl1pPr>
      <a:lvl2pPr algn="l" rtl="0" eaLnBrk="0" fontAlgn="base" hangingPunct="0">
        <a:spcBef>
          <a:spcPct val="0"/>
        </a:spcBef>
        <a:spcAft>
          <a:spcPct val="0"/>
        </a:spcAft>
        <a:defRPr sz="3200" b="1">
          <a:solidFill>
            <a:srgbClr val="58585A"/>
          </a:solidFill>
          <a:latin typeface="Arial" panose="020B0604020202020204" pitchFamily="34" charset="0"/>
          <a:ea typeface="Futura Medium" pitchFamily="34" charset="0"/>
          <a:cs typeface="Futura Medium" pitchFamily="34" charset="0"/>
        </a:defRPr>
      </a:lvl2pPr>
      <a:lvl3pPr algn="l" rtl="0" eaLnBrk="0" fontAlgn="base" hangingPunct="0">
        <a:spcBef>
          <a:spcPct val="0"/>
        </a:spcBef>
        <a:spcAft>
          <a:spcPct val="0"/>
        </a:spcAft>
        <a:defRPr sz="3200" b="1">
          <a:solidFill>
            <a:srgbClr val="58585A"/>
          </a:solidFill>
          <a:latin typeface="Arial" panose="020B0604020202020204" pitchFamily="34" charset="0"/>
          <a:ea typeface="Futura Medium" pitchFamily="34" charset="0"/>
          <a:cs typeface="Futura Medium" pitchFamily="34" charset="0"/>
        </a:defRPr>
      </a:lvl3pPr>
      <a:lvl4pPr algn="l" rtl="0" eaLnBrk="0" fontAlgn="base" hangingPunct="0">
        <a:spcBef>
          <a:spcPct val="0"/>
        </a:spcBef>
        <a:spcAft>
          <a:spcPct val="0"/>
        </a:spcAft>
        <a:defRPr sz="3200" b="1">
          <a:solidFill>
            <a:srgbClr val="58585A"/>
          </a:solidFill>
          <a:latin typeface="Arial" panose="020B0604020202020204" pitchFamily="34" charset="0"/>
          <a:ea typeface="Futura Medium" pitchFamily="34" charset="0"/>
          <a:cs typeface="Futura Medium" pitchFamily="34" charset="0"/>
        </a:defRPr>
      </a:lvl4pPr>
      <a:lvl5pPr algn="l" rtl="0" eaLnBrk="0" fontAlgn="base" hangingPunct="0">
        <a:spcBef>
          <a:spcPct val="0"/>
        </a:spcBef>
        <a:spcAft>
          <a:spcPct val="0"/>
        </a:spcAft>
        <a:defRPr sz="3200" b="1">
          <a:solidFill>
            <a:srgbClr val="58585A"/>
          </a:solidFill>
          <a:latin typeface="Arial" panose="020B0604020202020204" pitchFamily="34" charset="0"/>
          <a:ea typeface="Futura Medium" pitchFamily="34" charset="0"/>
          <a:cs typeface="Futura Medium" pitchFamily="34" charset="0"/>
        </a:defRPr>
      </a:lvl5pPr>
      <a:lvl6pPr marL="457200" algn="l" rtl="0" fontAlgn="base">
        <a:spcBef>
          <a:spcPct val="0"/>
        </a:spcBef>
        <a:spcAft>
          <a:spcPct val="0"/>
        </a:spcAft>
        <a:defRPr sz="3200" b="1">
          <a:solidFill>
            <a:schemeClr val="tx2"/>
          </a:solidFill>
          <a:latin typeface="Futura Medium" pitchFamily="34" charset="0"/>
          <a:cs typeface="Futura Medium" pitchFamily="34" charset="0"/>
        </a:defRPr>
      </a:lvl6pPr>
      <a:lvl7pPr marL="914400" algn="l" rtl="0" fontAlgn="base">
        <a:spcBef>
          <a:spcPct val="0"/>
        </a:spcBef>
        <a:spcAft>
          <a:spcPct val="0"/>
        </a:spcAft>
        <a:defRPr sz="3200" b="1">
          <a:solidFill>
            <a:schemeClr val="tx2"/>
          </a:solidFill>
          <a:latin typeface="Futura Medium" pitchFamily="34" charset="0"/>
          <a:cs typeface="Futura Medium" pitchFamily="34" charset="0"/>
        </a:defRPr>
      </a:lvl7pPr>
      <a:lvl8pPr marL="1371600" algn="l" rtl="0" fontAlgn="base">
        <a:spcBef>
          <a:spcPct val="0"/>
        </a:spcBef>
        <a:spcAft>
          <a:spcPct val="0"/>
        </a:spcAft>
        <a:defRPr sz="3200" b="1">
          <a:solidFill>
            <a:schemeClr val="tx2"/>
          </a:solidFill>
          <a:latin typeface="Futura Medium" pitchFamily="34" charset="0"/>
          <a:cs typeface="Futura Medium" pitchFamily="34" charset="0"/>
        </a:defRPr>
      </a:lvl8pPr>
      <a:lvl9pPr marL="1828800" algn="l" rtl="0" fontAlgn="base">
        <a:spcBef>
          <a:spcPct val="0"/>
        </a:spcBef>
        <a:spcAft>
          <a:spcPct val="0"/>
        </a:spcAft>
        <a:defRPr sz="3200" b="1">
          <a:solidFill>
            <a:schemeClr val="tx2"/>
          </a:solidFill>
          <a:latin typeface="Futura Medium" pitchFamily="34" charset="0"/>
          <a:cs typeface="Futura Medium" pitchFamily="34" charset="0"/>
        </a:defRPr>
      </a:lvl9pPr>
    </p:titleStyle>
    <p:bodyStyle>
      <a:lvl1pPr marL="342900" indent="-342900" algn="l" rtl="0" eaLnBrk="0" fontAlgn="base" hangingPunct="0">
        <a:spcBef>
          <a:spcPct val="20000"/>
        </a:spcBef>
        <a:spcAft>
          <a:spcPct val="0"/>
        </a:spcAft>
        <a:buBlip>
          <a:blip r:embed="rId18"/>
        </a:buBlip>
        <a:defRPr sz="2800" kern="1200">
          <a:solidFill>
            <a:schemeClr val="tx1"/>
          </a:solidFill>
          <a:latin typeface="+mn-lt"/>
          <a:ea typeface="Futura Medium" pitchFamily="34" charset="0"/>
          <a:cs typeface="Futura Medium" panose="020B0602020204020303" pitchFamily="34" charset="-79"/>
        </a:defRPr>
      </a:lvl1pPr>
      <a:lvl2pPr marL="742950" indent="-285750" algn="l" rtl="0" eaLnBrk="0" fontAlgn="base" hangingPunct="0">
        <a:spcBef>
          <a:spcPct val="20000"/>
        </a:spcBef>
        <a:spcAft>
          <a:spcPct val="0"/>
        </a:spcAft>
        <a:buBlip>
          <a:blip r:embed="rId18"/>
        </a:buBlip>
        <a:defRPr sz="2400" kern="1200">
          <a:solidFill>
            <a:schemeClr val="tx1"/>
          </a:solidFill>
          <a:latin typeface="+mn-lt"/>
          <a:ea typeface="Futura Medium" pitchFamily="34" charset="0"/>
          <a:cs typeface="Futura Medium" panose="020B0602020204020303" pitchFamily="34" charset="-79"/>
        </a:defRPr>
      </a:lvl2pPr>
      <a:lvl3pPr marL="1143000" indent="-228600" algn="l" rtl="0" eaLnBrk="0" fontAlgn="base" hangingPunct="0">
        <a:spcBef>
          <a:spcPct val="20000"/>
        </a:spcBef>
        <a:spcAft>
          <a:spcPct val="0"/>
        </a:spcAft>
        <a:buBlip>
          <a:blip r:embed="rId18"/>
        </a:buBlip>
        <a:defRPr sz="2000" kern="1200">
          <a:solidFill>
            <a:schemeClr val="tx1"/>
          </a:solidFill>
          <a:latin typeface="+mn-lt"/>
          <a:ea typeface="Futura Medium" pitchFamily="34" charset="0"/>
          <a:cs typeface="Futura Medium" panose="020B0602020204020303" pitchFamily="34" charset="-79"/>
        </a:defRPr>
      </a:lvl3pPr>
      <a:lvl4pPr marL="1600200" indent="-228600" algn="l" rtl="0" eaLnBrk="0" fontAlgn="base" hangingPunct="0">
        <a:spcBef>
          <a:spcPct val="20000"/>
        </a:spcBef>
        <a:spcAft>
          <a:spcPct val="0"/>
        </a:spcAft>
        <a:buBlip>
          <a:blip r:embed="rId18"/>
        </a:buBlip>
        <a:defRPr kern="1200">
          <a:solidFill>
            <a:schemeClr val="tx1"/>
          </a:solidFill>
          <a:latin typeface="+mn-lt"/>
          <a:ea typeface="Futura Medium" pitchFamily="34" charset="0"/>
          <a:cs typeface="Futura Medium" panose="020B0602020204020303" pitchFamily="34" charset="-79"/>
        </a:defRPr>
      </a:lvl4pPr>
      <a:lvl5pPr marL="2057400" indent="-228600" algn="l" rtl="0" eaLnBrk="0" fontAlgn="base" hangingPunct="0">
        <a:spcBef>
          <a:spcPct val="20000"/>
        </a:spcBef>
        <a:spcAft>
          <a:spcPct val="0"/>
        </a:spcAft>
        <a:buBlip>
          <a:blip r:embed="rId18"/>
        </a:buBlip>
        <a:defRPr sz="1600" kern="1200">
          <a:solidFill>
            <a:schemeClr val="tx1"/>
          </a:solidFill>
          <a:latin typeface="+mn-lt"/>
          <a:ea typeface="Futura Medium" pitchFamily="34" charset="0"/>
          <a:cs typeface="Futura Medium" panose="020B0602020204020303" pitchFamily="34" charset="-79"/>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alpha val="12157"/>
          </a:schemeClr>
        </a:solidFill>
        <a:effectLst/>
      </p:bgPr>
    </p:bg>
    <p:spTree>
      <p:nvGrpSpPr>
        <p:cNvPr id="1" name=""/>
        <p:cNvGrpSpPr/>
        <p:nvPr/>
      </p:nvGrpSpPr>
      <p:grpSpPr>
        <a:xfrm>
          <a:off x="0" y="0"/>
          <a:ext cx="0" cy="0"/>
          <a:chOff x="0" y="0"/>
          <a:chExt cx="0" cy="0"/>
        </a:xfrm>
      </p:grpSpPr>
      <p:sp>
        <p:nvSpPr>
          <p:cNvPr id="13" name="Rettangolo 12"/>
          <p:cNvSpPr/>
          <p:nvPr userDrawn="1"/>
        </p:nvSpPr>
        <p:spPr>
          <a:xfrm>
            <a:off x="0" y="6391379"/>
            <a:ext cx="12192000" cy="706437"/>
          </a:xfrm>
          <a:prstGeom prst="rect">
            <a:avLst/>
          </a:prstGeom>
          <a:solidFill>
            <a:srgbClr val="8025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sz="1400" dirty="0"/>
          </a:p>
        </p:txBody>
      </p:sp>
      <p:pic>
        <p:nvPicPr>
          <p:cNvPr id="1027" name="Immagine 15"/>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9191625" y="2997200"/>
            <a:ext cx="3000375"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Segnaposto titolo 1"/>
          <p:cNvSpPr>
            <a:spLocks noGrp="1" noChangeArrowheads="1"/>
          </p:cNvSpPr>
          <p:nvPr>
            <p:ph type="title"/>
          </p:nvPr>
        </p:nvSpPr>
        <p:spPr bwMode="auto">
          <a:xfrm>
            <a:off x="2311400" y="34925"/>
            <a:ext cx="93297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it-IT" altLang="en-US"/>
              <a:t>Fare clic per modificare lo stile del titolo</a:t>
            </a:r>
          </a:p>
        </p:txBody>
      </p:sp>
      <p:sp>
        <p:nvSpPr>
          <p:cNvPr id="1029" name="Segnaposto testo 2"/>
          <p:cNvSpPr>
            <a:spLocks noGrp="1" noChangeArrowheads="1"/>
          </p:cNvSpPr>
          <p:nvPr>
            <p:ph type="body" idx="1"/>
          </p:nvPr>
        </p:nvSpPr>
        <p:spPr bwMode="auto">
          <a:xfrm>
            <a:off x="550863" y="1384300"/>
            <a:ext cx="11090275" cy="473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it-IT" altLang="en-US"/>
              <a:t>Fare clic per modificare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p>
        </p:txBody>
      </p:sp>
      <p:pic>
        <p:nvPicPr>
          <p:cNvPr id="1030" name="Immagine 7"/>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2088" y="214313"/>
            <a:ext cx="206057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ttangolo 13"/>
          <p:cNvSpPr/>
          <p:nvPr userDrawn="1"/>
        </p:nvSpPr>
        <p:spPr>
          <a:xfrm>
            <a:off x="0" y="6323013"/>
            <a:ext cx="12192000" cy="173037"/>
          </a:xfrm>
          <a:prstGeom prst="rect">
            <a:avLst/>
          </a:prstGeom>
          <a:solidFill>
            <a:srgbClr val="61B3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pic>
        <p:nvPicPr>
          <p:cNvPr id="4" name="Immagine 19"/>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84907" y="6550516"/>
            <a:ext cx="619256" cy="414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20"/>
          <p:cNvSpPr>
            <a:spLocks noChangeArrowheads="1"/>
          </p:cNvSpPr>
          <p:nvPr userDrawn="1"/>
        </p:nvSpPr>
        <p:spPr bwMode="auto">
          <a:xfrm>
            <a:off x="927100" y="6550516"/>
            <a:ext cx="10337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it-IT" altLang="en-US" sz="1100" dirty="0">
                <a:solidFill>
                  <a:schemeClr val="bg1"/>
                </a:solidFill>
              </a:rPr>
              <a:t>© Copyright 2019 – </a:t>
            </a:r>
            <a:r>
              <a:rPr lang="it-IT" altLang="en-US" sz="1100" dirty="0" err="1">
                <a:solidFill>
                  <a:schemeClr val="bg1"/>
                </a:solidFill>
              </a:rPr>
              <a:t>This</a:t>
            </a:r>
            <a:r>
              <a:rPr lang="it-IT" altLang="en-US" sz="1100" dirty="0">
                <a:solidFill>
                  <a:schemeClr val="bg1"/>
                </a:solidFill>
              </a:rPr>
              <a:t> project </a:t>
            </a:r>
            <a:r>
              <a:rPr lang="it-IT" altLang="en-US" sz="1100" dirty="0" err="1">
                <a:solidFill>
                  <a:schemeClr val="bg1"/>
                </a:solidFill>
              </a:rPr>
              <a:t>has</a:t>
            </a:r>
            <a:r>
              <a:rPr lang="it-IT" altLang="en-US" sz="1100" dirty="0">
                <a:solidFill>
                  <a:schemeClr val="bg1"/>
                </a:solidFill>
              </a:rPr>
              <a:t> </a:t>
            </a:r>
            <a:r>
              <a:rPr lang="it-IT" altLang="en-US" sz="1100" dirty="0" err="1">
                <a:solidFill>
                  <a:schemeClr val="bg1"/>
                </a:solidFill>
              </a:rPr>
              <a:t>received</a:t>
            </a:r>
            <a:r>
              <a:rPr lang="it-IT" altLang="en-US" sz="1100" dirty="0">
                <a:solidFill>
                  <a:schemeClr val="bg1"/>
                </a:solidFill>
              </a:rPr>
              <a:t> funding from the </a:t>
            </a:r>
            <a:r>
              <a:rPr lang="it-IT" altLang="en-US" sz="1100" dirty="0" err="1">
                <a:solidFill>
                  <a:schemeClr val="bg1"/>
                </a:solidFill>
              </a:rPr>
              <a:t>European</a:t>
            </a:r>
            <a:r>
              <a:rPr lang="it-IT" altLang="en-US" sz="1100" dirty="0">
                <a:solidFill>
                  <a:schemeClr val="bg1"/>
                </a:solidFill>
              </a:rPr>
              <a:t> </a:t>
            </a:r>
            <a:r>
              <a:rPr lang="it-IT" altLang="en-US" sz="1100" dirty="0" err="1">
                <a:solidFill>
                  <a:schemeClr val="bg1"/>
                </a:solidFill>
              </a:rPr>
              <a:t>Union’s</a:t>
            </a:r>
            <a:r>
              <a:rPr lang="it-IT" altLang="en-US" sz="1100" dirty="0">
                <a:solidFill>
                  <a:schemeClr val="bg1"/>
                </a:solidFill>
              </a:rPr>
              <a:t> Horizon 2020 project call </a:t>
            </a:r>
          </a:p>
          <a:p>
            <a:pPr>
              <a:defRPr/>
            </a:pPr>
            <a:r>
              <a:rPr lang="it-IT" altLang="en-US" sz="1100" dirty="0">
                <a:solidFill>
                  <a:schemeClr val="bg1"/>
                </a:solidFill>
              </a:rPr>
              <a:t>H2020-SwafS-2018-2020 </a:t>
            </a:r>
            <a:r>
              <a:rPr lang="it-IT" altLang="en-US" sz="1100" dirty="0" err="1">
                <a:solidFill>
                  <a:schemeClr val="bg1"/>
                </a:solidFill>
              </a:rPr>
              <a:t>funded</a:t>
            </a:r>
            <a:r>
              <a:rPr lang="it-IT" altLang="en-US" sz="1100" dirty="0">
                <a:solidFill>
                  <a:schemeClr val="bg1"/>
                </a:solidFill>
              </a:rPr>
              <a:t> project Grant Agreement no. 872859</a:t>
            </a: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hdr="0"/>
  <p:txStyles>
    <p:titleStyle>
      <a:lvl1pPr algn="l" rtl="0" eaLnBrk="0" fontAlgn="base" hangingPunct="0">
        <a:spcBef>
          <a:spcPct val="0"/>
        </a:spcBef>
        <a:spcAft>
          <a:spcPct val="0"/>
        </a:spcAft>
        <a:defRPr sz="3200" b="1" kern="1200">
          <a:solidFill>
            <a:srgbClr val="58585A"/>
          </a:solidFill>
          <a:latin typeface="+mn-lt"/>
          <a:ea typeface="Futura Medium" pitchFamily="34" charset="0"/>
          <a:cs typeface="Futura Medium" panose="020B0602020204020303" pitchFamily="34" charset="-79"/>
        </a:defRPr>
      </a:lvl1pPr>
      <a:lvl2pPr algn="l" rtl="0" eaLnBrk="0" fontAlgn="base" hangingPunct="0">
        <a:spcBef>
          <a:spcPct val="0"/>
        </a:spcBef>
        <a:spcAft>
          <a:spcPct val="0"/>
        </a:spcAft>
        <a:defRPr sz="3200" b="1">
          <a:solidFill>
            <a:srgbClr val="58585A"/>
          </a:solidFill>
          <a:latin typeface="Arial" panose="020B0604020202020204" pitchFamily="34" charset="0"/>
          <a:ea typeface="Futura Medium" pitchFamily="34" charset="0"/>
          <a:cs typeface="Futura Medium" pitchFamily="34" charset="0"/>
        </a:defRPr>
      </a:lvl2pPr>
      <a:lvl3pPr algn="l" rtl="0" eaLnBrk="0" fontAlgn="base" hangingPunct="0">
        <a:spcBef>
          <a:spcPct val="0"/>
        </a:spcBef>
        <a:spcAft>
          <a:spcPct val="0"/>
        </a:spcAft>
        <a:defRPr sz="3200" b="1">
          <a:solidFill>
            <a:srgbClr val="58585A"/>
          </a:solidFill>
          <a:latin typeface="Arial" panose="020B0604020202020204" pitchFamily="34" charset="0"/>
          <a:ea typeface="Futura Medium" pitchFamily="34" charset="0"/>
          <a:cs typeface="Futura Medium" pitchFamily="34" charset="0"/>
        </a:defRPr>
      </a:lvl3pPr>
      <a:lvl4pPr algn="l" rtl="0" eaLnBrk="0" fontAlgn="base" hangingPunct="0">
        <a:spcBef>
          <a:spcPct val="0"/>
        </a:spcBef>
        <a:spcAft>
          <a:spcPct val="0"/>
        </a:spcAft>
        <a:defRPr sz="3200" b="1">
          <a:solidFill>
            <a:srgbClr val="58585A"/>
          </a:solidFill>
          <a:latin typeface="Arial" panose="020B0604020202020204" pitchFamily="34" charset="0"/>
          <a:ea typeface="Futura Medium" pitchFamily="34" charset="0"/>
          <a:cs typeface="Futura Medium" pitchFamily="34" charset="0"/>
        </a:defRPr>
      </a:lvl4pPr>
      <a:lvl5pPr algn="l" rtl="0" eaLnBrk="0" fontAlgn="base" hangingPunct="0">
        <a:spcBef>
          <a:spcPct val="0"/>
        </a:spcBef>
        <a:spcAft>
          <a:spcPct val="0"/>
        </a:spcAft>
        <a:defRPr sz="3200" b="1">
          <a:solidFill>
            <a:srgbClr val="58585A"/>
          </a:solidFill>
          <a:latin typeface="Arial" panose="020B0604020202020204" pitchFamily="34" charset="0"/>
          <a:ea typeface="Futura Medium" pitchFamily="34" charset="0"/>
          <a:cs typeface="Futura Medium" pitchFamily="34" charset="0"/>
        </a:defRPr>
      </a:lvl5pPr>
      <a:lvl6pPr marL="457200" algn="l" rtl="0" fontAlgn="base">
        <a:spcBef>
          <a:spcPct val="0"/>
        </a:spcBef>
        <a:spcAft>
          <a:spcPct val="0"/>
        </a:spcAft>
        <a:defRPr sz="3200" b="1">
          <a:solidFill>
            <a:schemeClr val="tx2"/>
          </a:solidFill>
          <a:latin typeface="Futura Medium" pitchFamily="34" charset="0"/>
          <a:cs typeface="Futura Medium" pitchFamily="34" charset="0"/>
        </a:defRPr>
      </a:lvl6pPr>
      <a:lvl7pPr marL="914400" algn="l" rtl="0" fontAlgn="base">
        <a:spcBef>
          <a:spcPct val="0"/>
        </a:spcBef>
        <a:spcAft>
          <a:spcPct val="0"/>
        </a:spcAft>
        <a:defRPr sz="3200" b="1">
          <a:solidFill>
            <a:schemeClr val="tx2"/>
          </a:solidFill>
          <a:latin typeface="Futura Medium" pitchFamily="34" charset="0"/>
          <a:cs typeface="Futura Medium" pitchFamily="34" charset="0"/>
        </a:defRPr>
      </a:lvl7pPr>
      <a:lvl8pPr marL="1371600" algn="l" rtl="0" fontAlgn="base">
        <a:spcBef>
          <a:spcPct val="0"/>
        </a:spcBef>
        <a:spcAft>
          <a:spcPct val="0"/>
        </a:spcAft>
        <a:defRPr sz="3200" b="1">
          <a:solidFill>
            <a:schemeClr val="tx2"/>
          </a:solidFill>
          <a:latin typeface="Futura Medium" pitchFamily="34" charset="0"/>
          <a:cs typeface="Futura Medium" pitchFamily="34" charset="0"/>
        </a:defRPr>
      </a:lvl8pPr>
      <a:lvl9pPr marL="1828800" algn="l" rtl="0" fontAlgn="base">
        <a:spcBef>
          <a:spcPct val="0"/>
        </a:spcBef>
        <a:spcAft>
          <a:spcPct val="0"/>
        </a:spcAft>
        <a:defRPr sz="3200" b="1">
          <a:solidFill>
            <a:schemeClr val="tx2"/>
          </a:solidFill>
          <a:latin typeface="Futura Medium" pitchFamily="34" charset="0"/>
          <a:cs typeface="Futura Medium" pitchFamily="34" charset="0"/>
        </a:defRPr>
      </a:lvl9pPr>
    </p:titleStyle>
    <p:bodyStyle>
      <a:lvl1pPr marL="342900" indent="-342900" algn="l" rtl="0" eaLnBrk="0" fontAlgn="base" hangingPunct="0">
        <a:spcBef>
          <a:spcPct val="20000"/>
        </a:spcBef>
        <a:spcAft>
          <a:spcPct val="0"/>
        </a:spcAft>
        <a:buBlip>
          <a:blip r:embed="rId18"/>
        </a:buBlip>
        <a:defRPr sz="2800" kern="1200">
          <a:solidFill>
            <a:schemeClr val="tx1"/>
          </a:solidFill>
          <a:latin typeface="+mn-lt"/>
          <a:ea typeface="Futura Medium" pitchFamily="34" charset="0"/>
          <a:cs typeface="Futura Medium" panose="020B0602020204020303" pitchFamily="34" charset="-79"/>
        </a:defRPr>
      </a:lvl1pPr>
      <a:lvl2pPr marL="742950" indent="-285750" algn="l" rtl="0" eaLnBrk="0" fontAlgn="base" hangingPunct="0">
        <a:spcBef>
          <a:spcPct val="20000"/>
        </a:spcBef>
        <a:spcAft>
          <a:spcPct val="0"/>
        </a:spcAft>
        <a:buBlip>
          <a:blip r:embed="rId18"/>
        </a:buBlip>
        <a:defRPr sz="2400" kern="1200">
          <a:solidFill>
            <a:schemeClr val="tx1"/>
          </a:solidFill>
          <a:latin typeface="+mn-lt"/>
          <a:ea typeface="Futura Medium" pitchFamily="34" charset="0"/>
          <a:cs typeface="Futura Medium" panose="020B0602020204020303" pitchFamily="34" charset="-79"/>
        </a:defRPr>
      </a:lvl2pPr>
      <a:lvl3pPr marL="1143000" indent="-228600" algn="l" rtl="0" eaLnBrk="0" fontAlgn="base" hangingPunct="0">
        <a:spcBef>
          <a:spcPct val="20000"/>
        </a:spcBef>
        <a:spcAft>
          <a:spcPct val="0"/>
        </a:spcAft>
        <a:buBlip>
          <a:blip r:embed="rId18"/>
        </a:buBlip>
        <a:defRPr sz="2000" kern="1200">
          <a:solidFill>
            <a:schemeClr val="tx1"/>
          </a:solidFill>
          <a:latin typeface="+mn-lt"/>
          <a:ea typeface="Futura Medium" pitchFamily="34" charset="0"/>
          <a:cs typeface="Futura Medium" panose="020B0602020204020303" pitchFamily="34" charset="-79"/>
        </a:defRPr>
      </a:lvl3pPr>
      <a:lvl4pPr marL="1600200" indent="-228600" algn="l" rtl="0" eaLnBrk="0" fontAlgn="base" hangingPunct="0">
        <a:spcBef>
          <a:spcPct val="20000"/>
        </a:spcBef>
        <a:spcAft>
          <a:spcPct val="0"/>
        </a:spcAft>
        <a:buBlip>
          <a:blip r:embed="rId18"/>
        </a:buBlip>
        <a:defRPr kern="1200">
          <a:solidFill>
            <a:schemeClr val="tx1"/>
          </a:solidFill>
          <a:latin typeface="+mn-lt"/>
          <a:ea typeface="Futura Medium" pitchFamily="34" charset="0"/>
          <a:cs typeface="Futura Medium" panose="020B0602020204020303" pitchFamily="34" charset="-79"/>
        </a:defRPr>
      </a:lvl4pPr>
      <a:lvl5pPr marL="2057400" indent="-228600" algn="l" rtl="0" eaLnBrk="0" fontAlgn="base" hangingPunct="0">
        <a:spcBef>
          <a:spcPct val="20000"/>
        </a:spcBef>
        <a:spcAft>
          <a:spcPct val="0"/>
        </a:spcAft>
        <a:buBlip>
          <a:blip r:embed="rId18"/>
        </a:buBlip>
        <a:defRPr sz="1600" kern="1200">
          <a:solidFill>
            <a:schemeClr val="tx1"/>
          </a:solidFill>
          <a:latin typeface="+mn-lt"/>
          <a:ea typeface="Futura Medium" pitchFamily="34" charset="0"/>
          <a:cs typeface="Futura Medium" panose="020B0602020204020303" pitchFamily="34" charset="-79"/>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arts.cern/cascade" TargetMode="External"/><Relationship Id="rId1" Type="http://schemas.openxmlformats.org/officeDocument/2006/relationships/slideLayout" Target="../slideLayouts/slideLayout13.xml"/><Relationship Id="rId5" Type="http://schemas.openxmlformats.org/officeDocument/2006/relationships/image" Target="../media/image21.jpeg"/><Relationship Id="rId4" Type="http://schemas.openxmlformats.org/officeDocument/2006/relationships/hyperlink" Target="https://sites.ego-gw.eu/ilritmodellospazio/wp-content/uploads/sites/2/2019/10/IMG_0072.jpg"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kickstarter.com/projects/JasonRodriguez/the-little-particle-that-could"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rVzDP8SMhPo" TargetMode="External"/><Relationship Id="rId2" Type="http://schemas.openxmlformats.org/officeDocument/2006/relationships/hyperlink" Target="https://www.youtube.com/watch?v=7fgKBJDMO54" TargetMode="External"/><Relationship Id="rId1" Type="http://schemas.openxmlformats.org/officeDocument/2006/relationships/slideLayout" Target="../slideLayouts/slideLayout13.xml"/><Relationship Id="rId6" Type="http://schemas.openxmlformats.org/officeDocument/2006/relationships/hyperlink" Target="https://www.youtube.com/watch?v=zL5p3CqXxbw&amp;list=PLCfRa7MXBEsp1cvIsZ4shi6MrHb-tnAqT&amp;index=2" TargetMode="External"/><Relationship Id="rId5" Type="http://schemas.openxmlformats.org/officeDocument/2006/relationships/hyperlink" Target="https://www.youtube.com/watch?v=YHS9g72npqA" TargetMode="External"/><Relationship Id="rId4" Type="http://schemas.openxmlformats.org/officeDocument/2006/relationships/hyperlink" Target="https://www.youtube.com/watch?v=4GbWfNHtHRg"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txq6ChEMqio" TargetMode="External"/><Relationship Id="rId7" Type="http://schemas.openxmlformats.org/officeDocument/2006/relationships/hyperlink" Target="https://www.youtube.com/watch?v=28X9czEROPs" TargetMode="External"/><Relationship Id="rId2" Type="http://schemas.openxmlformats.org/officeDocument/2006/relationships/hyperlink" Target="https://www.youtube.com/watch?v=f8FAJXPBdOg" TargetMode="External"/><Relationship Id="rId1" Type="http://schemas.openxmlformats.org/officeDocument/2006/relationships/slideLayout" Target="../slideLayouts/slideLayout13.xml"/><Relationship Id="rId6" Type="http://schemas.openxmlformats.org/officeDocument/2006/relationships/hyperlink" Target="https://www.youtube.com/watch?v=k1lwJWQhPxA" TargetMode="External"/><Relationship Id="rId5" Type="http://schemas.openxmlformats.org/officeDocument/2006/relationships/hyperlink" Target="https://www.youtube.com/watch?v=U0kXkWXSXRA" TargetMode="External"/><Relationship Id="rId4" Type="http://schemas.openxmlformats.org/officeDocument/2006/relationships/hyperlink" Target="https://www.youtube.com/watch?v=degD69wnZcY"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5" Type="http://schemas.openxmlformats.org/officeDocument/2006/relationships/hyperlink" Target="https://scoollab.web.cern.ch/particle-physics-games" TargetMode="External"/><Relationship Id="rId4" Type="http://schemas.openxmlformats.org/officeDocument/2006/relationships/hyperlink" Target="http://portal.discoverthecosmos.eu/el/node/196165"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patch.com/california/missionviejo/particle-physics-demonstrated-through-dance-at-saddleback" TargetMode="External"/><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hyperlink" Target="https://indico.cern.ch/event/466934/contributions/2589552/attachments/1489582/2314758/OutreachPoster.pdf" TargetMode="Externa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hyperlink" Target="https://reinforceeu.eu/platform-for-artistic-intervention/international-youth-art-science-contes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hyperlink" Target="https://openclipart.org/detail/96523/idea!-by-miutopia"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hyperlink" Target="https://www.pngall.com/think-png/download/66114" TargetMode="External"/><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hyperlink" Target="https://commons.wikimedia.org/wiki/File:Noun_project_-_Presentation_with_screen.svg" TargetMode="External"/><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hyperlink" Target="https://creativecommons.org/licenses/by-sa/3.0/"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indico.cern.ch/event/949705/contributions/4555987/" TargetMode="External"/><Relationship Id="rId2" Type="http://schemas.openxmlformats.org/officeDocument/2006/relationships/hyperlink" Target="https://library.iated.org/view/SOFFI2022HEP" TargetMode="Externa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hyperlink" Target="https://indico.cern.ch/event/577856/contributions/3419454/attachments/1878765/3094766/20190711_AJ_JW_EPSHEPtalk.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eddev.fnal.gov/lsc_exhibits/list.html" TargetMode="Externa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visit.cern/lhc-interactive-tunnel"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p:cNvSpPr>
            <a:spLocks noGrp="1" noChangeArrowheads="1"/>
          </p:cNvSpPr>
          <p:nvPr>
            <p:ph type="ctrTitle"/>
          </p:nvPr>
        </p:nvSpPr>
        <p:spPr>
          <a:xfrm>
            <a:off x="407368" y="2456978"/>
            <a:ext cx="7344815" cy="1223963"/>
          </a:xfrm>
        </p:spPr>
        <p:txBody>
          <a:bodyPr>
            <a:normAutofit/>
          </a:bodyPr>
          <a:lstStyle/>
          <a:p>
            <a:pPr algn="ctr"/>
            <a:r>
              <a:rPr lang="en-US" sz="3200" b="1" dirty="0">
                <a:latin typeface="Calibri" panose="020F0502020204030204" pitchFamily="34" charset="0"/>
                <a:cs typeface="Calibri" panose="020F0502020204030204" pitchFamily="34" charset="0"/>
              </a:rPr>
              <a:t>Summer school challenge</a:t>
            </a:r>
            <a:endParaRPr lang="el-GR" sz="3200" b="1" dirty="0">
              <a:latin typeface="Calibri" panose="020F0502020204030204" pitchFamily="34" charset="0"/>
              <a:cs typeface="Calibri" panose="020F0502020204030204" pitchFamily="34" charset="0"/>
            </a:endParaRPr>
          </a:p>
        </p:txBody>
      </p:sp>
      <p:sp>
        <p:nvSpPr>
          <p:cNvPr id="15363" name="Sottotitolo 2"/>
          <p:cNvSpPr>
            <a:spLocks noGrp="1" noChangeArrowheads="1"/>
          </p:cNvSpPr>
          <p:nvPr>
            <p:ph type="subTitle" idx="1"/>
          </p:nvPr>
        </p:nvSpPr>
        <p:spPr>
          <a:xfrm>
            <a:off x="550863" y="3789040"/>
            <a:ext cx="6985000" cy="1800200"/>
          </a:xfrm>
        </p:spPr>
        <p:txBody>
          <a:bodyPr>
            <a:normAutofit/>
          </a:bodyPr>
          <a:lstStyle/>
          <a:p>
            <a:pPr algn="ctr"/>
            <a:r>
              <a:rPr lang="en-US" altLang="en-US" b="1" dirty="0">
                <a:cs typeface="Futura Medium" pitchFamily="34" charset="0"/>
              </a:rPr>
              <a:t>M. Panagopoulou</a:t>
            </a:r>
            <a:br>
              <a:rPr lang="en-US" altLang="en-US" b="1" dirty="0">
                <a:cs typeface="Futura Medium" pitchFamily="34" charset="0"/>
              </a:rPr>
            </a:br>
            <a:r>
              <a:rPr lang="en-US" altLang="en-US" sz="2000" b="1" dirty="0">
                <a:cs typeface="Futura Medium" pitchFamily="34" charset="0"/>
              </a:rPr>
              <a:t>Research and Development Department,</a:t>
            </a:r>
            <a:br>
              <a:rPr lang="en-US" altLang="en-US" sz="2000" b="1" dirty="0">
                <a:cs typeface="Futura Medium" pitchFamily="34" charset="0"/>
              </a:rPr>
            </a:br>
            <a:r>
              <a:rPr lang="en-US" altLang="en-US" sz="2000" b="1" dirty="0">
                <a:cs typeface="Futura Medium" pitchFamily="34" charset="0"/>
              </a:rPr>
              <a:t>Ellinogermaniki Agogi</a:t>
            </a:r>
            <a:endParaRPr lang="en-US" altLang="en-US" b="1" dirty="0">
              <a:cs typeface="Futura Medium" pitchFamily="34" charset="0"/>
            </a:endParaRPr>
          </a:p>
        </p:txBody>
      </p:sp>
      <p:pic>
        <p:nvPicPr>
          <p:cNvPr id="3" name="Εικόνα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2988" y="5091546"/>
            <a:ext cx="2112204" cy="93828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n-US" dirty="0"/>
              <a:t>Art exhibit</a:t>
            </a:r>
            <a:endParaRPr lang="el-GR" dirty="0"/>
          </a:p>
        </p:txBody>
      </p:sp>
      <p:pic>
        <p:nvPicPr>
          <p:cNvPr id="1026" name="Picture 2" descr="Yunchul Kim, Cascade at Kumu">
            <a:hlinkClick r:id="rId2"/>
            <a:extLst>
              <a:ext uri="{FF2B5EF4-FFF2-40B4-BE49-F238E27FC236}">
                <a16:creationId xmlns:a16="http://schemas.microsoft.com/office/drawing/2014/main" id="{B2C8516F-DA30-54EF-4E81-1D46D7EFA5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1984" y="1346852"/>
            <a:ext cx="5770612" cy="38489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8A6E50B-6F54-09CC-7DCD-99FA9204D59B}"/>
              </a:ext>
            </a:extLst>
          </p:cNvPr>
          <p:cNvSpPr txBox="1"/>
          <p:nvPr/>
        </p:nvSpPr>
        <p:spPr>
          <a:xfrm>
            <a:off x="5927545" y="5195850"/>
            <a:ext cx="5770612" cy="369332"/>
          </a:xfrm>
          <a:prstGeom prst="rect">
            <a:avLst/>
          </a:prstGeom>
          <a:noFill/>
        </p:spPr>
        <p:txBody>
          <a:bodyPr wrap="square">
            <a:spAutoFit/>
          </a:bodyPr>
          <a:lstStyle/>
          <a:p>
            <a:pPr algn="ctr"/>
            <a:r>
              <a:rPr lang="en-US" b="0" i="0" dirty="0">
                <a:solidFill>
                  <a:srgbClr val="1D1D1B"/>
                </a:solidFill>
                <a:effectLst/>
                <a:latin typeface="rob_b"/>
              </a:rPr>
              <a:t>Cascade, </a:t>
            </a:r>
            <a:r>
              <a:rPr lang="en-US" b="0" i="0" dirty="0" err="1">
                <a:solidFill>
                  <a:srgbClr val="1D1D1B"/>
                </a:solidFill>
                <a:effectLst/>
                <a:latin typeface="rob_l"/>
              </a:rPr>
              <a:t>Yunchul</a:t>
            </a:r>
            <a:r>
              <a:rPr lang="en-US" b="0" i="0" dirty="0">
                <a:solidFill>
                  <a:srgbClr val="1D1D1B"/>
                </a:solidFill>
                <a:effectLst/>
                <a:latin typeface="rob_l"/>
              </a:rPr>
              <a:t> Kim, 2018</a:t>
            </a:r>
          </a:p>
        </p:txBody>
      </p:sp>
      <p:pic>
        <p:nvPicPr>
          <p:cNvPr id="1028" name="Picture 4">
            <a:hlinkClick r:id="rId4"/>
            <a:extLst>
              <a:ext uri="{FF2B5EF4-FFF2-40B4-BE49-F238E27FC236}">
                <a16:creationId xmlns:a16="http://schemas.microsoft.com/office/drawing/2014/main" id="{EE0345C1-30C1-7F3E-38ED-B4976AC2A3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6867" y="2025503"/>
            <a:ext cx="4847660" cy="363574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F2BDAAB-B7F9-C0B3-14DD-E0DA644583FC}"/>
              </a:ext>
            </a:extLst>
          </p:cNvPr>
          <p:cNvSpPr txBox="1"/>
          <p:nvPr/>
        </p:nvSpPr>
        <p:spPr>
          <a:xfrm>
            <a:off x="466866" y="5661248"/>
            <a:ext cx="4847661" cy="369332"/>
          </a:xfrm>
          <a:prstGeom prst="rect">
            <a:avLst/>
          </a:prstGeom>
          <a:noFill/>
        </p:spPr>
        <p:txBody>
          <a:bodyPr wrap="square">
            <a:spAutoFit/>
          </a:bodyPr>
          <a:lstStyle/>
          <a:p>
            <a:pPr algn="ctr"/>
            <a:r>
              <a:rPr lang="en-US" i="0" dirty="0">
                <a:effectLst/>
                <a:latin typeface="Open Sans" panose="020B0606030504020204" pitchFamily="34" charset="0"/>
              </a:rPr>
              <a:t>Gravity’s dance, </a:t>
            </a:r>
            <a:r>
              <a:rPr lang="en-US" i="0" dirty="0">
                <a:solidFill>
                  <a:srgbClr val="333333"/>
                </a:solidFill>
                <a:effectLst/>
                <a:latin typeface="Open Sans" panose="020B0606030504020204" pitchFamily="34" charset="0"/>
              </a:rPr>
              <a:t>Liliane </a:t>
            </a:r>
            <a:r>
              <a:rPr lang="en-US" i="0" dirty="0" err="1">
                <a:solidFill>
                  <a:srgbClr val="333333"/>
                </a:solidFill>
                <a:effectLst/>
                <a:latin typeface="Open Sans" panose="020B0606030504020204" pitchFamily="34" charset="0"/>
              </a:rPr>
              <a:t>Lijn</a:t>
            </a:r>
            <a:r>
              <a:rPr lang="en-US" dirty="0">
                <a:solidFill>
                  <a:srgbClr val="333333"/>
                </a:solidFill>
                <a:latin typeface="Open Sans" panose="020B0606030504020204" pitchFamily="34" charset="0"/>
              </a:rPr>
              <a:t>,</a:t>
            </a:r>
            <a:r>
              <a:rPr lang="en-US" i="0" dirty="0">
                <a:effectLst/>
                <a:latin typeface="Open Sans" panose="020B0606030504020204" pitchFamily="34" charset="0"/>
              </a:rPr>
              <a:t> 2019</a:t>
            </a:r>
          </a:p>
        </p:txBody>
      </p:sp>
    </p:spTree>
    <p:extLst>
      <p:ext uri="{BB962C8B-B14F-4D97-AF65-F5344CB8AC3E}">
        <p14:creationId xmlns:p14="http://schemas.microsoft.com/office/powerpoint/2010/main" val="2672391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n-US" dirty="0"/>
              <a:t>Storytelling</a:t>
            </a:r>
            <a:endParaRPr lang="el-GR" dirty="0"/>
          </a:p>
        </p:txBody>
      </p:sp>
      <p:pic>
        <p:nvPicPr>
          <p:cNvPr id="4" name="Εικόνα 3">
            <a:hlinkClick r:id="rId3"/>
            <a:extLst>
              <a:ext uri="{FF2B5EF4-FFF2-40B4-BE49-F238E27FC236}">
                <a16:creationId xmlns:a16="http://schemas.microsoft.com/office/drawing/2014/main" id="{74031283-A561-254E-8061-7212353392F3}"/>
              </a:ext>
            </a:extLst>
          </p:cNvPr>
          <p:cNvPicPr>
            <a:picLocks noChangeAspect="1"/>
          </p:cNvPicPr>
          <p:nvPr/>
        </p:nvPicPr>
        <p:blipFill>
          <a:blip r:embed="rId4"/>
          <a:stretch>
            <a:fillRect/>
          </a:stretch>
        </p:blipFill>
        <p:spPr>
          <a:xfrm>
            <a:off x="191344" y="1916832"/>
            <a:ext cx="6363251" cy="3711262"/>
          </a:xfrm>
          <a:prstGeom prst="rect">
            <a:avLst/>
          </a:prstGeom>
        </p:spPr>
      </p:pic>
      <p:pic>
        <p:nvPicPr>
          <p:cNvPr id="10" name="Εικόνα 9">
            <a:extLst>
              <a:ext uri="{FF2B5EF4-FFF2-40B4-BE49-F238E27FC236}">
                <a16:creationId xmlns:a16="http://schemas.microsoft.com/office/drawing/2014/main" id="{4EFE03B1-0D4C-9348-8E40-B2FA046ED1CB}"/>
              </a:ext>
            </a:extLst>
          </p:cNvPr>
          <p:cNvPicPr>
            <a:picLocks noChangeAspect="1"/>
          </p:cNvPicPr>
          <p:nvPr/>
        </p:nvPicPr>
        <p:blipFill>
          <a:blip r:embed="rId5"/>
          <a:stretch>
            <a:fillRect/>
          </a:stretch>
        </p:blipFill>
        <p:spPr>
          <a:xfrm>
            <a:off x="8629813" y="404664"/>
            <a:ext cx="2727601" cy="3279815"/>
          </a:xfrm>
          <a:prstGeom prst="rect">
            <a:avLst/>
          </a:prstGeom>
        </p:spPr>
      </p:pic>
      <p:pic>
        <p:nvPicPr>
          <p:cNvPr id="12" name="Εικόνα 11">
            <a:extLst>
              <a:ext uri="{FF2B5EF4-FFF2-40B4-BE49-F238E27FC236}">
                <a16:creationId xmlns:a16="http://schemas.microsoft.com/office/drawing/2014/main" id="{2C0641A9-BE8D-1F53-5FC4-69009BA39AF5}"/>
              </a:ext>
            </a:extLst>
          </p:cNvPr>
          <p:cNvPicPr>
            <a:picLocks noChangeAspect="1"/>
          </p:cNvPicPr>
          <p:nvPr/>
        </p:nvPicPr>
        <p:blipFill>
          <a:blip r:embed="rId6"/>
          <a:stretch>
            <a:fillRect/>
          </a:stretch>
        </p:blipFill>
        <p:spPr>
          <a:xfrm>
            <a:off x="7341295" y="3684479"/>
            <a:ext cx="4032447" cy="2436363"/>
          </a:xfrm>
          <a:prstGeom prst="rect">
            <a:avLst/>
          </a:prstGeom>
        </p:spPr>
      </p:pic>
    </p:spTree>
    <p:extLst>
      <p:ext uri="{BB962C8B-B14F-4D97-AF65-F5344CB8AC3E}">
        <p14:creationId xmlns:p14="http://schemas.microsoft.com/office/powerpoint/2010/main" val="2475127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n-US" dirty="0"/>
              <a:t>Video</a:t>
            </a:r>
            <a:endParaRPr lang="el-GR" dirty="0"/>
          </a:p>
        </p:txBody>
      </p:sp>
      <p:sp>
        <p:nvSpPr>
          <p:cNvPr id="4" name="TextBox 3">
            <a:extLst>
              <a:ext uri="{FF2B5EF4-FFF2-40B4-BE49-F238E27FC236}">
                <a16:creationId xmlns:a16="http://schemas.microsoft.com/office/drawing/2014/main" id="{EF08B7FB-F3B8-EE3E-7CFD-9AAE838CF7A9}"/>
              </a:ext>
            </a:extLst>
          </p:cNvPr>
          <p:cNvSpPr txBox="1"/>
          <p:nvPr/>
        </p:nvSpPr>
        <p:spPr>
          <a:xfrm>
            <a:off x="838200" y="1772816"/>
            <a:ext cx="6094268" cy="369332"/>
          </a:xfrm>
          <a:prstGeom prst="rect">
            <a:avLst/>
          </a:prstGeom>
          <a:noFill/>
        </p:spPr>
        <p:txBody>
          <a:bodyPr wrap="square">
            <a:spAutoFit/>
          </a:bodyPr>
          <a:lstStyle/>
          <a:p>
            <a:pPr algn="l"/>
            <a:r>
              <a:rPr lang="en-US" b="1" i="0" dirty="0">
                <a:solidFill>
                  <a:srgbClr val="030303"/>
                </a:solidFill>
                <a:effectLst/>
                <a:latin typeface="YouTube Sans"/>
              </a:rPr>
              <a:t>Quantum SHAPE-SHIFTING: Neutrino Oscillations</a:t>
            </a:r>
          </a:p>
        </p:txBody>
      </p:sp>
      <p:sp>
        <p:nvSpPr>
          <p:cNvPr id="6" name="TextBox 5">
            <a:extLst>
              <a:ext uri="{FF2B5EF4-FFF2-40B4-BE49-F238E27FC236}">
                <a16:creationId xmlns:a16="http://schemas.microsoft.com/office/drawing/2014/main" id="{FC45E501-2CD0-3C4C-1F9D-44EB2EF8D284}"/>
              </a:ext>
            </a:extLst>
          </p:cNvPr>
          <p:cNvSpPr txBox="1"/>
          <p:nvPr/>
        </p:nvSpPr>
        <p:spPr>
          <a:xfrm>
            <a:off x="838200" y="2183712"/>
            <a:ext cx="6094268" cy="369332"/>
          </a:xfrm>
          <a:prstGeom prst="rect">
            <a:avLst/>
          </a:prstGeom>
          <a:noFill/>
        </p:spPr>
        <p:txBody>
          <a:bodyPr wrap="square">
            <a:spAutoFit/>
          </a:bodyPr>
          <a:lstStyle/>
          <a:p>
            <a:r>
              <a:rPr lang="el-GR" dirty="0">
                <a:hlinkClick r:id="rId2"/>
              </a:rPr>
              <a:t>https://www.youtube.com/watch?v=7fgKBJDMO54</a:t>
            </a:r>
            <a:endParaRPr lang="el-GR" dirty="0"/>
          </a:p>
        </p:txBody>
      </p:sp>
      <p:sp>
        <p:nvSpPr>
          <p:cNvPr id="8" name="TextBox 7">
            <a:extLst>
              <a:ext uri="{FF2B5EF4-FFF2-40B4-BE49-F238E27FC236}">
                <a16:creationId xmlns:a16="http://schemas.microsoft.com/office/drawing/2014/main" id="{29B39730-E3FF-B4E1-2687-100121004C8B}"/>
              </a:ext>
            </a:extLst>
          </p:cNvPr>
          <p:cNvSpPr txBox="1"/>
          <p:nvPr/>
        </p:nvSpPr>
        <p:spPr>
          <a:xfrm>
            <a:off x="860082" y="2812288"/>
            <a:ext cx="6094268" cy="369332"/>
          </a:xfrm>
          <a:prstGeom prst="rect">
            <a:avLst/>
          </a:prstGeom>
          <a:noFill/>
        </p:spPr>
        <p:txBody>
          <a:bodyPr wrap="square">
            <a:spAutoFit/>
          </a:bodyPr>
          <a:lstStyle/>
          <a:p>
            <a:pPr algn="l"/>
            <a:r>
              <a:rPr lang="en-US" b="1" i="0" dirty="0">
                <a:solidFill>
                  <a:srgbClr val="030303"/>
                </a:solidFill>
                <a:effectLst/>
                <a:latin typeface="YouTube Sans"/>
              </a:rPr>
              <a:t>Impossible Muons</a:t>
            </a:r>
          </a:p>
        </p:txBody>
      </p:sp>
      <p:sp>
        <p:nvSpPr>
          <p:cNvPr id="10" name="TextBox 9">
            <a:extLst>
              <a:ext uri="{FF2B5EF4-FFF2-40B4-BE49-F238E27FC236}">
                <a16:creationId xmlns:a16="http://schemas.microsoft.com/office/drawing/2014/main" id="{EAB2293C-7C1E-05A3-ED3F-DD7221BAA675}"/>
              </a:ext>
            </a:extLst>
          </p:cNvPr>
          <p:cNvSpPr txBox="1"/>
          <p:nvPr/>
        </p:nvSpPr>
        <p:spPr>
          <a:xfrm>
            <a:off x="860082" y="3223184"/>
            <a:ext cx="6094268" cy="369332"/>
          </a:xfrm>
          <a:prstGeom prst="rect">
            <a:avLst/>
          </a:prstGeom>
          <a:noFill/>
        </p:spPr>
        <p:txBody>
          <a:bodyPr wrap="square">
            <a:spAutoFit/>
          </a:bodyPr>
          <a:lstStyle/>
          <a:p>
            <a:r>
              <a:rPr lang="el-GR" dirty="0">
                <a:hlinkClick r:id="rId3"/>
              </a:rPr>
              <a:t>https://www.youtube.com/watch?v=rVzDP8SMhPo</a:t>
            </a:r>
            <a:endParaRPr lang="el-GR" dirty="0"/>
          </a:p>
        </p:txBody>
      </p:sp>
      <p:sp>
        <p:nvSpPr>
          <p:cNvPr id="12" name="TextBox 11">
            <a:extLst>
              <a:ext uri="{FF2B5EF4-FFF2-40B4-BE49-F238E27FC236}">
                <a16:creationId xmlns:a16="http://schemas.microsoft.com/office/drawing/2014/main" id="{337E8CA2-A603-691E-BC3C-C907BB7EC5FA}"/>
              </a:ext>
            </a:extLst>
          </p:cNvPr>
          <p:cNvSpPr txBox="1"/>
          <p:nvPr/>
        </p:nvSpPr>
        <p:spPr>
          <a:xfrm>
            <a:off x="860082" y="3739672"/>
            <a:ext cx="6094268" cy="369332"/>
          </a:xfrm>
          <a:prstGeom prst="rect">
            <a:avLst/>
          </a:prstGeom>
          <a:noFill/>
        </p:spPr>
        <p:txBody>
          <a:bodyPr wrap="square">
            <a:spAutoFit/>
          </a:bodyPr>
          <a:lstStyle/>
          <a:p>
            <a:pPr algn="l"/>
            <a:r>
              <a:rPr lang="en-US" b="1" i="0" dirty="0">
                <a:solidFill>
                  <a:srgbClr val="030303"/>
                </a:solidFill>
                <a:effectLst/>
                <a:latin typeface="YouTube Sans"/>
              </a:rPr>
              <a:t>Gravitational Waves Explained</a:t>
            </a:r>
          </a:p>
        </p:txBody>
      </p:sp>
      <p:sp>
        <p:nvSpPr>
          <p:cNvPr id="14" name="TextBox 13">
            <a:extLst>
              <a:ext uri="{FF2B5EF4-FFF2-40B4-BE49-F238E27FC236}">
                <a16:creationId xmlns:a16="http://schemas.microsoft.com/office/drawing/2014/main" id="{78A6770D-A166-7E79-04DE-573A4387E88C}"/>
              </a:ext>
            </a:extLst>
          </p:cNvPr>
          <p:cNvSpPr txBox="1"/>
          <p:nvPr/>
        </p:nvSpPr>
        <p:spPr>
          <a:xfrm>
            <a:off x="860082" y="4109004"/>
            <a:ext cx="6094268" cy="369332"/>
          </a:xfrm>
          <a:prstGeom prst="rect">
            <a:avLst/>
          </a:prstGeom>
          <a:noFill/>
        </p:spPr>
        <p:txBody>
          <a:bodyPr wrap="square">
            <a:spAutoFit/>
          </a:bodyPr>
          <a:lstStyle/>
          <a:p>
            <a:r>
              <a:rPr lang="el-GR" dirty="0">
                <a:hlinkClick r:id="rId4"/>
              </a:rPr>
              <a:t>https://www.youtube.com/watch?v=4GbWfNHtHRg</a:t>
            </a:r>
            <a:endParaRPr lang="el-GR" dirty="0"/>
          </a:p>
        </p:txBody>
      </p:sp>
      <p:sp>
        <p:nvSpPr>
          <p:cNvPr id="16" name="TextBox 15">
            <a:extLst>
              <a:ext uri="{FF2B5EF4-FFF2-40B4-BE49-F238E27FC236}">
                <a16:creationId xmlns:a16="http://schemas.microsoft.com/office/drawing/2014/main" id="{EA0D5F24-B0DC-09CC-51F7-6FC7E440349A}"/>
              </a:ext>
            </a:extLst>
          </p:cNvPr>
          <p:cNvSpPr txBox="1"/>
          <p:nvPr/>
        </p:nvSpPr>
        <p:spPr>
          <a:xfrm>
            <a:off x="860082" y="4647329"/>
            <a:ext cx="6094268" cy="369332"/>
          </a:xfrm>
          <a:prstGeom prst="rect">
            <a:avLst/>
          </a:prstGeom>
          <a:noFill/>
        </p:spPr>
        <p:txBody>
          <a:bodyPr wrap="square">
            <a:spAutoFit/>
          </a:bodyPr>
          <a:lstStyle/>
          <a:p>
            <a:pPr algn="l"/>
            <a:r>
              <a:rPr lang="en-US" b="1" i="0" dirty="0">
                <a:solidFill>
                  <a:srgbClr val="030303"/>
                </a:solidFill>
                <a:effectLst/>
                <a:latin typeface="YouTube Sans"/>
              </a:rPr>
              <a:t>Gravitational Waves Explained Using Stick Figures</a:t>
            </a:r>
          </a:p>
        </p:txBody>
      </p:sp>
      <p:sp>
        <p:nvSpPr>
          <p:cNvPr id="18" name="TextBox 17">
            <a:extLst>
              <a:ext uri="{FF2B5EF4-FFF2-40B4-BE49-F238E27FC236}">
                <a16:creationId xmlns:a16="http://schemas.microsoft.com/office/drawing/2014/main" id="{4AD3BA56-59F2-F131-8357-AB31FAFF0F7E}"/>
              </a:ext>
            </a:extLst>
          </p:cNvPr>
          <p:cNvSpPr txBox="1"/>
          <p:nvPr/>
        </p:nvSpPr>
        <p:spPr>
          <a:xfrm>
            <a:off x="860082" y="5016661"/>
            <a:ext cx="6094268" cy="369332"/>
          </a:xfrm>
          <a:prstGeom prst="rect">
            <a:avLst/>
          </a:prstGeom>
          <a:noFill/>
        </p:spPr>
        <p:txBody>
          <a:bodyPr wrap="square">
            <a:spAutoFit/>
          </a:bodyPr>
          <a:lstStyle/>
          <a:p>
            <a:r>
              <a:rPr lang="el-GR" dirty="0">
                <a:hlinkClick r:id="rId5"/>
              </a:rPr>
              <a:t>https://www.youtube.com/watch?v=YHS9g72npqA</a:t>
            </a:r>
            <a:endParaRPr lang="el-GR" dirty="0"/>
          </a:p>
        </p:txBody>
      </p:sp>
      <p:sp>
        <p:nvSpPr>
          <p:cNvPr id="20" name="TextBox 19">
            <a:extLst>
              <a:ext uri="{FF2B5EF4-FFF2-40B4-BE49-F238E27FC236}">
                <a16:creationId xmlns:a16="http://schemas.microsoft.com/office/drawing/2014/main" id="{8AE0571A-5A64-1FF6-8F31-E53E9AC164EE}"/>
              </a:ext>
            </a:extLst>
          </p:cNvPr>
          <p:cNvSpPr txBox="1"/>
          <p:nvPr/>
        </p:nvSpPr>
        <p:spPr>
          <a:xfrm>
            <a:off x="862461" y="5445224"/>
            <a:ext cx="6094268" cy="369332"/>
          </a:xfrm>
          <a:prstGeom prst="rect">
            <a:avLst/>
          </a:prstGeom>
          <a:noFill/>
        </p:spPr>
        <p:txBody>
          <a:bodyPr wrap="square">
            <a:spAutoFit/>
          </a:bodyPr>
          <a:lstStyle/>
          <a:p>
            <a:pPr algn="l"/>
            <a:r>
              <a:rPr lang="en-US" b="1" i="0" dirty="0">
                <a:solidFill>
                  <a:srgbClr val="030303"/>
                </a:solidFill>
                <a:effectLst/>
                <a:latin typeface="YouTube Sans"/>
              </a:rPr>
              <a:t>Neutrinos in 60 seconds | Even Bananas 02</a:t>
            </a:r>
          </a:p>
        </p:txBody>
      </p:sp>
      <p:sp>
        <p:nvSpPr>
          <p:cNvPr id="22" name="TextBox 21">
            <a:extLst>
              <a:ext uri="{FF2B5EF4-FFF2-40B4-BE49-F238E27FC236}">
                <a16:creationId xmlns:a16="http://schemas.microsoft.com/office/drawing/2014/main" id="{40EB82AD-8BCF-DDE5-AA8B-14D74ABC8172}"/>
              </a:ext>
            </a:extLst>
          </p:cNvPr>
          <p:cNvSpPr txBox="1"/>
          <p:nvPr/>
        </p:nvSpPr>
        <p:spPr>
          <a:xfrm>
            <a:off x="827646" y="5833762"/>
            <a:ext cx="11173009" cy="369332"/>
          </a:xfrm>
          <a:prstGeom prst="rect">
            <a:avLst/>
          </a:prstGeom>
          <a:noFill/>
        </p:spPr>
        <p:txBody>
          <a:bodyPr wrap="square">
            <a:spAutoFit/>
          </a:bodyPr>
          <a:lstStyle/>
          <a:p>
            <a:r>
              <a:rPr lang="el-GR" dirty="0">
                <a:hlinkClick r:id="rId6"/>
              </a:rPr>
              <a:t>https://www.youtube.com/watch?v=zL5p3CqXxbw&amp;list=PLCfRa7MXBEsp1cvIsZ4shi6MrHb-tnAqT&amp;index=2</a:t>
            </a:r>
            <a:endParaRPr lang="el-GR" dirty="0"/>
          </a:p>
        </p:txBody>
      </p:sp>
    </p:spTree>
    <p:extLst>
      <p:ext uri="{BB962C8B-B14F-4D97-AF65-F5344CB8AC3E}">
        <p14:creationId xmlns:p14="http://schemas.microsoft.com/office/powerpoint/2010/main" val="4192717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839416" y="692696"/>
            <a:ext cx="10515600" cy="923330"/>
          </a:xfrm>
        </p:spPr>
        <p:txBody>
          <a:bodyPr/>
          <a:lstStyle/>
          <a:p>
            <a:r>
              <a:rPr lang="en-US" dirty="0"/>
              <a:t>Song</a:t>
            </a:r>
            <a:endParaRPr lang="el-GR" dirty="0"/>
          </a:p>
        </p:txBody>
      </p:sp>
      <p:sp>
        <p:nvSpPr>
          <p:cNvPr id="4" name="TextBox 3">
            <a:extLst>
              <a:ext uri="{FF2B5EF4-FFF2-40B4-BE49-F238E27FC236}">
                <a16:creationId xmlns:a16="http://schemas.microsoft.com/office/drawing/2014/main" id="{6BF511DE-76AA-FA60-CC66-1114E9AD1079}"/>
              </a:ext>
            </a:extLst>
          </p:cNvPr>
          <p:cNvSpPr txBox="1"/>
          <p:nvPr/>
        </p:nvSpPr>
        <p:spPr>
          <a:xfrm>
            <a:off x="846877" y="1853916"/>
            <a:ext cx="6094268" cy="369332"/>
          </a:xfrm>
          <a:prstGeom prst="rect">
            <a:avLst/>
          </a:prstGeom>
          <a:noFill/>
        </p:spPr>
        <p:txBody>
          <a:bodyPr wrap="square">
            <a:spAutoFit/>
          </a:bodyPr>
          <a:lstStyle/>
          <a:p>
            <a:r>
              <a:rPr lang="el-GR" dirty="0">
                <a:hlinkClick r:id="rId2"/>
              </a:rPr>
              <a:t>https://www.youtube.com/watch?v=f8FAJXPBdOg</a:t>
            </a:r>
            <a:endParaRPr lang="el-GR" dirty="0"/>
          </a:p>
        </p:txBody>
      </p:sp>
      <p:sp>
        <p:nvSpPr>
          <p:cNvPr id="6" name="TextBox 5">
            <a:extLst>
              <a:ext uri="{FF2B5EF4-FFF2-40B4-BE49-F238E27FC236}">
                <a16:creationId xmlns:a16="http://schemas.microsoft.com/office/drawing/2014/main" id="{15D50AF3-D4B9-78DD-90AA-D48ABDDDD105}"/>
              </a:ext>
            </a:extLst>
          </p:cNvPr>
          <p:cNvSpPr txBox="1"/>
          <p:nvPr/>
        </p:nvSpPr>
        <p:spPr>
          <a:xfrm>
            <a:off x="828490" y="1472008"/>
            <a:ext cx="7706072" cy="369332"/>
          </a:xfrm>
          <a:prstGeom prst="rect">
            <a:avLst/>
          </a:prstGeom>
          <a:noFill/>
        </p:spPr>
        <p:txBody>
          <a:bodyPr wrap="square">
            <a:spAutoFit/>
          </a:bodyPr>
          <a:lstStyle/>
          <a:p>
            <a:pPr algn="l"/>
            <a:r>
              <a:rPr lang="en-US" b="1" i="0" dirty="0">
                <a:solidFill>
                  <a:srgbClr val="030303"/>
                </a:solidFill>
                <a:effectLst/>
                <a:latin typeface="YouTube Sans"/>
              </a:rPr>
              <a:t>The Molecular Shape of You (Ed Sheeran Parody) | A Capella Science</a:t>
            </a:r>
          </a:p>
        </p:txBody>
      </p:sp>
      <p:sp>
        <p:nvSpPr>
          <p:cNvPr id="8" name="TextBox 7">
            <a:extLst>
              <a:ext uri="{FF2B5EF4-FFF2-40B4-BE49-F238E27FC236}">
                <a16:creationId xmlns:a16="http://schemas.microsoft.com/office/drawing/2014/main" id="{53C70A07-8AE4-32FD-E1DD-2744B144F707}"/>
              </a:ext>
            </a:extLst>
          </p:cNvPr>
          <p:cNvSpPr txBox="1"/>
          <p:nvPr/>
        </p:nvSpPr>
        <p:spPr>
          <a:xfrm>
            <a:off x="825933" y="3245379"/>
            <a:ext cx="7009306" cy="369332"/>
          </a:xfrm>
          <a:prstGeom prst="rect">
            <a:avLst/>
          </a:prstGeom>
          <a:noFill/>
        </p:spPr>
        <p:txBody>
          <a:bodyPr wrap="square">
            <a:spAutoFit/>
          </a:bodyPr>
          <a:lstStyle/>
          <a:p>
            <a:pPr algn="l"/>
            <a:r>
              <a:rPr lang="en-US" b="1" i="0" dirty="0">
                <a:solidFill>
                  <a:srgbClr val="030303"/>
                </a:solidFill>
                <a:effectLst/>
                <a:latin typeface="YouTube Sans"/>
              </a:rPr>
              <a:t>Started From A Bottom Quark (LHC Rap) | A Capella Science at CERN!</a:t>
            </a:r>
          </a:p>
        </p:txBody>
      </p:sp>
      <p:sp>
        <p:nvSpPr>
          <p:cNvPr id="10" name="TextBox 9">
            <a:extLst>
              <a:ext uri="{FF2B5EF4-FFF2-40B4-BE49-F238E27FC236}">
                <a16:creationId xmlns:a16="http://schemas.microsoft.com/office/drawing/2014/main" id="{65F689D0-38DF-BA33-63E5-A6750D21FEE1}"/>
              </a:ext>
            </a:extLst>
          </p:cNvPr>
          <p:cNvSpPr txBox="1"/>
          <p:nvPr/>
        </p:nvSpPr>
        <p:spPr>
          <a:xfrm>
            <a:off x="846877" y="3638149"/>
            <a:ext cx="6094268" cy="369332"/>
          </a:xfrm>
          <a:prstGeom prst="rect">
            <a:avLst/>
          </a:prstGeom>
          <a:noFill/>
        </p:spPr>
        <p:txBody>
          <a:bodyPr wrap="square">
            <a:spAutoFit/>
          </a:bodyPr>
          <a:lstStyle/>
          <a:p>
            <a:r>
              <a:rPr lang="el-GR" dirty="0">
                <a:hlinkClick r:id="rId3"/>
              </a:rPr>
              <a:t>https://www.youtube.com/watch?v=txq6ChEMqio</a:t>
            </a:r>
            <a:endParaRPr lang="el-GR" dirty="0"/>
          </a:p>
        </p:txBody>
      </p:sp>
      <p:sp>
        <p:nvSpPr>
          <p:cNvPr id="12" name="TextBox 11">
            <a:extLst>
              <a:ext uri="{FF2B5EF4-FFF2-40B4-BE49-F238E27FC236}">
                <a16:creationId xmlns:a16="http://schemas.microsoft.com/office/drawing/2014/main" id="{963D3D75-A028-20D7-F152-234287AE744F}"/>
              </a:ext>
            </a:extLst>
          </p:cNvPr>
          <p:cNvSpPr txBox="1"/>
          <p:nvPr/>
        </p:nvSpPr>
        <p:spPr>
          <a:xfrm>
            <a:off x="828490" y="2362941"/>
            <a:ext cx="7009305" cy="369332"/>
          </a:xfrm>
          <a:prstGeom prst="rect">
            <a:avLst/>
          </a:prstGeom>
          <a:noFill/>
        </p:spPr>
        <p:txBody>
          <a:bodyPr wrap="square">
            <a:spAutoFit/>
          </a:bodyPr>
          <a:lstStyle/>
          <a:p>
            <a:pPr algn="l"/>
            <a:r>
              <a:rPr lang="en-US" b="1" i="0" dirty="0">
                <a:solidFill>
                  <a:srgbClr val="030303"/>
                </a:solidFill>
                <a:effectLst/>
                <a:latin typeface="YouTube Sans"/>
              </a:rPr>
              <a:t>LIGO Feel That Space (The </a:t>
            </a:r>
            <a:r>
              <a:rPr lang="en-US" b="1" i="0" dirty="0" err="1">
                <a:solidFill>
                  <a:srgbClr val="030303"/>
                </a:solidFill>
                <a:effectLst/>
                <a:latin typeface="YouTube Sans"/>
              </a:rPr>
              <a:t>Weeknd</a:t>
            </a:r>
            <a:r>
              <a:rPr lang="en-US" b="1" i="0" dirty="0">
                <a:solidFill>
                  <a:srgbClr val="030303"/>
                </a:solidFill>
                <a:effectLst/>
                <a:latin typeface="YouTube Sans"/>
              </a:rPr>
              <a:t> Parody) | A Capella Science</a:t>
            </a:r>
          </a:p>
        </p:txBody>
      </p:sp>
      <p:sp>
        <p:nvSpPr>
          <p:cNvPr id="14" name="TextBox 13">
            <a:extLst>
              <a:ext uri="{FF2B5EF4-FFF2-40B4-BE49-F238E27FC236}">
                <a16:creationId xmlns:a16="http://schemas.microsoft.com/office/drawing/2014/main" id="{FDA61BA4-9F0F-A2A1-25C9-B2DD67032B5D}"/>
              </a:ext>
            </a:extLst>
          </p:cNvPr>
          <p:cNvSpPr txBox="1"/>
          <p:nvPr/>
        </p:nvSpPr>
        <p:spPr>
          <a:xfrm>
            <a:off x="829057" y="2766642"/>
            <a:ext cx="6094268" cy="369332"/>
          </a:xfrm>
          <a:prstGeom prst="rect">
            <a:avLst/>
          </a:prstGeom>
          <a:noFill/>
        </p:spPr>
        <p:txBody>
          <a:bodyPr wrap="square">
            <a:spAutoFit/>
          </a:bodyPr>
          <a:lstStyle/>
          <a:p>
            <a:r>
              <a:rPr lang="el-GR" dirty="0">
                <a:hlinkClick r:id="rId4"/>
              </a:rPr>
              <a:t>https://www.youtube.com/watch?v=degD69wnZcY</a:t>
            </a:r>
            <a:endParaRPr lang="el-GR" dirty="0"/>
          </a:p>
        </p:txBody>
      </p:sp>
      <p:sp>
        <p:nvSpPr>
          <p:cNvPr id="16" name="TextBox 15">
            <a:extLst>
              <a:ext uri="{FF2B5EF4-FFF2-40B4-BE49-F238E27FC236}">
                <a16:creationId xmlns:a16="http://schemas.microsoft.com/office/drawing/2014/main" id="{C17784BD-9076-298D-D32D-A76337C57735}"/>
              </a:ext>
            </a:extLst>
          </p:cNvPr>
          <p:cNvSpPr txBox="1"/>
          <p:nvPr/>
        </p:nvSpPr>
        <p:spPr>
          <a:xfrm>
            <a:off x="836890" y="4054794"/>
            <a:ext cx="6094268" cy="369332"/>
          </a:xfrm>
          <a:prstGeom prst="rect">
            <a:avLst/>
          </a:prstGeom>
          <a:noFill/>
        </p:spPr>
        <p:txBody>
          <a:bodyPr wrap="square">
            <a:spAutoFit/>
          </a:bodyPr>
          <a:lstStyle/>
          <a:p>
            <a:pPr algn="l"/>
            <a:r>
              <a:rPr lang="en-US" b="1" i="0" dirty="0">
                <a:solidFill>
                  <a:srgbClr val="030303"/>
                </a:solidFill>
                <a:effectLst/>
                <a:latin typeface="YouTube Sans"/>
              </a:rPr>
              <a:t>Strange Charm: A Song about Quarks</a:t>
            </a:r>
          </a:p>
        </p:txBody>
      </p:sp>
      <p:sp>
        <p:nvSpPr>
          <p:cNvPr id="18" name="TextBox 17">
            <a:extLst>
              <a:ext uri="{FF2B5EF4-FFF2-40B4-BE49-F238E27FC236}">
                <a16:creationId xmlns:a16="http://schemas.microsoft.com/office/drawing/2014/main" id="{8BE9595D-0DDE-8DEE-084C-D631AD6E0645}"/>
              </a:ext>
            </a:extLst>
          </p:cNvPr>
          <p:cNvSpPr txBox="1"/>
          <p:nvPr/>
        </p:nvSpPr>
        <p:spPr>
          <a:xfrm>
            <a:off x="836890" y="4355347"/>
            <a:ext cx="6094268" cy="369332"/>
          </a:xfrm>
          <a:prstGeom prst="rect">
            <a:avLst/>
          </a:prstGeom>
          <a:noFill/>
        </p:spPr>
        <p:txBody>
          <a:bodyPr wrap="square">
            <a:spAutoFit/>
          </a:bodyPr>
          <a:lstStyle/>
          <a:p>
            <a:r>
              <a:rPr lang="el-GR" dirty="0">
                <a:hlinkClick r:id="rId5"/>
              </a:rPr>
              <a:t>https://www.youtube.com/watch?v=U0kXkWXSXRA</a:t>
            </a:r>
            <a:endParaRPr lang="el-GR" dirty="0"/>
          </a:p>
        </p:txBody>
      </p:sp>
      <p:sp>
        <p:nvSpPr>
          <p:cNvPr id="20" name="TextBox 19">
            <a:extLst>
              <a:ext uri="{FF2B5EF4-FFF2-40B4-BE49-F238E27FC236}">
                <a16:creationId xmlns:a16="http://schemas.microsoft.com/office/drawing/2014/main" id="{5BF28755-C675-9552-6A13-5C68C888068A}"/>
              </a:ext>
            </a:extLst>
          </p:cNvPr>
          <p:cNvSpPr txBox="1"/>
          <p:nvPr/>
        </p:nvSpPr>
        <p:spPr>
          <a:xfrm>
            <a:off x="836890" y="4737255"/>
            <a:ext cx="6094268" cy="369332"/>
          </a:xfrm>
          <a:prstGeom prst="rect">
            <a:avLst/>
          </a:prstGeom>
          <a:noFill/>
        </p:spPr>
        <p:txBody>
          <a:bodyPr wrap="square">
            <a:spAutoFit/>
          </a:bodyPr>
          <a:lstStyle/>
          <a:p>
            <a:pPr algn="l"/>
            <a:r>
              <a:rPr lang="en-US" b="1" i="0" dirty="0">
                <a:solidFill>
                  <a:srgbClr val="030303"/>
                </a:solidFill>
                <a:effectLst/>
                <a:latin typeface="YouTube Sans"/>
              </a:rPr>
              <a:t>Great Waves (The LIGO Gravitational Wave Song)</a:t>
            </a:r>
          </a:p>
        </p:txBody>
      </p:sp>
      <p:sp>
        <p:nvSpPr>
          <p:cNvPr id="22" name="TextBox 21">
            <a:hlinkClick r:id="rId6"/>
            <a:extLst>
              <a:ext uri="{FF2B5EF4-FFF2-40B4-BE49-F238E27FC236}">
                <a16:creationId xmlns:a16="http://schemas.microsoft.com/office/drawing/2014/main" id="{01DCDF70-85FF-B7F4-BA2D-30BC96F9352B}"/>
              </a:ext>
            </a:extLst>
          </p:cNvPr>
          <p:cNvSpPr txBox="1"/>
          <p:nvPr/>
        </p:nvSpPr>
        <p:spPr>
          <a:xfrm>
            <a:off x="836890" y="5106587"/>
            <a:ext cx="6094268" cy="369332"/>
          </a:xfrm>
          <a:prstGeom prst="rect">
            <a:avLst/>
          </a:prstGeom>
          <a:noFill/>
        </p:spPr>
        <p:txBody>
          <a:bodyPr wrap="square">
            <a:spAutoFit/>
          </a:bodyPr>
          <a:lstStyle/>
          <a:p>
            <a:r>
              <a:rPr lang="el-GR" dirty="0">
                <a:hlinkClick r:id="rId6"/>
              </a:rPr>
              <a:t>https://www.youtube.com/watch?v=k1lwJWQhPxA</a:t>
            </a:r>
            <a:endParaRPr lang="el-GR" dirty="0"/>
          </a:p>
        </p:txBody>
      </p:sp>
      <p:sp>
        <p:nvSpPr>
          <p:cNvPr id="24" name="TextBox 23">
            <a:extLst>
              <a:ext uri="{FF2B5EF4-FFF2-40B4-BE49-F238E27FC236}">
                <a16:creationId xmlns:a16="http://schemas.microsoft.com/office/drawing/2014/main" id="{F2342A7D-B1CD-D167-EF56-51D530A9D7BA}"/>
              </a:ext>
            </a:extLst>
          </p:cNvPr>
          <p:cNvSpPr txBox="1"/>
          <p:nvPr/>
        </p:nvSpPr>
        <p:spPr>
          <a:xfrm>
            <a:off x="825933" y="5475919"/>
            <a:ext cx="6094268" cy="369332"/>
          </a:xfrm>
          <a:prstGeom prst="rect">
            <a:avLst/>
          </a:prstGeom>
          <a:noFill/>
        </p:spPr>
        <p:txBody>
          <a:bodyPr wrap="square">
            <a:spAutoFit/>
          </a:bodyPr>
          <a:lstStyle/>
          <a:p>
            <a:pPr algn="l"/>
            <a:r>
              <a:rPr lang="en-US" b="1" i="0" dirty="0">
                <a:solidFill>
                  <a:srgbClr val="030303"/>
                </a:solidFill>
                <a:effectLst/>
                <a:latin typeface="YouTube Sans"/>
              </a:rPr>
              <a:t>The Particle Physics Song</a:t>
            </a:r>
          </a:p>
        </p:txBody>
      </p:sp>
      <p:sp>
        <p:nvSpPr>
          <p:cNvPr id="26" name="TextBox 25">
            <a:extLst>
              <a:ext uri="{FF2B5EF4-FFF2-40B4-BE49-F238E27FC236}">
                <a16:creationId xmlns:a16="http://schemas.microsoft.com/office/drawing/2014/main" id="{04FE9C54-1C08-A398-910D-56946F506032}"/>
              </a:ext>
            </a:extLst>
          </p:cNvPr>
          <p:cNvSpPr txBox="1"/>
          <p:nvPr/>
        </p:nvSpPr>
        <p:spPr>
          <a:xfrm>
            <a:off x="807205" y="5795564"/>
            <a:ext cx="6094268" cy="369332"/>
          </a:xfrm>
          <a:prstGeom prst="rect">
            <a:avLst/>
          </a:prstGeom>
          <a:noFill/>
        </p:spPr>
        <p:txBody>
          <a:bodyPr wrap="square">
            <a:spAutoFit/>
          </a:bodyPr>
          <a:lstStyle/>
          <a:p>
            <a:r>
              <a:rPr lang="el-GR" dirty="0">
                <a:hlinkClick r:id="rId7"/>
              </a:rPr>
              <a:t>https://www.youtube.com/watch?v=28X9czEROPs</a:t>
            </a:r>
            <a:endParaRPr lang="el-GR" dirty="0"/>
          </a:p>
        </p:txBody>
      </p:sp>
    </p:spTree>
    <p:extLst>
      <p:ext uri="{BB962C8B-B14F-4D97-AF65-F5344CB8AC3E}">
        <p14:creationId xmlns:p14="http://schemas.microsoft.com/office/powerpoint/2010/main" val="185344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838200" y="332656"/>
            <a:ext cx="10515600" cy="923330"/>
          </a:xfrm>
        </p:spPr>
        <p:txBody>
          <a:bodyPr/>
          <a:lstStyle/>
          <a:p>
            <a:pPr algn="ctr"/>
            <a:r>
              <a:rPr lang="en-US" dirty="0"/>
              <a:t>Game</a:t>
            </a:r>
            <a:endParaRPr lang="el-GR" dirty="0"/>
          </a:p>
        </p:txBody>
      </p:sp>
      <p:pic>
        <p:nvPicPr>
          <p:cNvPr id="4" name="Εικόνα 3">
            <a:extLst>
              <a:ext uri="{FF2B5EF4-FFF2-40B4-BE49-F238E27FC236}">
                <a16:creationId xmlns:a16="http://schemas.microsoft.com/office/drawing/2014/main" id="{6B774F17-2F58-3678-FC4F-E7132A8C1430}"/>
              </a:ext>
            </a:extLst>
          </p:cNvPr>
          <p:cNvPicPr>
            <a:picLocks noChangeAspect="1"/>
          </p:cNvPicPr>
          <p:nvPr/>
        </p:nvPicPr>
        <p:blipFill>
          <a:blip r:embed="rId2"/>
          <a:stretch>
            <a:fillRect/>
          </a:stretch>
        </p:blipFill>
        <p:spPr>
          <a:xfrm>
            <a:off x="1414264" y="1456198"/>
            <a:ext cx="3215919" cy="4557155"/>
          </a:xfrm>
          <a:prstGeom prst="rect">
            <a:avLst/>
          </a:prstGeom>
        </p:spPr>
      </p:pic>
      <p:pic>
        <p:nvPicPr>
          <p:cNvPr id="6" name="Εικόνα 5">
            <a:extLst>
              <a:ext uri="{FF2B5EF4-FFF2-40B4-BE49-F238E27FC236}">
                <a16:creationId xmlns:a16="http://schemas.microsoft.com/office/drawing/2014/main" id="{D9FA371E-29C6-FBF0-C9AA-451A80FF0A5D}"/>
              </a:ext>
            </a:extLst>
          </p:cNvPr>
          <p:cNvPicPr>
            <a:picLocks noChangeAspect="1"/>
          </p:cNvPicPr>
          <p:nvPr/>
        </p:nvPicPr>
        <p:blipFill>
          <a:blip r:embed="rId3"/>
          <a:stretch>
            <a:fillRect/>
          </a:stretch>
        </p:blipFill>
        <p:spPr>
          <a:xfrm>
            <a:off x="7808326" y="1456197"/>
            <a:ext cx="2795853" cy="4557155"/>
          </a:xfrm>
          <a:prstGeom prst="rect">
            <a:avLst/>
          </a:prstGeom>
        </p:spPr>
      </p:pic>
      <p:sp>
        <p:nvSpPr>
          <p:cNvPr id="8" name="TextBox 7">
            <a:extLst>
              <a:ext uri="{FF2B5EF4-FFF2-40B4-BE49-F238E27FC236}">
                <a16:creationId xmlns:a16="http://schemas.microsoft.com/office/drawing/2014/main" id="{686C649F-28A3-B2BF-08BC-828F26AAFCF2}"/>
              </a:ext>
            </a:extLst>
          </p:cNvPr>
          <p:cNvSpPr txBox="1"/>
          <p:nvPr/>
        </p:nvSpPr>
        <p:spPr>
          <a:xfrm>
            <a:off x="910208" y="6013353"/>
            <a:ext cx="4465712" cy="307777"/>
          </a:xfrm>
          <a:prstGeom prst="rect">
            <a:avLst/>
          </a:prstGeom>
          <a:noFill/>
        </p:spPr>
        <p:txBody>
          <a:bodyPr wrap="square">
            <a:spAutoFit/>
          </a:bodyPr>
          <a:lstStyle/>
          <a:p>
            <a:r>
              <a:rPr lang="el-GR" sz="1400" dirty="0">
                <a:hlinkClick r:id="rId4"/>
              </a:rPr>
              <a:t>http://portal.discoverthecosmos.eu/el/node/196165</a:t>
            </a:r>
            <a:endParaRPr lang="el-GR" sz="1400" dirty="0"/>
          </a:p>
        </p:txBody>
      </p:sp>
      <p:sp>
        <p:nvSpPr>
          <p:cNvPr id="10" name="TextBox 9">
            <a:extLst>
              <a:ext uri="{FF2B5EF4-FFF2-40B4-BE49-F238E27FC236}">
                <a16:creationId xmlns:a16="http://schemas.microsoft.com/office/drawing/2014/main" id="{A0510307-2797-54D8-8A4F-BA569BE46F12}"/>
              </a:ext>
            </a:extLst>
          </p:cNvPr>
          <p:cNvSpPr txBox="1"/>
          <p:nvPr/>
        </p:nvSpPr>
        <p:spPr>
          <a:xfrm>
            <a:off x="7176120" y="5973308"/>
            <a:ext cx="4465712" cy="307777"/>
          </a:xfrm>
          <a:prstGeom prst="rect">
            <a:avLst/>
          </a:prstGeom>
          <a:noFill/>
        </p:spPr>
        <p:txBody>
          <a:bodyPr wrap="square">
            <a:spAutoFit/>
          </a:bodyPr>
          <a:lstStyle/>
          <a:p>
            <a:r>
              <a:rPr lang="el-GR" sz="1400" dirty="0">
                <a:hlinkClick r:id="rId5"/>
              </a:rPr>
              <a:t>https://scoollab.web.cern.ch/particle-physics-games</a:t>
            </a:r>
            <a:endParaRPr lang="el-GR" sz="1400" dirty="0"/>
          </a:p>
        </p:txBody>
      </p:sp>
      <p:sp>
        <p:nvSpPr>
          <p:cNvPr id="11" name="TextBox 10">
            <a:extLst>
              <a:ext uri="{FF2B5EF4-FFF2-40B4-BE49-F238E27FC236}">
                <a16:creationId xmlns:a16="http://schemas.microsoft.com/office/drawing/2014/main" id="{2DE63E05-8C20-2154-AD9F-23C836CA5A62}"/>
              </a:ext>
            </a:extLst>
          </p:cNvPr>
          <p:cNvSpPr txBox="1"/>
          <p:nvPr/>
        </p:nvSpPr>
        <p:spPr>
          <a:xfrm flipH="1">
            <a:off x="1054224" y="1071320"/>
            <a:ext cx="3960440" cy="369332"/>
          </a:xfrm>
          <a:prstGeom prst="rect">
            <a:avLst/>
          </a:prstGeom>
          <a:noFill/>
        </p:spPr>
        <p:txBody>
          <a:bodyPr wrap="square" rtlCol="0">
            <a:spAutoFit/>
          </a:bodyPr>
          <a:lstStyle/>
          <a:p>
            <a:r>
              <a:rPr lang="en-US" dirty="0"/>
              <a:t>The Great CERN-Game of Particles</a:t>
            </a:r>
            <a:endParaRPr lang="el-GR" dirty="0"/>
          </a:p>
        </p:txBody>
      </p:sp>
      <p:sp>
        <p:nvSpPr>
          <p:cNvPr id="12" name="TextBox 11">
            <a:extLst>
              <a:ext uri="{FF2B5EF4-FFF2-40B4-BE49-F238E27FC236}">
                <a16:creationId xmlns:a16="http://schemas.microsoft.com/office/drawing/2014/main" id="{C510227C-0B79-44DE-286D-9DC8AC12DCD2}"/>
              </a:ext>
            </a:extLst>
          </p:cNvPr>
          <p:cNvSpPr txBox="1"/>
          <p:nvPr/>
        </p:nvSpPr>
        <p:spPr>
          <a:xfrm flipH="1">
            <a:off x="7608168" y="1070118"/>
            <a:ext cx="3356052" cy="369332"/>
          </a:xfrm>
          <a:prstGeom prst="rect">
            <a:avLst/>
          </a:prstGeom>
          <a:noFill/>
        </p:spPr>
        <p:txBody>
          <a:bodyPr wrap="square" rtlCol="0">
            <a:spAutoFit/>
          </a:bodyPr>
          <a:lstStyle/>
          <a:p>
            <a:r>
              <a:rPr lang="en-US" dirty="0"/>
              <a:t>Particle Physics Board Game</a:t>
            </a:r>
            <a:endParaRPr lang="el-GR" dirty="0"/>
          </a:p>
        </p:txBody>
      </p:sp>
    </p:spTree>
    <p:extLst>
      <p:ext uri="{BB962C8B-B14F-4D97-AF65-F5344CB8AC3E}">
        <p14:creationId xmlns:p14="http://schemas.microsoft.com/office/powerpoint/2010/main" val="4275042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838200" y="836712"/>
            <a:ext cx="10515600" cy="923330"/>
          </a:xfrm>
        </p:spPr>
        <p:txBody>
          <a:bodyPr/>
          <a:lstStyle/>
          <a:p>
            <a:r>
              <a:rPr lang="en-US" dirty="0"/>
              <a:t>Theater-based activity</a:t>
            </a:r>
            <a:endParaRPr lang="el-GR" dirty="0"/>
          </a:p>
        </p:txBody>
      </p:sp>
      <p:pic>
        <p:nvPicPr>
          <p:cNvPr id="6" name="Εικόνα 5">
            <a:hlinkClick r:id="rId3"/>
            <a:extLst>
              <a:ext uri="{FF2B5EF4-FFF2-40B4-BE49-F238E27FC236}">
                <a16:creationId xmlns:a16="http://schemas.microsoft.com/office/drawing/2014/main" id="{114D91BF-65E5-A94D-EBCF-7AC865A8900B}"/>
              </a:ext>
            </a:extLst>
          </p:cNvPr>
          <p:cNvPicPr>
            <a:picLocks noChangeAspect="1"/>
          </p:cNvPicPr>
          <p:nvPr/>
        </p:nvPicPr>
        <p:blipFill>
          <a:blip r:embed="rId4"/>
          <a:stretch>
            <a:fillRect/>
          </a:stretch>
        </p:blipFill>
        <p:spPr>
          <a:xfrm>
            <a:off x="479376" y="2832720"/>
            <a:ext cx="4019826" cy="3119311"/>
          </a:xfrm>
          <a:prstGeom prst="rect">
            <a:avLst/>
          </a:prstGeom>
        </p:spPr>
      </p:pic>
      <p:sp>
        <p:nvSpPr>
          <p:cNvPr id="8" name="TextBox 7">
            <a:extLst>
              <a:ext uri="{FF2B5EF4-FFF2-40B4-BE49-F238E27FC236}">
                <a16:creationId xmlns:a16="http://schemas.microsoft.com/office/drawing/2014/main" id="{3AF0260C-E31F-71F4-2BCE-129812596532}"/>
              </a:ext>
            </a:extLst>
          </p:cNvPr>
          <p:cNvSpPr txBox="1"/>
          <p:nvPr/>
        </p:nvSpPr>
        <p:spPr>
          <a:xfrm>
            <a:off x="407368" y="2134597"/>
            <a:ext cx="4163842" cy="646331"/>
          </a:xfrm>
          <a:prstGeom prst="rect">
            <a:avLst/>
          </a:prstGeom>
          <a:noFill/>
        </p:spPr>
        <p:txBody>
          <a:bodyPr wrap="square">
            <a:spAutoFit/>
          </a:bodyPr>
          <a:lstStyle/>
          <a:p>
            <a:pPr algn="l"/>
            <a:r>
              <a:rPr lang="en-US" b="0" i="0" dirty="0">
                <a:solidFill>
                  <a:srgbClr val="111111"/>
                </a:solidFill>
                <a:effectLst/>
                <a:latin typeface="Roboto" panose="02000000000000000000" pitchFamily="2" charset="0"/>
              </a:rPr>
              <a:t>Particle Physics Demonstrated Through Dance at Saddleback</a:t>
            </a:r>
          </a:p>
        </p:txBody>
      </p:sp>
      <p:pic>
        <p:nvPicPr>
          <p:cNvPr id="10" name="Εικόνα 9">
            <a:hlinkClick r:id="rId5"/>
            <a:extLst>
              <a:ext uri="{FF2B5EF4-FFF2-40B4-BE49-F238E27FC236}">
                <a16:creationId xmlns:a16="http://schemas.microsoft.com/office/drawing/2014/main" id="{83FB6CDA-1320-FFC8-609C-D9B6EBEB2DA4}"/>
              </a:ext>
            </a:extLst>
          </p:cNvPr>
          <p:cNvPicPr>
            <a:picLocks noChangeAspect="1"/>
          </p:cNvPicPr>
          <p:nvPr/>
        </p:nvPicPr>
        <p:blipFill>
          <a:blip r:embed="rId6"/>
          <a:stretch>
            <a:fillRect/>
          </a:stretch>
        </p:blipFill>
        <p:spPr>
          <a:xfrm>
            <a:off x="6600056" y="4354222"/>
            <a:ext cx="5331510" cy="1759789"/>
          </a:xfrm>
          <a:prstGeom prst="rect">
            <a:avLst/>
          </a:prstGeom>
        </p:spPr>
      </p:pic>
      <p:pic>
        <p:nvPicPr>
          <p:cNvPr id="12" name="Εικόνα 11">
            <a:hlinkClick r:id="rId5"/>
            <a:extLst>
              <a:ext uri="{FF2B5EF4-FFF2-40B4-BE49-F238E27FC236}">
                <a16:creationId xmlns:a16="http://schemas.microsoft.com/office/drawing/2014/main" id="{E96CFB68-0427-8328-1C03-69070AF0ADFE}"/>
              </a:ext>
            </a:extLst>
          </p:cNvPr>
          <p:cNvPicPr>
            <a:picLocks noChangeAspect="1"/>
          </p:cNvPicPr>
          <p:nvPr/>
        </p:nvPicPr>
        <p:blipFill rotWithShape="1">
          <a:blip r:embed="rId7"/>
          <a:srcRect l="33634"/>
          <a:stretch/>
        </p:blipFill>
        <p:spPr>
          <a:xfrm>
            <a:off x="7319586" y="1241557"/>
            <a:ext cx="4611980" cy="3078742"/>
          </a:xfrm>
          <a:prstGeom prst="rect">
            <a:avLst/>
          </a:prstGeom>
        </p:spPr>
      </p:pic>
      <p:sp>
        <p:nvSpPr>
          <p:cNvPr id="14" name="TextBox 13">
            <a:extLst>
              <a:ext uri="{FF2B5EF4-FFF2-40B4-BE49-F238E27FC236}">
                <a16:creationId xmlns:a16="http://schemas.microsoft.com/office/drawing/2014/main" id="{C3FFE80A-F33A-2879-DD58-8FEF53E6EEA3}"/>
              </a:ext>
            </a:extLst>
          </p:cNvPr>
          <p:cNvSpPr txBox="1"/>
          <p:nvPr/>
        </p:nvSpPr>
        <p:spPr>
          <a:xfrm>
            <a:off x="7319586" y="548680"/>
            <a:ext cx="4669598" cy="646331"/>
          </a:xfrm>
          <a:prstGeom prst="rect">
            <a:avLst/>
          </a:prstGeom>
          <a:noFill/>
        </p:spPr>
        <p:txBody>
          <a:bodyPr wrap="square">
            <a:spAutoFit/>
          </a:bodyPr>
          <a:lstStyle/>
          <a:p>
            <a:pPr algn="r"/>
            <a:r>
              <a:rPr lang="en-US" dirty="0"/>
              <a:t>Introducing Students to Particle Physics: Fine Arts and Dance</a:t>
            </a:r>
            <a:endParaRPr lang="el-GR" dirty="0"/>
          </a:p>
        </p:txBody>
      </p:sp>
    </p:spTree>
    <p:extLst>
      <p:ext uri="{BB962C8B-B14F-4D97-AF65-F5344CB8AC3E}">
        <p14:creationId xmlns:p14="http://schemas.microsoft.com/office/powerpoint/2010/main" val="343647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479376" y="1946025"/>
            <a:ext cx="8856984" cy="3531876"/>
          </a:xfrm>
        </p:spPr>
        <p:txBody>
          <a:bodyPr/>
          <a:lstStyle/>
          <a:p>
            <a:r>
              <a:rPr lang="en-US" dirty="0"/>
              <a:t>Everyone will vote on Friday after the presentations.</a:t>
            </a:r>
          </a:p>
          <a:p>
            <a:r>
              <a:rPr lang="en-US" dirty="0"/>
              <a:t>You cannot vote the activity of your team.</a:t>
            </a:r>
          </a:p>
          <a:p>
            <a:r>
              <a:rPr lang="en-US" dirty="0"/>
              <a:t>The team with the most votes wins.</a:t>
            </a:r>
          </a:p>
        </p:txBody>
      </p:sp>
      <p:sp>
        <p:nvSpPr>
          <p:cNvPr id="3" name="Τίτλος 2"/>
          <p:cNvSpPr>
            <a:spLocks noGrp="1"/>
          </p:cNvSpPr>
          <p:nvPr>
            <p:ph type="title"/>
          </p:nvPr>
        </p:nvSpPr>
        <p:spPr/>
        <p:txBody>
          <a:bodyPr/>
          <a:lstStyle/>
          <a:p>
            <a:r>
              <a:rPr lang="en-US" dirty="0"/>
              <a:t>Voting for the best activity</a:t>
            </a:r>
            <a:endParaRPr lang="el-GR" dirty="0"/>
          </a:p>
        </p:txBody>
      </p:sp>
    </p:spTree>
    <p:extLst>
      <p:ext uri="{BB962C8B-B14F-4D97-AF65-F5344CB8AC3E}">
        <p14:creationId xmlns:p14="http://schemas.microsoft.com/office/powerpoint/2010/main" val="1236023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767408" y="633462"/>
            <a:ext cx="10515600" cy="923330"/>
          </a:xfrm>
        </p:spPr>
        <p:txBody>
          <a:bodyPr/>
          <a:lstStyle/>
          <a:p>
            <a:r>
              <a:rPr lang="en-US" dirty="0"/>
              <a:t>International Youth ART &amp; Science Contest</a:t>
            </a:r>
            <a:endParaRPr lang="el-GR" dirty="0"/>
          </a:p>
        </p:txBody>
      </p:sp>
      <p:pic>
        <p:nvPicPr>
          <p:cNvPr id="4" name="Εικόνα 3">
            <a:extLst>
              <a:ext uri="{FF2B5EF4-FFF2-40B4-BE49-F238E27FC236}">
                <a16:creationId xmlns:a16="http://schemas.microsoft.com/office/drawing/2014/main" id="{1D6E673D-C12C-C0BC-EEDF-18C4E4F7BE59}"/>
              </a:ext>
            </a:extLst>
          </p:cNvPr>
          <p:cNvPicPr>
            <a:picLocks noChangeAspect="1"/>
          </p:cNvPicPr>
          <p:nvPr/>
        </p:nvPicPr>
        <p:blipFill>
          <a:blip r:embed="rId2"/>
          <a:stretch>
            <a:fillRect/>
          </a:stretch>
        </p:blipFill>
        <p:spPr>
          <a:xfrm>
            <a:off x="4182968" y="1579559"/>
            <a:ext cx="3086919" cy="4408993"/>
          </a:xfrm>
          <a:prstGeom prst="rect">
            <a:avLst/>
          </a:prstGeom>
        </p:spPr>
      </p:pic>
      <p:pic>
        <p:nvPicPr>
          <p:cNvPr id="6" name="Εικόνα 5">
            <a:extLst>
              <a:ext uri="{FF2B5EF4-FFF2-40B4-BE49-F238E27FC236}">
                <a16:creationId xmlns:a16="http://schemas.microsoft.com/office/drawing/2014/main" id="{8641EDE8-A8E5-CF9B-A47D-1B14ADCFB240}"/>
              </a:ext>
            </a:extLst>
          </p:cNvPr>
          <p:cNvPicPr>
            <a:picLocks noChangeAspect="1"/>
          </p:cNvPicPr>
          <p:nvPr/>
        </p:nvPicPr>
        <p:blipFill>
          <a:blip r:embed="rId3"/>
          <a:stretch>
            <a:fillRect/>
          </a:stretch>
        </p:blipFill>
        <p:spPr>
          <a:xfrm>
            <a:off x="839416" y="1556792"/>
            <a:ext cx="3096344" cy="4408993"/>
          </a:xfrm>
          <a:prstGeom prst="rect">
            <a:avLst/>
          </a:prstGeom>
        </p:spPr>
      </p:pic>
      <p:sp>
        <p:nvSpPr>
          <p:cNvPr id="7" name="TextBox 6">
            <a:extLst>
              <a:ext uri="{FF2B5EF4-FFF2-40B4-BE49-F238E27FC236}">
                <a16:creationId xmlns:a16="http://schemas.microsoft.com/office/drawing/2014/main" id="{1E621106-EA38-59E2-D2DB-5B61E7D0F503}"/>
              </a:ext>
            </a:extLst>
          </p:cNvPr>
          <p:cNvSpPr txBox="1"/>
          <p:nvPr/>
        </p:nvSpPr>
        <p:spPr>
          <a:xfrm>
            <a:off x="749036" y="5965785"/>
            <a:ext cx="9955476" cy="307777"/>
          </a:xfrm>
          <a:prstGeom prst="rect">
            <a:avLst/>
          </a:prstGeom>
          <a:noFill/>
        </p:spPr>
        <p:txBody>
          <a:bodyPr wrap="square" rtlCol="0">
            <a:spAutoFit/>
          </a:bodyPr>
          <a:lstStyle/>
          <a:p>
            <a:r>
              <a:rPr lang="en-US" sz="1400" dirty="0">
                <a:hlinkClick r:id="rId4"/>
              </a:rPr>
              <a:t>https://reinforceeu.eu/platform-for-artistic-intervention/international-youth-art-science-contest</a:t>
            </a:r>
            <a:endParaRPr lang="el-GR" sz="1400" dirty="0"/>
          </a:p>
        </p:txBody>
      </p:sp>
    </p:spTree>
    <p:extLst>
      <p:ext uri="{BB962C8B-B14F-4D97-AF65-F5344CB8AC3E}">
        <p14:creationId xmlns:p14="http://schemas.microsoft.com/office/powerpoint/2010/main" val="2909562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838200" y="908720"/>
            <a:ext cx="10515600" cy="923330"/>
          </a:xfrm>
        </p:spPr>
        <p:txBody>
          <a:bodyPr/>
          <a:lstStyle/>
          <a:p>
            <a:pPr algn="ctr"/>
            <a:r>
              <a:rPr lang="en-US" dirty="0"/>
              <a:t>The challenge: create your own activity</a:t>
            </a:r>
            <a:endParaRPr lang="el-GR" dirty="0"/>
          </a:p>
        </p:txBody>
      </p:sp>
      <p:pic>
        <p:nvPicPr>
          <p:cNvPr id="4" name="Εικόνα 3" descr="Εικόνα που περιέχει κείμενο, βασίλισσα&#10;&#10;Περιγραφή που δημιουργήθηκε αυτόματα">
            <a:extLst>
              <a:ext uri="{FF2B5EF4-FFF2-40B4-BE49-F238E27FC236}">
                <a16:creationId xmlns:a16="http://schemas.microsoft.com/office/drawing/2014/main" id="{4BFB59BD-B394-2B2C-747F-61389F753B75}"/>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783632" y="1832050"/>
            <a:ext cx="6388642" cy="3585625"/>
          </a:xfrm>
          <a:prstGeom prst="rect">
            <a:avLst/>
          </a:prstGeom>
        </p:spPr>
      </p:pic>
    </p:spTree>
    <p:extLst>
      <p:ext uri="{BB962C8B-B14F-4D97-AF65-F5344CB8AC3E}">
        <p14:creationId xmlns:p14="http://schemas.microsoft.com/office/powerpoint/2010/main" val="124208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479376" y="1946025"/>
            <a:ext cx="11305256" cy="3531876"/>
          </a:xfrm>
        </p:spPr>
        <p:txBody>
          <a:bodyPr/>
          <a:lstStyle/>
          <a:p>
            <a:r>
              <a:rPr lang="en-US" dirty="0"/>
              <a:t>Each team will present the activity on Friday</a:t>
            </a:r>
          </a:p>
          <a:p>
            <a:r>
              <a:rPr lang="en-US" dirty="0"/>
              <a:t>Given template uploaded on the indico page</a:t>
            </a:r>
          </a:p>
          <a:p>
            <a:r>
              <a:rPr lang="en-US" dirty="0"/>
              <a:t>Duration of presentation: 5 minutes</a:t>
            </a:r>
          </a:p>
        </p:txBody>
      </p:sp>
      <p:sp>
        <p:nvSpPr>
          <p:cNvPr id="3" name="Τίτλος 2"/>
          <p:cNvSpPr>
            <a:spLocks noGrp="1"/>
          </p:cNvSpPr>
          <p:nvPr>
            <p:ph type="title"/>
          </p:nvPr>
        </p:nvSpPr>
        <p:spPr/>
        <p:txBody>
          <a:bodyPr/>
          <a:lstStyle/>
          <a:p>
            <a:r>
              <a:rPr lang="en-US" dirty="0"/>
              <a:t>Presentation of all activities</a:t>
            </a:r>
            <a:endParaRPr lang="el-G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n-US" dirty="0"/>
              <a:t>What kind of activity could you create?</a:t>
            </a:r>
            <a:endParaRPr lang="el-GR" dirty="0"/>
          </a:p>
        </p:txBody>
      </p:sp>
      <p:pic>
        <p:nvPicPr>
          <p:cNvPr id="4" name="Εικόνα 3">
            <a:extLst>
              <a:ext uri="{FF2B5EF4-FFF2-40B4-BE49-F238E27FC236}">
                <a16:creationId xmlns:a16="http://schemas.microsoft.com/office/drawing/2014/main" id="{2B53FEA7-8B42-8A2E-C6AB-673788722E67}"/>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495600" y="1700808"/>
            <a:ext cx="4365104" cy="4365104"/>
          </a:xfrm>
          <a:prstGeom prst="rect">
            <a:avLst/>
          </a:prstGeom>
        </p:spPr>
      </p:pic>
    </p:spTree>
    <p:extLst>
      <p:ext uri="{BB962C8B-B14F-4D97-AF65-F5344CB8AC3E}">
        <p14:creationId xmlns:p14="http://schemas.microsoft.com/office/powerpoint/2010/main" val="1378192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n-US" dirty="0"/>
              <a:t>Non-formal and Informal education</a:t>
            </a:r>
            <a:endParaRPr lang="el-GR" dirty="0"/>
          </a:p>
        </p:txBody>
      </p:sp>
      <p:graphicFrame>
        <p:nvGraphicFramePr>
          <p:cNvPr id="2" name="Διάγραμμα 1">
            <a:extLst>
              <a:ext uri="{FF2B5EF4-FFF2-40B4-BE49-F238E27FC236}">
                <a16:creationId xmlns:a16="http://schemas.microsoft.com/office/drawing/2014/main" id="{FF726857-C545-2FEB-4954-924440D63700}"/>
              </a:ext>
            </a:extLst>
          </p:cNvPr>
          <p:cNvGraphicFramePr/>
          <p:nvPr>
            <p:extLst>
              <p:ext uri="{D42A27DB-BD31-4B8C-83A1-F6EECF244321}">
                <p14:modId xmlns:p14="http://schemas.microsoft.com/office/powerpoint/2010/main" val="267225361"/>
              </p:ext>
            </p:extLst>
          </p:nvPr>
        </p:nvGraphicFramePr>
        <p:xfrm>
          <a:off x="1127448" y="91801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72822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n-US" dirty="0"/>
              <a:t>Let’s see a few examples</a:t>
            </a:r>
            <a:endParaRPr lang="el-GR" dirty="0"/>
          </a:p>
        </p:txBody>
      </p:sp>
      <p:pic>
        <p:nvPicPr>
          <p:cNvPr id="4" name="Εικόνα 3">
            <a:extLst>
              <a:ext uri="{FF2B5EF4-FFF2-40B4-BE49-F238E27FC236}">
                <a16:creationId xmlns:a16="http://schemas.microsoft.com/office/drawing/2014/main" id="{03401ADF-171D-DDC1-4A72-2EF57A290E7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351584" y="1916832"/>
            <a:ext cx="5085184" cy="5085184"/>
          </a:xfrm>
          <a:prstGeom prst="rect">
            <a:avLst/>
          </a:prstGeom>
        </p:spPr>
      </p:pic>
      <p:sp>
        <p:nvSpPr>
          <p:cNvPr id="5" name="TextBox 4">
            <a:extLst>
              <a:ext uri="{FF2B5EF4-FFF2-40B4-BE49-F238E27FC236}">
                <a16:creationId xmlns:a16="http://schemas.microsoft.com/office/drawing/2014/main" id="{5477906A-1BF7-C84B-354C-4927FC9A7407}"/>
              </a:ext>
            </a:extLst>
          </p:cNvPr>
          <p:cNvSpPr txBox="1"/>
          <p:nvPr/>
        </p:nvSpPr>
        <p:spPr>
          <a:xfrm>
            <a:off x="2351584" y="7068958"/>
            <a:ext cx="5085184" cy="230832"/>
          </a:xfrm>
          <a:prstGeom prst="rect">
            <a:avLst/>
          </a:prstGeom>
          <a:noFill/>
        </p:spPr>
        <p:txBody>
          <a:bodyPr wrap="square" rtlCol="0">
            <a:spAutoFit/>
          </a:bodyPr>
          <a:lstStyle/>
          <a:p>
            <a:r>
              <a:rPr lang="el-GR" sz="900">
                <a:hlinkClick r:id="rId3" tooltip="https://commons.wikimedia.org/wiki/File:Noun_project_-_Presentation_with_screen.svg"/>
              </a:rPr>
              <a:t>Αυτή η φωτογραφία</a:t>
            </a:r>
            <a:r>
              <a:rPr lang="el-GR" sz="900"/>
              <a:t> από Άγνωστος συντάκτης με άδεια χρήσης </a:t>
            </a:r>
            <a:r>
              <a:rPr lang="el-GR" sz="900">
                <a:hlinkClick r:id="rId4" tooltip="https://creativecommons.org/licenses/by-sa/3.0/"/>
              </a:rPr>
              <a:t>CC BY-SA</a:t>
            </a:r>
            <a:endParaRPr lang="el-GR" sz="900"/>
          </a:p>
        </p:txBody>
      </p:sp>
    </p:spTree>
    <p:extLst>
      <p:ext uri="{BB962C8B-B14F-4D97-AF65-F5344CB8AC3E}">
        <p14:creationId xmlns:p14="http://schemas.microsoft.com/office/powerpoint/2010/main" val="1444334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n-US" dirty="0"/>
              <a:t>Escape Room</a:t>
            </a:r>
            <a:endParaRPr lang="el-GR" dirty="0"/>
          </a:p>
        </p:txBody>
      </p:sp>
      <p:sp>
        <p:nvSpPr>
          <p:cNvPr id="4" name="TextBox 3">
            <a:extLst>
              <a:ext uri="{FF2B5EF4-FFF2-40B4-BE49-F238E27FC236}">
                <a16:creationId xmlns:a16="http://schemas.microsoft.com/office/drawing/2014/main" id="{B4586EC7-BC74-387C-2DD6-DF25EC43E6DB}"/>
              </a:ext>
            </a:extLst>
          </p:cNvPr>
          <p:cNvSpPr txBox="1"/>
          <p:nvPr/>
        </p:nvSpPr>
        <p:spPr>
          <a:xfrm>
            <a:off x="838200" y="2276872"/>
            <a:ext cx="7153322" cy="369332"/>
          </a:xfrm>
          <a:prstGeom prst="rect">
            <a:avLst/>
          </a:prstGeom>
          <a:noFill/>
        </p:spPr>
        <p:txBody>
          <a:bodyPr wrap="square">
            <a:spAutoFit/>
          </a:bodyPr>
          <a:lstStyle/>
          <a:p>
            <a:pPr algn="l"/>
            <a:r>
              <a:rPr lang="en-US" b="1" i="0" dirty="0">
                <a:solidFill>
                  <a:srgbClr val="333333"/>
                </a:solidFill>
                <a:effectLst/>
                <a:latin typeface="Arial" panose="020B0604020202020204" pitchFamily="34" charset="0"/>
              </a:rPr>
              <a:t>HEPSCAPE: THE HIGH ENERGY PHYSICS ESCAPE ROOM</a:t>
            </a:r>
          </a:p>
        </p:txBody>
      </p:sp>
      <p:sp>
        <p:nvSpPr>
          <p:cNvPr id="6" name="TextBox 5">
            <a:extLst>
              <a:ext uri="{FF2B5EF4-FFF2-40B4-BE49-F238E27FC236}">
                <a16:creationId xmlns:a16="http://schemas.microsoft.com/office/drawing/2014/main" id="{E7752C93-19DD-C76E-39D5-870E75D54B96}"/>
              </a:ext>
            </a:extLst>
          </p:cNvPr>
          <p:cNvSpPr txBox="1"/>
          <p:nvPr/>
        </p:nvSpPr>
        <p:spPr>
          <a:xfrm>
            <a:off x="838200" y="2646204"/>
            <a:ext cx="6094268" cy="369332"/>
          </a:xfrm>
          <a:prstGeom prst="rect">
            <a:avLst/>
          </a:prstGeom>
          <a:noFill/>
        </p:spPr>
        <p:txBody>
          <a:bodyPr wrap="square">
            <a:spAutoFit/>
          </a:bodyPr>
          <a:lstStyle/>
          <a:p>
            <a:r>
              <a:rPr lang="el-GR" dirty="0">
                <a:hlinkClick r:id="rId2"/>
              </a:rPr>
              <a:t>https://library.iated.org/view/SOFFI2022HEP</a:t>
            </a:r>
            <a:endParaRPr lang="el-GR" dirty="0"/>
          </a:p>
        </p:txBody>
      </p:sp>
      <p:sp>
        <p:nvSpPr>
          <p:cNvPr id="8" name="TextBox 7">
            <a:extLst>
              <a:ext uri="{FF2B5EF4-FFF2-40B4-BE49-F238E27FC236}">
                <a16:creationId xmlns:a16="http://schemas.microsoft.com/office/drawing/2014/main" id="{3C7FE931-ED57-E0B2-2209-3D9340BC3756}"/>
              </a:ext>
            </a:extLst>
          </p:cNvPr>
          <p:cNvSpPr txBox="1"/>
          <p:nvPr/>
        </p:nvSpPr>
        <p:spPr>
          <a:xfrm>
            <a:off x="838200" y="3015536"/>
            <a:ext cx="6433242" cy="369332"/>
          </a:xfrm>
          <a:prstGeom prst="rect">
            <a:avLst/>
          </a:prstGeom>
          <a:noFill/>
        </p:spPr>
        <p:txBody>
          <a:bodyPr wrap="square">
            <a:spAutoFit/>
          </a:bodyPr>
          <a:lstStyle/>
          <a:p>
            <a:r>
              <a:rPr lang="el-GR" dirty="0">
                <a:hlinkClick r:id="rId3"/>
              </a:rPr>
              <a:t>https://indico.cern.ch/event/949705/contributions/4555987/</a:t>
            </a:r>
            <a:endParaRPr lang="el-GR" dirty="0"/>
          </a:p>
        </p:txBody>
      </p:sp>
      <p:sp>
        <p:nvSpPr>
          <p:cNvPr id="10" name="TextBox 9">
            <a:extLst>
              <a:ext uri="{FF2B5EF4-FFF2-40B4-BE49-F238E27FC236}">
                <a16:creationId xmlns:a16="http://schemas.microsoft.com/office/drawing/2014/main" id="{BAEAA547-D88B-428A-BADF-6B6FC73A1A02}"/>
              </a:ext>
            </a:extLst>
          </p:cNvPr>
          <p:cNvSpPr txBox="1"/>
          <p:nvPr/>
        </p:nvSpPr>
        <p:spPr>
          <a:xfrm>
            <a:off x="838200" y="3476215"/>
            <a:ext cx="6094268" cy="369332"/>
          </a:xfrm>
          <a:prstGeom prst="rect">
            <a:avLst/>
          </a:prstGeom>
          <a:noFill/>
        </p:spPr>
        <p:txBody>
          <a:bodyPr wrap="square">
            <a:spAutoFit/>
          </a:bodyPr>
          <a:lstStyle/>
          <a:p>
            <a:r>
              <a:rPr lang="en-US" dirty="0"/>
              <a:t>Escape Games in Particle Physics Education &amp; Outreach </a:t>
            </a:r>
            <a:endParaRPr lang="el-GR" dirty="0"/>
          </a:p>
        </p:txBody>
      </p:sp>
      <p:sp>
        <p:nvSpPr>
          <p:cNvPr id="12" name="TextBox 11">
            <a:extLst>
              <a:ext uri="{FF2B5EF4-FFF2-40B4-BE49-F238E27FC236}">
                <a16:creationId xmlns:a16="http://schemas.microsoft.com/office/drawing/2014/main" id="{6441A826-2EFB-A2DA-477D-905F16D32EB2}"/>
              </a:ext>
            </a:extLst>
          </p:cNvPr>
          <p:cNvSpPr txBox="1"/>
          <p:nvPr/>
        </p:nvSpPr>
        <p:spPr>
          <a:xfrm>
            <a:off x="838200" y="3936894"/>
            <a:ext cx="6433242" cy="923330"/>
          </a:xfrm>
          <a:prstGeom prst="rect">
            <a:avLst/>
          </a:prstGeom>
          <a:noFill/>
        </p:spPr>
        <p:txBody>
          <a:bodyPr wrap="square">
            <a:spAutoFit/>
          </a:bodyPr>
          <a:lstStyle/>
          <a:p>
            <a:r>
              <a:rPr lang="el-GR" dirty="0">
                <a:hlinkClick r:id="rId4"/>
              </a:rPr>
              <a:t>https://indico.cern.ch/event/577856/contributions/3419454/attachments/1878765/3094766/20190711_AJ_JW_EPSHEPtalk.pdf</a:t>
            </a:r>
            <a:endParaRPr lang="el-GR" dirty="0"/>
          </a:p>
        </p:txBody>
      </p:sp>
      <p:pic>
        <p:nvPicPr>
          <p:cNvPr id="14" name="Εικόνα 13">
            <a:extLst>
              <a:ext uri="{FF2B5EF4-FFF2-40B4-BE49-F238E27FC236}">
                <a16:creationId xmlns:a16="http://schemas.microsoft.com/office/drawing/2014/main" id="{3D14C67E-B54A-C889-D799-69F09702450C}"/>
              </a:ext>
            </a:extLst>
          </p:cNvPr>
          <p:cNvPicPr>
            <a:picLocks noChangeAspect="1"/>
          </p:cNvPicPr>
          <p:nvPr/>
        </p:nvPicPr>
        <p:blipFill>
          <a:blip r:embed="rId5"/>
          <a:stretch>
            <a:fillRect/>
          </a:stretch>
        </p:blipFill>
        <p:spPr>
          <a:xfrm>
            <a:off x="7543584" y="1186661"/>
            <a:ext cx="3979703" cy="4027081"/>
          </a:xfrm>
          <a:prstGeom prst="rect">
            <a:avLst/>
          </a:prstGeom>
        </p:spPr>
      </p:pic>
    </p:spTree>
    <p:extLst>
      <p:ext uri="{BB962C8B-B14F-4D97-AF65-F5344CB8AC3E}">
        <p14:creationId xmlns:p14="http://schemas.microsoft.com/office/powerpoint/2010/main" val="4231310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623392" y="918010"/>
            <a:ext cx="10515600" cy="923330"/>
          </a:xfrm>
        </p:spPr>
        <p:txBody>
          <a:bodyPr/>
          <a:lstStyle/>
          <a:p>
            <a:r>
              <a:rPr lang="en-US" dirty="0"/>
              <a:t>Lederman Science Center</a:t>
            </a:r>
            <a:endParaRPr lang="el-GR" dirty="0"/>
          </a:p>
        </p:txBody>
      </p:sp>
      <p:sp>
        <p:nvSpPr>
          <p:cNvPr id="11" name="TextBox 10">
            <a:extLst>
              <a:ext uri="{FF2B5EF4-FFF2-40B4-BE49-F238E27FC236}">
                <a16:creationId xmlns:a16="http://schemas.microsoft.com/office/drawing/2014/main" id="{9F719CF5-4377-615A-7638-49D242C421DC}"/>
              </a:ext>
            </a:extLst>
          </p:cNvPr>
          <p:cNvSpPr txBox="1"/>
          <p:nvPr/>
        </p:nvSpPr>
        <p:spPr>
          <a:xfrm>
            <a:off x="2711624" y="225513"/>
            <a:ext cx="6096000" cy="369332"/>
          </a:xfrm>
          <a:prstGeom prst="rect">
            <a:avLst/>
          </a:prstGeom>
          <a:noFill/>
        </p:spPr>
        <p:txBody>
          <a:bodyPr wrap="square">
            <a:spAutoFit/>
          </a:bodyPr>
          <a:lstStyle/>
          <a:p>
            <a:r>
              <a:rPr lang="el-GR" dirty="0"/>
              <a:t>https://visit.cern/lhc-interactive-tunnel</a:t>
            </a:r>
          </a:p>
        </p:txBody>
      </p:sp>
      <p:sp>
        <p:nvSpPr>
          <p:cNvPr id="13" name="TextBox 12">
            <a:extLst>
              <a:ext uri="{FF2B5EF4-FFF2-40B4-BE49-F238E27FC236}">
                <a16:creationId xmlns:a16="http://schemas.microsoft.com/office/drawing/2014/main" id="{67FC8271-B857-FAA4-9C9E-0200DA57A353}"/>
              </a:ext>
            </a:extLst>
          </p:cNvPr>
          <p:cNvSpPr txBox="1"/>
          <p:nvPr/>
        </p:nvSpPr>
        <p:spPr>
          <a:xfrm>
            <a:off x="695400" y="1590701"/>
            <a:ext cx="6096000" cy="369332"/>
          </a:xfrm>
          <a:prstGeom prst="rect">
            <a:avLst/>
          </a:prstGeom>
          <a:noFill/>
        </p:spPr>
        <p:txBody>
          <a:bodyPr wrap="square">
            <a:spAutoFit/>
          </a:bodyPr>
          <a:lstStyle/>
          <a:p>
            <a:r>
              <a:rPr lang="el-GR" dirty="0">
                <a:hlinkClick r:id="rId2"/>
              </a:rPr>
              <a:t>https://eddev.fnal.gov/lsc_exhibits/list.html</a:t>
            </a:r>
            <a:endParaRPr lang="el-GR" dirty="0"/>
          </a:p>
        </p:txBody>
      </p:sp>
      <p:pic>
        <p:nvPicPr>
          <p:cNvPr id="4" name="Εικόνα 3">
            <a:extLst>
              <a:ext uri="{FF2B5EF4-FFF2-40B4-BE49-F238E27FC236}">
                <a16:creationId xmlns:a16="http://schemas.microsoft.com/office/drawing/2014/main" id="{6C443A7B-D0F1-1349-0B74-BCEB899971D8}"/>
              </a:ext>
            </a:extLst>
          </p:cNvPr>
          <p:cNvPicPr>
            <a:picLocks noChangeAspect="1"/>
          </p:cNvPicPr>
          <p:nvPr/>
        </p:nvPicPr>
        <p:blipFill>
          <a:blip r:embed="rId3"/>
          <a:stretch>
            <a:fillRect/>
          </a:stretch>
        </p:blipFill>
        <p:spPr>
          <a:xfrm>
            <a:off x="335360" y="2866521"/>
            <a:ext cx="3596952" cy="2118544"/>
          </a:xfrm>
          <a:prstGeom prst="rect">
            <a:avLst/>
          </a:prstGeom>
        </p:spPr>
      </p:pic>
      <p:sp>
        <p:nvSpPr>
          <p:cNvPr id="8" name="TextBox 7">
            <a:extLst>
              <a:ext uri="{FF2B5EF4-FFF2-40B4-BE49-F238E27FC236}">
                <a16:creationId xmlns:a16="http://schemas.microsoft.com/office/drawing/2014/main" id="{FB5C9680-55D8-2222-3FF9-F5C0B706FC99}"/>
              </a:ext>
            </a:extLst>
          </p:cNvPr>
          <p:cNvSpPr txBox="1"/>
          <p:nvPr/>
        </p:nvSpPr>
        <p:spPr>
          <a:xfrm>
            <a:off x="335360" y="2220190"/>
            <a:ext cx="3596952" cy="646331"/>
          </a:xfrm>
          <a:prstGeom prst="rect">
            <a:avLst/>
          </a:prstGeom>
          <a:noFill/>
        </p:spPr>
        <p:txBody>
          <a:bodyPr wrap="square">
            <a:spAutoFit/>
          </a:bodyPr>
          <a:lstStyle/>
          <a:p>
            <a:pPr algn="ctr"/>
            <a:r>
              <a:rPr lang="en-US" b="1" i="0" dirty="0">
                <a:solidFill>
                  <a:srgbClr val="000000"/>
                </a:solidFill>
                <a:effectLst/>
                <a:latin typeface="arial" panose="020B0604020202020204" pitchFamily="34" charset="0"/>
              </a:rPr>
              <a:t>The Scale of the Universe - Can You Play Nature's Scale?</a:t>
            </a:r>
          </a:p>
        </p:txBody>
      </p:sp>
      <p:pic>
        <p:nvPicPr>
          <p:cNvPr id="7" name="Εικόνα 6">
            <a:extLst>
              <a:ext uri="{FF2B5EF4-FFF2-40B4-BE49-F238E27FC236}">
                <a16:creationId xmlns:a16="http://schemas.microsoft.com/office/drawing/2014/main" id="{C8FB9D12-BBA2-9B03-A604-60D0A9A204E0}"/>
              </a:ext>
            </a:extLst>
          </p:cNvPr>
          <p:cNvPicPr>
            <a:picLocks noChangeAspect="1"/>
          </p:cNvPicPr>
          <p:nvPr/>
        </p:nvPicPr>
        <p:blipFill>
          <a:blip r:embed="rId4"/>
          <a:stretch>
            <a:fillRect/>
          </a:stretch>
        </p:blipFill>
        <p:spPr>
          <a:xfrm>
            <a:off x="8267309" y="1692940"/>
            <a:ext cx="3589331" cy="2232853"/>
          </a:xfrm>
          <a:prstGeom prst="rect">
            <a:avLst/>
          </a:prstGeom>
        </p:spPr>
      </p:pic>
      <p:sp>
        <p:nvSpPr>
          <p:cNvPr id="12" name="TextBox 11">
            <a:extLst>
              <a:ext uri="{FF2B5EF4-FFF2-40B4-BE49-F238E27FC236}">
                <a16:creationId xmlns:a16="http://schemas.microsoft.com/office/drawing/2014/main" id="{774CC3A3-3AE9-243E-2423-258DBBD2CCDD}"/>
              </a:ext>
            </a:extLst>
          </p:cNvPr>
          <p:cNvSpPr txBox="1"/>
          <p:nvPr/>
        </p:nvSpPr>
        <p:spPr>
          <a:xfrm>
            <a:off x="8267309" y="1053373"/>
            <a:ext cx="3589331" cy="646331"/>
          </a:xfrm>
          <a:prstGeom prst="rect">
            <a:avLst/>
          </a:prstGeom>
          <a:noFill/>
        </p:spPr>
        <p:txBody>
          <a:bodyPr wrap="square">
            <a:spAutoFit/>
          </a:bodyPr>
          <a:lstStyle/>
          <a:p>
            <a:pPr algn="ctr"/>
            <a:r>
              <a:rPr lang="en-US" b="1" i="0" dirty="0">
                <a:solidFill>
                  <a:srgbClr val="000000"/>
                </a:solidFill>
                <a:effectLst/>
                <a:latin typeface="arial" panose="020B0604020202020204" pitchFamily="34" charset="0"/>
              </a:rPr>
              <a:t>Particles and forces - What is a Particle Family</a:t>
            </a:r>
          </a:p>
        </p:txBody>
      </p:sp>
      <p:pic>
        <p:nvPicPr>
          <p:cNvPr id="14" name="Εικόνα 13">
            <a:extLst>
              <a:ext uri="{FF2B5EF4-FFF2-40B4-BE49-F238E27FC236}">
                <a16:creationId xmlns:a16="http://schemas.microsoft.com/office/drawing/2014/main" id="{A0521D43-9D30-70B6-A61E-31165AD6E783}"/>
              </a:ext>
            </a:extLst>
          </p:cNvPr>
          <p:cNvPicPr>
            <a:picLocks noChangeAspect="1"/>
          </p:cNvPicPr>
          <p:nvPr/>
        </p:nvPicPr>
        <p:blipFill>
          <a:blip r:embed="rId5"/>
          <a:stretch>
            <a:fillRect/>
          </a:stretch>
        </p:blipFill>
        <p:spPr>
          <a:xfrm>
            <a:off x="4386498" y="3899414"/>
            <a:ext cx="3581710" cy="2225233"/>
          </a:xfrm>
          <a:prstGeom prst="rect">
            <a:avLst/>
          </a:prstGeom>
        </p:spPr>
      </p:pic>
      <p:sp>
        <p:nvSpPr>
          <p:cNvPr id="16" name="TextBox 15">
            <a:extLst>
              <a:ext uri="{FF2B5EF4-FFF2-40B4-BE49-F238E27FC236}">
                <a16:creationId xmlns:a16="http://schemas.microsoft.com/office/drawing/2014/main" id="{89A371AA-5333-BECC-7D9F-6AA573DF089E}"/>
              </a:ext>
            </a:extLst>
          </p:cNvPr>
          <p:cNvSpPr txBox="1"/>
          <p:nvPr/>
        </p:nvSpPr>
        <p:spPr>
          <a:xfrm>
            <a:off x="4386498" y="3284984"/>
            <a:ext cx="3581710" cy="646331"/>
          </a:xfrm>
          <a:prstGeom prst="rect">
            <a:avLst/>
          </a:prstGeom>
          <a:noFill/>
        </p:spPr>
        <p:txBody>
          <a:bodyPr wrap="square">
            <a:spAutoFit/>
          </a:bodyPr>
          <a:lstStyle/>
          <a:p>
            <a:pPr algn="ctr"/>
            <a:r>
              <a:rPr lang="en-US" b="1" i="0" dirty="0">
                <a:solidFill>
                  <a:srgbClr val="000000"/>
                </a:solidFill>
                <a:effectLst/>
                <a:latin typeface="arial" panose="020B0604020202020204" pitchFamily="34" charset="0"/>
              </a:rPr>
              <a:t>Can You Guess the Hidden Shape?</a:t>
            </a:r>
          </a:p>
        </p:txBody>
      </p:sp>
    </p:spTree>
    <p:extLst>
      <p:ext uri="{BB962C8B-B14F-4D97-AF65-F5344CB8AC3E}">
        <p14:creationId xmlns:p14="http://schemas.microsoft.com/office/powerpoint/2010/main" val="302015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623392" y="918010"/>
            <a:ext cx="10515600" cy="923330"/>
          </a:xfrm>
        </p:spPr>
        <p:txBody>
          <a:bodyPr/>
          <a:lstStyle/>
          <a:p>
            <a:r>
              <a:rPr lang="en-US" dirty="0"/>
              <a:t>LHC Interactive tunnel</a:t>
            </a:r>
            <a:endParaRPr lang="el-GR" dirty="0"/>
          </a:p>
        </p:txBody>
      </p:sp>
      <p:sp>
        <p:nvSpPr>
          <p:cNvPr id="11" name="TextBox 10">
            <a:extLst>
              <a:ext uri="{FF2B5EF4-FFF2-40B4-BE49-F238E27FC236}">
                <a16:creationId xmlns:a16="http://schemas.microsoft.com/office/drawing/2014/main" id="{9F719CF5-4377-615A-7638-49D242C421DC}"/>
              </a:ext>
            </a:extLst>
          </p:cNvPr>
          <p:cNvSpPr txBox="1"/>
          <p:nvPr/>
        </p:nvSpPr>
        <p:spPr>
          <a:xfrm>
            <a:off x="643964" y="1700808"/>
            <a:ext cx="6096000" cy="369332"/>
          </a:xfrm>
          <a:prstGeom prst="rect">
            <a:avLst/>
          </a:prstGeom>
          <a:noFill/>
        </p:spPr>
        <p:txBody>
          <a:bodyPr wrap="square">
            <a:spAutoFit/>
          </a:bodyPr>
          <a:lstStyle/>
          <a:p>
            <a:r>
              <a:rPr lang="el-GR" dirty="0">
                <a:hlinkClick r:id="rId2"/>
              </a:rPr>
              <a:t>https://visit.cern/lhc-interactive-tunnel</a:t>
            </a:r>
            <a:endParaRPr lang="el-GR" dirty="0"/>
          </a:p>
        </p:txBody>
      </p:sp>
      <p:pic>
        <p:nvPicPr>
          <p:cNvPr id="5" name="Εικόνα 4">
            <a:extLst>
              <a:ext uri="{FF2B5EF4-FFF2-40B4-BE49-F238E27FC236}">
                <a16:creationId xmlns:a16="http://schemas.microsoft.com/office/drawing/2014/main" id="{D1FACB68-4DF6-2C25-6ACE-D579E8FBF2AD}"/>
              </a:ext>
            </a:extLst>
          </p:cNvPr>
          <p:cNvPicPr>
            <a:picLocks noChangeAspect="1"/>
          </p:cNvPicPr>
          <p:nvPr/>
        </p:nvPicPr>
        <p:blipFill>
          <a:blip r:embed="rId3"/>
          <a:stretch>
            <a:fillRect/>
          </a:stretch>
        </p:blipFill>
        <p:spPr>
          <a:xfrm>
            <a:off x="767408" y="2266849"/>
            <a:ext cx="8853494" cy="2749812"/>
          </a:xfrm>
          <a:prstGeom prst="rect">
            <a:avLst/>
          </a:prstGeom>
        </p:spPr>
      </p:pic>
    </p:spTree>
    <p:extLst>
      <p:ext uri="{BB962C8B-B14F-4D97-AF65-F5344CB8AC3E}">
        <p14:creationId xmlns:p14="http://schemas.microsoft.com/office/powerpoint/2010/main" val="1646083874"/>
      </p:ext>
    </p:extLst>
  </p:cSld>
  <p:clrMapOvr>
    <a:masterClrMapping/>
  </p:clrMapOvr>
</p:sld>
</file>

<file path=ppt/theme/theme1.xml><?xml version="1.0" encoding="utf-8"?>
<a:theme xmlns:a="http://schemas.openxmlformats.org/drawingml/2006/main" name="Tema di Offic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532</TotalTime>
  <Words>716</Words>
  <Application>Microsoft Office PowerPoint</Application>
  <PresentationFormat>Ευρεία οθόνη</PresentationFormat>
  <Paragraphs>77</Paragraphs>
  <Slides>17</Slides>
  <Notes>4</Notes>
  <HiddenSlides>0</HiddenSlides>
  <MMClips>0</MMClips>
  <ScaleCrop>false</ScaleCrop>
  <HeadingPairs>
    <vt:vector size="6" baseType="variant">
      <vt:variant>
        <vt:lpstr>Γραμματοσειρές που χρησιμοποιούνται</vt:lpstr>
      </vt:variant>
      <vt:variant>
        <vt:i4>11</vt:i4>
      </vt:variant>
      <vt:variant>
        <vt:lpstr>Θέμα</vt:lpstr>
      </vt:variant>
      <vt:variant>
        <vt:i4>2</vt:i4>
      </vt:variant>
      <vt:variant>
        <vt:lpstr>Τίτλοι διαφανειών</vt:lpstr>
      </vt:variant>
      <vt:variant>
        <vt:i4>17</vt:i4>
      </vt:variant>
    </vt:vector>
  </HeadingPairs>
  <TitlesOfParts>
    <vt:vector size="30" baseType="lpstr">
      <vt:lpstr>Arial</vt:lpstr>
      <vt:lpstr>Arial</vt:lpstr>
      <vt:lpstr>Calibri</vt:lpstr>
      <vt:lpstr>Futura Medium</vt:lpstr>
      <vt:lpstr>Maison Neue Book</vt:lpstr>
      <vt:lpstr>Open Sans</vt:lpstr>
      <vt:lpstr>rob_b</vt:lpstr>
      <vt:lpstr>rob_l</vt:lpstr>
      <vt:lpstr>Roboto</vt:lpstr>
      <vt:lpstr>Verdana</vt:lpstr>
      <vt:lpstr>YouTube Sans</vt:lpstr>
      <vt:lpstr>Tema di Office</vt:lpstr>
      <vt:lpstr>1_Tema di Office</vt:lpstr>
      <vt:lpstr>Summer school challenge</vt:lpstr>
      <vt:lpstr>The challenge: create your own activity</vt:lpstr>
      <vt:lpstr>Presentation of all activities</vt:lpstr>
      <vt:lpstr>What kind of activity could you create?</vt:lpstr>
      <vt:lpstr>Non-formal and Informal education</vt:lpstr>
      <vt:lpstr>Let’s see a few examples</vt:lpstr>
      <vt:lpstr>Escape Room</vt:lpstr>
      <vt:lpstr>Lederman Science Center</vt:lpstr>
      <vt:lpstr>LHC Interactive tunnel</vt:lpstr>
      <vt:lpstr>Art exhibit</vt:lpstr>
      <vt:lpstr>Storytelling</vt:lpstr>
      <vt:lpstr>Video</vt:lpstr>
      <vt:lpstr>Song</vt:lpstr>
      <vt:lpstr>Game</vt:lpstr>
      <vt:lpstr>Theater-based activity</vt:lpstr>
      <vt:lpstr>Voting for the best activity</vt:lpstr>
      <vt:lpstr>International Youth ART &amp; Science Contest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Maria Panagopoulou</cp:lastModifiedBy>
  <cp:revision>229</cp:revision>
  <cp:lastPrinted>2019-09-12T09:42:00Z</cp:lastPrinted>
  <dcterms:created xsi:type="dcterms:W3CDTF">2017-06-27T14:38:00Z</dcterms:created>
  <dcterms:modified xsi:type="dcterms:W3CDTF">2022-07-10T11:43:20Z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AFB630FF28564C72B78FE3178EDBC197</vt:lpwstr>
  </property>
  <property fmtid="{D5CDD505-2E9C-101B-9397-08002B2CF9AE}" pid="3" name="KSOProductBuildVer">
    <vt:lpwstr>1033-11.2.0.11191</vt:lpwstr>
  </property>
</Properties>
</file>