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Override1.xml" ContentType="application/vnd.openxmlformats-officedocument.themeOverrid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4" r:id="rId1"/>
    <p:sldMasterId id="2147483698" r:id="rId2"/>
  </p:sldMasterIdLst>
  <p:notesMasterIdLst>
    <p:notesMasterId r:id="rId38"/>
  </p:notesMasterIdLst>
  <p:sldIdLst>
    <p:sldId id="333" r:id="rId3"/>
    <p:sldId id="323" r:id="rId4"/>
    <p:sldId id="334" r:id="rId5"/>
    <p:sldId id="338" r:id="rId6"/>
    <p:sldId id="340" r:id="rId7"/>
    <p:sldId id="327" r:id="rId8"/>
    <p:sldId id="344" r:id="rId9"/>
    <p:sldId id="342" r:id="rId10"/>
    <p:sldId id="347" r:id="rId11"/>
    <p:sldId id="343" r:id="rId12"/>
    <p:sldId id="272" r:id="rId13"/>
    <p:sldId id="346" r:id="rId14"/>
    <p:sldId id="348" r:id="rId15"/>
    <p:sldId id="349" r:id="rId16"/>
    <p:sldId id="350" r:id="rId17"/>
    <p:sldId id="324" r:id="rId18"/>
    <p:sldId id="336" r:id="rId19"/>
    <p:sldId id="351" r:id="rId20"/>
    <p:sldId id="352" r:id="rId21"/>
    <p:sldId id="353" r:id="rId22"/>
    <p:sldId id="372" r:id="rId23"/>
    <p:sldId id="354" r:id="rId24"/>
    <p:sldId id="368" r:id="rId25"/>
    <p:sldId id="360" r:id="rId26"/>
    <p:sldId id="356" r:id="rId27"/>
    <p:sldId id="358" r:id="rId28"/>
    <p:sldId id="285" r:id="rId29"/>
    <p:sldId id="370" r:id="rId30"/>
    <p:sldId id="361" r:id="rId31"/>
    <p:sldId id="286" r:id="rId32"/>
    <p:sldId id="363" r:id="rId33"/>
    <p:sldId id="297" r:id="rId34"/>
    <p:sldId id="332" r:id="rId35"/>
    <p:sldId id="373" r:id="rId36"/>
    <p:sldId id="369" r:id="rId37"/>
  </p:sldIdLst>
  <p:sldSz cx="9144000" cy="6858000" type="screen4x3"/>
  <p:notesSz cx="6858000" cy="9144000"/>
  <p:defaultTextStyle>
    <a:defPPr>
      <a:defRPr lang="el-GR"/>
    </a:defPPr>
    <a:lvl1pPr algn="l" rtl="0" fontAlgn="base">
      <a:spcBef>
        <a:spcPct val="0"/>
      </a:spcBef>
      <a:spcAft>
        <a:spcPct val="0"/>
      </a:spcAft>
      <a:defRPr i="1" kern="1200">
        <a:solidFill>
          <a:schemeClr val="tx1"/>
        </a:solidFill>
        <a:latin typeface="Arial" pitchFamily="34" charset="0"/>
        <a:ea typeface="+mn-ea"/>
        <a:cs typeface="Arial" pitchFamily="34" charset="0"/>
      </a:defRPr>
    </a:lvl1pPr>
    <a:lvl2pPr marL="457200" algn="l" rtl="0" fontAlgn="base">
      <a:spcBef>
        <a:spcPct val="0"/>
      </a:spcBef>
      <a:spcAft>
        <a:spcPct val="0"/>
      </a:spcAft>
      <a:defRPr i="1" kern="1200">
        <a:solidFill>
          <a:schemeClr val="tx1"/>
        </a:solidFill>
        <a:latin typeface="Arial" pitchFamily="34" charset="0"/>
        <a:ea typeface="+mn-ea"/>
        <a:cs typeface="Arial" pitchFamily="34" charset="0"/>
      </a:defRPr>
    </a:lvl2pPr>
    <a:lvl3pPr marL="914400" algn="l" rtl="0" fontAlgn="base">
      <a:spcBef>
        <a:spcPct val="0"/>
      </a:spcBef>
      <a:spcAft>
        <a:spcPct val="0"/>
      </a:spcAft>
      <a:defRPr i="1"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i="1"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i="1" kern="1200">
        <a:solidFill>
          <a:schemeClr val="tx1"/>
        </a:solidFill>
        <a:latin typeface="Arial" pitchFamily="34" charset="0"/>
        <a:ea typeface="+mn-ea"/>
        <a:cs typeface="Arial" pitchFamily="34" charset="0"/>
      </a:defRPr>
    </a:lvl5pPr>
    <a:lvl6pPr marL="2286000" algn="l" defTabSz="914400" rtl="0" eaLnBrk="1" latinLnBrk="0" hangingPunct="1">
      <a:defRPr i="1" kern="1200">
        <a:solidFill>
          <a:schemeClr val="tx1"/>
        </a:solidFill>
        <a:latin typeface="Arial" pitchFamily="34" charset="0"/>
        <a:ea typeface="+mn-ea"/>
        <a:cs typeface="Arial" pitchFamily="34" charset="0"/>
      </a:defRPr>
    </a:lvl6pPr>
    <a:lvl7pPr marL="2743200" algn="l" defTabSz="914400" rtl="0" eaLnBrk="1" latinLnBrk="0" hangingPunct="1">
      <a:defRPr i="1" kern="1200">
        <a:solidFill>
          <a:schemeClr val="tx1"/>
        </a:solidFill>
        <a:latin typeface="Arial" pitchFamily="34" charset="0"/>
        <a:ea typeface="+mn-ea"/>
        <a:cs typeface="Arial" pitchFamily="34" charset="0"/>
      </a:defRPr>
    </a:lvl7pPr>
    <a:lvl8pPr marL="3200400" algn="l" defTabSz="914400" rtl="0" eaLnBrk="1" latinLnBrk="0" hangingPunct="1">
      <a:defRPr i="1" kern="1200">
        <a:solidFill>
          <a:schemeClr val="tx1"/>
        </a:solidFill>
        <a:latin typeface="Arial" pitchFamily="34" charset="0"/>
        <a:ea typeface="+mn-ea"/>
        <a:cs typeface="Arial" pitchFamily="34" charset="0"/>
      </a:defRPr>
    </a:lvl8pPr>
    <a:lvl9pPr marL="3657600" algn="l" defTabSz="914400" rtl="0" eaLnBrk="1" latinLnBrk="0" hangingPunct="1">
      <a:defRPr i="1" kern="1200">
        <a:solidFill>
          <a:schemeClr val="tx1"/>
        </a:solidFill>
        <a:latin typeface="Arial" pitchFamily="34" charset="0"/>
        <a:ea typeface="+mn-ea"/>
        <a:cs typeface="Arial" pitchFamily="34" charset="0"/>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3FF"/>
    <a:srgbClr val="00FF00"/>
    <a:srgbClr val="800080"/>
    <a:srgbClr val="99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57" autoAdjust="0"/>
    <p:restoredTop sz="94660"/>
  </p:normalViewPr>
  <p:slideViewPr>
    <p:cSldViewPr>
      <p:cViewPr varScale="1">
        <p:scale>
          <a:sx n="68" d="100"/>
          <a:sy n="68" d="100"/>
        </p:scale>
        <p:origin x="-1458" y="-9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0.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6.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charset="0"/>
                <a:cs typeface="Arial" charset="0"/>
              </a:defRPr>
            </a:lvl1pPr>
          </a:lstStyle>
          <a:p>
            <a:pPr>
              <a:defRPr/>
            </a:pPr>
            <a:endParaRPr lang="el-G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Arial" charset="0"/>
                <a:cs typeface="Arial" charset="0"/>
              </a:defRPr>
            </a:lvl1pPr>
          </a:lstStyle>
          <a:p>
            <a:pPr>
              <a:defRPr/>
            </a:pPr>
            <a:fld id="{135BAD43-49CB-4557-B30E-7D93C688E42F}" type="datetimeFigureOut">
              <a:rPr lang="el-GR"/>
              <a:pPr>
                <a:defRPr/>
              </a:pPr>
              <a:t>10/7/2022</a:t>
            </a:fld>
            <a:endParaRPr lang="el-GR"/>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l-GR"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l-GR"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Arial" charset="0"/>
                <a:cs typeface="Arial" charset="0"/>
              </a:defRPr>
            </a:lvl1pPr>
          </a:lstStyle>
          <a:p>
            <a:pPr>
              <a:defRPr/>
            </a:pPr>
            <a:endParaRPr lang="el-G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Arial" charset="0"/>
                <a:cs typeface="Arial" charset="0"/>
              </a:defRPr>
            </a:lvl1pPr>
          </a:lstStyle>
          <a:p>
            <a:pPr>
              <a:defRPr/>
            </a:pPr>
            <a:fld id="{566A1898-EBAD-4411-AE59-F0B39306F606}" type="slidenum">
              <a:rPr lang="el-GR"/>
              <a:pPr>
                <a:defRPr/>
              </a:pPr>
              <a:t>‹#›</a:t>
            </a:fld>
            <a:endParaRPr lang="el-GR"/>
          </a:p>
        </p:txBody>
      </p:sp>
    </p:spTree>
    <p:extLst>
      <p:ext uri="{BB962C8B-B14F-4D97-AF65-F5344CB8AC3E}">
        <p14:creationId xmlns:p14="http://schemas.microsoft.com/office/powerpoint/2010/main" val="144149949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i="1">
                <a:solidFill>
                  <a:schemeClr val="tx1"/>
                </a:solidFill>
                <a:latin typeface="Arial" pitchFamily="34" charset="0"/>
                <a:cs typeface="Arial" pitchFamily="34" charset="0"/>
              </a:defRPr>
            </a:lvl1pPr>
            <a:lvl2pPr marL="742950" indent="-285750" eaLnBrk="0" hangingPunct="0">
              <a:defRPr i="1">
                <a:solidFill>
                  <a:schemeClr val="tx1"/>
                </a:solidFill>
                <a:latin typeface="Arial" pitchFamily="34" charset="0"/>
                <a:cs typeface="Arial" pitchFamily="34" charset="0"/>
              </a:defRPr>
            </a:lvl2pPr>
            <a:lvl3pPr marL="1143000" indent="-228600" eaLnBrk="0" hangingPunct="0">
              <a:defRPr i="1">
                <a:solidFill>
                  <a:schemeClr val="tx1"/>
                </a:solidFill>
                <a:latin typeface="Arial" pitchFamily="34" charset="0"/>
                <a:cs typeface="Arial" pitchFamily="34" charset="0"/>
              </a:defRPr>
            </a:lvl3pPr>
            <a:lvl4pPr marL="1600200" indent="-228600" eaLnBrk="0" hangingPunct="0">
              <a:defRPr i="1">
                <a:solidFill>
                  <a:schemeClr val="tx1"/>
                </a:solidFill>
                <a:latin typeface="Arial" pitchFamily="34" charset="0"/>
                <a:cs typeface="Arial" pitchFamily="34" charset="0"/>
              </a:defRPr>
            </a:lvl4pPr>
            <a:lvl5pPr marL="2057400" indent="-228600" eaLnBrk="0" hangingPunct="0">
              <a:defRPr i="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i="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i="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i="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i="1">
                <a:solidFill>
                  <a:schemeClr val="tx1"/>
                </a:solidFill>
                <a:latin typeface="Arial" pitchFamily="34" charset="0"/>
                <a:cs typeface="Arial" pitchFamily="34" charset="0"/>
              </a:defRPr>
            </a:lvl9pPr>
          </a:lstStyle>
          <a:p>
            <a:pPr eaLnBrk="1" hangingPunct="1"/>
            <a:fld id="{7A5DAF85-3BB3-45EE-A294-0C44255EEF32}" type="slidenum">
              <a:rPr lang="en-US" smtClean="0">
                <a:solidFill>
                  <a:srgbClr val="000000"/>
                </a:solidFill>
                <a:latin typeface="Calibri" pitchFamily="34" charset="0"/>
              </a:rPr>
              <a:pPr eaLnBrk="1" hangingPunct="1"/>
              <a:t>9</a:t>
            </a:fld>
            <a:endParaRPr lang="en-US">
              <a:solidFill>
                <a:srgbClr val="000000"/>
              </a:solidFill>
              <a:latin typeface="Calibri" pitchFamily="34" charset="0"/>
            </a:endParaRPr>
          </a:p>
        </p:txBody>
      </p:sp>
      <p:sp>
        <p:nvSpPr>
          <p:cNvPr id="5837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2" name="Rectangle 3"/>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EY</a:t>
            </a:r>
            <a:endParaRPr lang="el-GR" dirty="0"/>
          </a:p>
        </p:txBody>
      </p:sp>
      <p:sp>
        <p:nvSpPr>
          <p:cNvPr id="4" name="Slide Number Placeholder 3"/>
          <p:cNvSpPr>
            <a:spLocks noGrp="1"/>
          </p:cNvSpPr>
          <p:nvPr>
            <p:ph type="sldNum" sz="quarter" idx="10"/>
          </p:nvPr>
        </p:nvSpPr>
        <p:spPr/>
        <p:txBody>
          <a:bodyPr/>
          <a:lstStyle/>
          <a:p>
            <a:pPr>
              <a:defRPr/>
            </a:pPr>
            <a:fld id="{566A1898-EBAD-4411-AE59-F0B39306F606}" type="slidenum">
              <a:rPr lang="el-GR" smtClean="0"/>
              <a:pPr>
                <a:defRPr/>
              </a:pPr>
              <a:t>23</a:t>
            </a:fld>
            <a:endParaRPr lang="el-GR"/>
          </a:p>
        </p:txBody>
      </p:sp>
    </p:spTree>
    <p:extLst>
      <p:ext uri="{BB962C8B-B14F-4D97-AF65-F5344CB8AC3E}">
        <p14:creationId xmlns:p14="http://schemas.microsoft.com/office/powerpoint/2010/main" val="1236455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p:cNvSpPr/>
          <p:nvPr/>
        </p:nvSpPr>
        <p:spPr>
          <a:xfrm>
            <a:off x="0" y="0"/>
            <a:ext cx="9144000" cy="2933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5" name="Straight Connector 4"/>
          <p:cNvCxnSpPr/>
          <p:nvPr/>
        </p:nvCxnSpPr>
        <p:spPr>
          <a:xfrm>
            <a:off x="0" y="2925763"/>
            <a:ext cx="9144000" cy="1587"/>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2514600" y="2362200"/>
            <a:ext cx="4114800" cy="1127125"/>
          </a:xfrm>
          <a:prstGeom prst="rect">
            <a:avLst/>
          </a:prstGeom>
          <a:solidFill>
            <a:schemeClr val="tx1"/>
          </a:solidFill>
          <a:ln w="76200" cmpd="thinThick">
            <a:solidFill>
              <a:schemeClr val="tx1"/>
            </a:solidFill>
            <a:miter lim="800000"/>
          </a:ln>
        </p:spPr>
        <p:txBody>
          <a:bodyPr anchor="ctr">
            <a:normAutofit/>
          </a:bodyPr>
          <a:lstStyle/>
          <a:p>
            <a:pPr algn="ctr">
              <a:spcBef>
                <a:spcPts val="400"/>
              </a:spcBef>
              <a:defRPr/>
            </a:pPr>
            <a:endParaRPr lang="en-US" b="1" cap="all">
              <a:solidFill>
                <a:schemeClr val="bg1"/>
              </a:solidFill>
              <a:latin typeface="+mj-lt"/>
              <a:ea typeface="+mj-ea"/>
              <a:cs typeface="Tunga" pitchFamily="2"/>
            </a:endParaRPr>
          </a:p>
        </p:txBody>
      </p:sp>
      <p:sp>
        <p:nvSpPr>
          <p:cNvPr id="3" name="Subtitle 2"/>
          <p:cNvSpPr>
            <a:spLocks noGrp="1"/>
          </p:cNvSpPr>
          <p:nvPr>
            <p:ph type="subTitle" idx="1"/>
          </p:nvPr>
        </p:nvSpPr>
        <p:spPr>
          <a:xfrm>
            <a:off x="2565400" y="3045460"/>
            <a:ext cx="4013200" cy="428625"/>
          </a:xfrm>
        </p:spPr>
        <p:txBody>
          <a:bodyPr tIns="0" anchor="t">
            <a:noAutofit/>
          </a:bodyPr>
          <a:lstStyle>
            <a:lvl1pPr marL="0" indent="0" algn="ctr">
              <a:buNone/>
              <a:defRPr sz="1600" b="0" i="0" cap="none" spc="0" baseline="0">
                <a:solidFill>
                  <a:schemeClr val="bg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2" name="Title 11"/>
          <p:cNvSpPr>
            <a:spLocks noGrp="1"/>
          </p:cNvSpPr>
          <p:nvPr>
            <p:ph type="title"/>
          </p:nvPr>
        </p:nvSpPr>
        <p:spPr>
          <a:xfrm>
            <a:off x="2565400" y="2397760"/>
            <a:ext cx="4013200" cy="599440"/>
          </a:xfrm>
          <a:noFill/>
          <a:ln>
            <a:noFill/>
          </a:ln>
        </p:spPr>
        <p:txBody>
          <a:bodyPr bIns="0" anchor="b"/>
          <a:lstStyle>
            <a:lvl1pPr>
              <a:defRPr>
                <a:effectLst>
                  <a:glow rad="88900">
                    <a:schemeClr val="tx1">
                      <a:alpha val="60000"/>
                    </a:schemeClr>
                  </a:glow>
                </a:effectLst>
              </a:defRPr>
            </a:lvl1pPr>
          </a:lstStyle>
          <a:p>
            <a:r>
              <a:rPr lang="en-US"/>
              <a:t>Click to edit Master title style</a:t>
            </a:r>
            <a:endParaRPr lang="en-US" dirty="0"/>
          </a:p>
        </p:txBody>
      </p:sp>
      <p:sp>
        <p:nvSpPr>
          <p:cNvPr id="7" name="Date Placeholder 10"/>
          <p:cNvSpPr>
            <a:spLocks noGrp="1"/>
          </p:cNvSpPr>
          <p:nvPr>
            <p:ph type="dt" sz="half" idx="10"/>
          </p:nvPr>
        </p:nvSpPr>
        <p:spPr bwMode="black"/>
        <p:txBody>
          <a:bodyPr/>
          <a:lstStyle>
            <a:lvl1pPr>
              <a:defRPr/>
            </a:lvl1pPr>
          </a:lstStyle>
          <a:p>
            <a:pPr>
              <a:defRPr/>
            </a:pPr>
            <a:endParaRPr lang="el-GR"/>
          </a:p>
        </p:txBody>
      </p:sp>
      <p:sp>
        <p:nvSpPr>
          <p:cNvPr id="8" name="Slide Number Placeholder 16"/>
          <p:cNvSpPr>
            <a:spLocks noGrp="1"/>
          </p:cNvSpPr>
          <p:nvPr>
            <p:ph type="sldNum" sz="quarter" idx="11"/>
          </p:nvPr>
        </p:nvSpPr>
        <p:spPr/>
        <p:txBody>
          <a:bodyPr/>
          <a:lstStyle>
            <a:lvl1pPr>
              <a:defRPr/>
            </a:lvl1pPr>
          </a:lstStyle>
          <a:p>
            <a:pPr>
              <a:defRPr/>
            </a:pPr>
            <a:fld id="{9D7A8DE1-6871-4F91-AF83-78E57E9F50FC}" type="slidenum">
              <a:rPr lang="el-GR"/>
              <a:pPr>
                <a:defRPr/>
              </a:pPr>
              <a:t>‹#›</a:t>
            </a:fld>
            <a:endParaRPr lang="el-GR"/>
          </a:p>
        </p:txBody>
      </p:sp>
      <p:sp>
        <p:nvSpPr>
          <p:cNvPr id="9" name="Footer Placeholder 18"/>
          <p:cNvSpPr>
            <a:spLocks noGrp="1"/>
          </p:cNvSpPr>
          <p:nvPr>
            <p:ph type="ftr" sz="quarter" idx="12"/>
          </p:nvPr>
        </p:nvSpPr>
        <p:spPr/>
        <p:txBody>
          <a:bodyPr/>
          <a:lstStyle>
            <a:lvl1pPr>
              <a:defRPr/>
            </a:lvl1pPr>
          </a:lstStyle>
          <a:p>
            <a:pPr>
              <a:defRPr/>
            </a:pPr>
            <a:endParaRPr lang="el-GR"/>
          </a:p>
        </p:txBody>
      </p:sp>
    </p:spTree>
    <p:extLst>
      <p:ext uri="{BB962C8B-B14F-4D97-AF65-F5344CB8AC3E}">
        <p14:creationId xmlns:p14="http://schemas.microsoft.com/office/powerpoint/2010/main" val="20648606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l-GR"/>
          </a:p>
        </p:txBody>
      </p:sp>
      <p:sp>
        <p:nvSpPr>
          <p:cNvPr id="5" name="Footer Placeholder 4"/>
          <p:cNvSpPr>
            <a:spLocks noGrp="1"/>
          </p:cNvSpPr>
          <p:nvPr>
            <p:ph type="ftr" sz="quarter" idx="11"/>
          </p:nvPr>
        </p:nvSpPr>
        <p:spPr/>
        <p:txBody>
          <a:bodyPr/>
          <a:lstStyle>
            <a:lvl1pPr>
              <a:defRPr/>
            </a:lvl1pPr>
          </a:lstStyle>
          <a:p>
            <a:pPr>
              <a:defRPr/>
            </a:pPr>
            <a:endParaRPr lang="el-GR"/>
          </a:p>
        </p:txBody>
      </p:sp>
      <p:sp>
        <p:nvSpPr>
          <p:cNvPr id="6" name="Slide Number Placeholder 5"/>
          <p:cNvSpPr>
            <a:spLocks noGrp="1"/>
          </p:cNvSpPr>
          <p:nvPr>
            <p:ph type="sldNum" sz="quarter" idx="12"/>
          </p:nvPr>
        </p:nvSpPr>
        <p:spPr>
          <a:ln/>
        </p:spPr>
        <p:txBody>
          <a:bodyPr/>
          <a:lstStyle>
            <a:lvl1pPr>
              <a:defRPr/>
            </a:lvl1pPr>
          </a:lstStyle>
          <a:p>
            <a:pPr>
              <a:defRPr/>
            </a:pPr>
            <a:fld id="{8FC6DD36-6811-4762-9FED-A8F237CA324D}" type="slidenum">
              <a:rPr lang="el-GR"/>
              <a:pPr>
                <a:defRPr/>
              </a:pPr>
              <a:t>‹#›</a:t>
            </a:fld>
            <a:endParaRPr lang="el-GR"/>
          </a:p>
        </p:txBody>
      </p:sp>
    </p:spTree>
    <p:extLst>
      <p:ext uri="{BB962C8B-B14F-4D97-AF65-F5344CB8AC3E}">
        <p14:creationId xmlns:p14="http://schemas.microsoft.com/office/powerpoint/2010/main" val="5763551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cxnSp>
        <p:nvCxnSpPr>
          <p:cNvPr id="4" name="Straight Connector 3"/>
          <p:cNvCxnSpPr/>
          <p:nvPr/>
        </p:nvCxnSpPr>
        <p:spPr>
          <a:xfrm rot="5400000">
            <a:off x="4267201" y="3429000"/>
            <a:ext cx="6858000" cy="3175"/>
          </a:xfrm>
          <a:prstGeom prst="line">
            <a:avLst/>
          </a:prstGeom>
          <a:ln w="127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5" name="Rectangle 4"/>
          <p:cNvSpPr/>
          <p:nvPr/>
        </p:nvSpPr>
        <p:spPr bwMode="hidden">
          <a:xfrm>
            <a:off x="0" y="0"/>
            <a:ext cx="76962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 name="Vertical Text Placeholder 2"/>
          <p:cNvSpPr>
            <a:spLocks noGrp="1"/>
          </p:cNvSpPr>
          <p:nvPr>
            <p:ph type="body" orient="vert" idx="1"/>
          </p:nvPr>
        </p:nvSpPr>
        <p:spPr>
          <a:xfrm>
            <a:off x="457200" y="914401"/>
            <a:ext cx="6629400" cy="5029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Vertical Title 1"/>
          <p:cNvSpPr>
            <a:spLocks noGrp="1"/>
          </p:cNvSpPr>
          <p:nvPr>
            <p:ph type="title" orient="vert"/>
          </p:nvPr>
        </p:nvSpPr>
        <p:spPr>
          <a:xfrm>
            <a:off x="7239000" y="914401"/>
            <a:ext cx="926980" cy="5029200"/>
          </a:xfrm>
        </p:spPr>
        <p:txBody>
          <a:bodyPr vert="eaVert"/>
          <a:lstStyle/>
          <a:p>
            <a:r>
              <a:rPr lang="en-US"/>
              <a:t>Click to edit Master title style</a:t>
            </a:r>
          </a:p>
        </p:txBody>
      </p:sp>
      <p:sp>
        <p:nvSpPr>
          <p:cNvPr id="6" name="Date Placeholder 3"/>
          <p:cNvSpPr>
            <a:spLocks noGrp="1"/>
          </p:cNvSpPr>
          <p:nvPr>
            <p:ph type="dt" sz="half" idx="10"/>
          </p:nvPr>
        </p:nvSpPr>
        <p:spPr/>
        <p:txBody>
          <a:bodyPr/>
          <a:lstStyle>
            <a:lvl1pPr>
              <a:defRPr/>
            </a:lvl1pPr>
          </a:lstStyle>
          <a:p>
            <a:pPr>
              <a:defRPr/>
            </a:pPr>
            <a:endParaRPr lang="el-GR"/>
          </a:p>
        </p:txBody>
      </p:sp>
      <p:sp>
        <p:nvSpPr>
          <p:cNvPr id="7" name="Footer Placeholder 4"/>
          <p:cNvSpPr>
            <a:spLocks noGrp="1"/>
          </p:cNvSpPr>
          <p:nvPr>
            <p:ph type="ftr" sz="quarter" idx="11"/>
          </p:nvPr>
        </p:nvSpPr>
        <p:spPr/>
        <p:txBody>
          <a:bodyPr/>
          <a:lstStyle>
            <a:lvl1pPr>
              <a:defRPr/>
            </a:lvl1pPr>
          </a:lstStyle>
          <a:p>
            <a:pPr>
              <a:defRPr/>
            </a:pPr>
            <a:endParaRPr lang="el-GR"/>
          </a:p>
        </p:txBody>
      </p:sp>
      <p:sp>
        <p:nvSpPr>
          <p:cNvPr id="8" name="Slide Number Placeholder 5"/>
          <p:cNvSpPr>
            <a:spLocks noGrp="1"/>
          </p:cNvSpPr>
          <p:nvPr>
            <p:ph type="sldNum" sz="quarter" idx="12"/>
          </p:nvPr>
        </p:nvSpPr>
        <p:spPr/>
        <p:txBody>
          <a:bodyPr/>
          <a:lstStyle>
            <a:lvl1pPr>
              <a:defRPr/>
            </a:lvl1pPr>
          </a:lstStyle>
          <a:p>
            <a:pPr>
              <a:defRPr/>
            </a:pPr>
            <a:fld id="{D0D012EB-17C4-48BA-A3E3-C8CCAC94B4B9}" type="slidenum">
              <a:rPr lang="el-GR"/>
              <a:pPr>
                <a:defRPr/>
              </a:pPr>
              <a:t>‹#›</a:t>
            </a:fld>
            <a:endParaRPr lang="el-GR"/>
          </a:p>
        </p:txBody>
      </p:sp>
    </p:spTree>
    <p:extLst>
      <p:ext uri="{BB962C8B-B14F-4D97-AF65-F5344CB8AC3E}">
        <p14:creationId xmlns:p14="http://schemas.microsoft.com/office/powerpoint/2010/main" val="20530580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828800" y="2130425"/>
            <a:ext cx="6629400" cy="1470025"/>
          </a:xfrm>
        </p:spPr>
        <p:txBody>
          <a:bodyPr/>
          <a:lstStyle>
            <a:lvl1pPr>
              <a:defRPr b="0" baseline="0">
                <a:solidFill>
                  <a:srgbClr val="29B5FF"/>
                </a:solidFill>
                <a:latin typeface="Areal"/>
              </a:defRPr>
            </a:lvl1pPr>
          </a:lstStyle>
          <a:p>
            <a:r>
              <a:rPr lang="en-US" dirty="0"/>
              <a:t>Click to edit Master title style</a:t>
            </a:r>
          </a:p>
        </p:txBody>
      </p:sp>
      <p:sp>
        <p:nvSpPr>
          <p:cNvPr id="3" name="Subtitle 2"/>
          <p:cNvSpPr>
            <a:spLocks noGrp="1"/>
          </p:cNvSpPr>
          <p:nvPr>
            <p:ph type="subTitle" idx="1"/>
          </p:nvPr>
        </p:nvSpPr>
        <p:spPr>
          <a:xfrm>
            <a:off x="1828800" y="3886200"/>
            <a:ext cx="5943600" cy="1752600"/>
          </a:xfrm>
        </p:spPr>
        <p:txBody>
          <a:bodyPr/>
          <a:lstStyle>
            <a:lvl1pPr marL="0" indent="0" algn="ctr">
              <a:buNone/>
              <a:defRPr baseline="0">
                <a:solidFill>
                  <a:schemeClr val="bg1">
                    <a:lumMod val="85000"/>
                  </a:schemeClr>
                </a:solidFill>
                <a:latin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fontAlgn="base">
              <a:spcBef>
                <a:spcPct val="0"/>
              </a:spcBef>
              <a:spcAft>
                <a:spcPct val="0"/>
              </a:spcAft>
              <a:defRPr i="1">
                <a:latin typeface="Arial" charset="0"/>
                <a:cs typeface="Arial" charset="0"/>
              </a:defRPr>
            </a:lvl1pPr>
          </a:lstStyle>
          <a:p>
            <a:pPr>
              <a:defRPr/>
            </a:pPr>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i="1">
                <a:latin typeface="Arial" charset="0"/>
                <a:cs typeface="Arial" charset="0"/>
              </a:defRPr>
            </a:lvl1pPr>
          </a:lstStyle>
          <a:p>
            <a:pPr>
              <a:defRPr/>
            </a:pPr>
            <a:r>
              <a:rPr lang="en-US"/>
              <a:t>Aya Ishihara  KPS Pioneering Symposium</a:t>
            </a:r>
            <a:endParaRPr lang="en-US" dirty="0"/>
          </a:p>
        </p:txBody>
      </p:sp>
      <p:sp>
        <p:nvSpPr>
          <p:cNvPr id="6" name="Slide Number Placeholder 5"/>
          <p:cNvSpPr>
            <a:spLocks noGrp="1"/>
          </p:cNvSpPr>
          <p:nvPr>
            <p:ph type="sldNum" sz="quarter" idx="12"/>
          </p:nvPr>
        </p:nvSpPr>
        <p:spPr/>
        <p:txBody>
          <a:bodyPr/>
          <a:lstStyle>
            <a:lvl1pPr fontAlgn="base">
              <a:spcBef>
                <a:spcPct val="0"/>
              </a:spcBef>
              <a:spcAft>
                <a:spcPct val="0"/>
              </a:spcAft>
              <a:defRPr i="1">
                <a:latin typeface="Arial" charset="0"/>
                <a:cs typeface="Arial" charset="0"/>
              </a:defRPr>
            </a:lvl1pPr>
          </a:lstStyle>
          <a:p>
            <a:pPr>
              <a:defRPr/>
            </a:pPr>
            <a:fld id="{CFE34E26-D90E-4401-8194-3FC1C360C157}" type="slidenum">
              <a:rPr lang="en-US"/>
              <a:pPr>
                <a:defRPr/>
              </a:pPr>
              <a:t>‹#›</a:t>
            </a:fld>
            <a:endParaRPr lang="en-US" dirty="0"/>
          </a:p>
        </p:txBody>
      </p:sp>
    </p:spTree>
    <p:extLst>
      <p:ext uri="{BB962C8B-B14F-4D97-AF65-F5344CB8AC3E}">
        <p14:creationId xmlns:p14="http://schemas.microsoft.com/office/powerpoint/2010/main" val="30846817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aseline="0"/>
            </a:lvl1pPr>
          </a:lstStyle>
          <a:p>
            <a:r>
              <a:rPr lang="en-US" dirty="0"/>
              <a:t>Click to edit Master title style</a:t>
            </a:r>
          </a:p>
        </p:txBody>
      </p:sp>
      <p:sp>
        <p:nvSpPr>
          <p:cNvPr id="3" name="Content Placeholder 2"/>
          <p:cNvSpPr>
            <a:spLocks noGrp="1"/>
          </p:cNvSpPr>
          <p:nvPr>
            <p:ph idx="1"/>
          </p:nvPr>
        </p:nvSpPr>
        <p:spPr/>
        <p:txBody>
          <a:bodyPr/>
          <a:lstStyle>
            <a:lvl1pPr>
              <a:defRPr baseline="0"/>
            </a:lvl1pPr>
            <a:lvl2pPr>
              <a:defRPr baseline="0"/>
            </a:lvl2pPr>
            <a:lvl3pPr>
              <a:defRPr baseline="0"/>
            </a:lvl3pPr>
            <a:lvl4pPr>
              <a:defRPr baseline="0"/>
            </a:lvl4pPr>
            <a:lvl5pPr>
              <a:defRPr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fontAlgn="base">
              <a:spcBef>
                <a:spcPct val="0"/>
              </a:spcBef>
              <a:spcAft>
                <a:spcPct val="0"/>
              </a:spcAft>
              <a:defRPr i="1">
                <a:latin typeface="Arial" charset="0"/>
                <a:cs typeface="Arial" charset="0"/>
              </a:defRPr>
            </a:lvl1pPr>
          </a:lstStyle>
          <a:p>
            <a:pPr>
              <a:defRPr/>
            </a:pPr>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i="1">
                <a:latin typeface="Arial" charset="0"/>
                <a:cs typeface="Arial" charset="0"/>
              </a:defRPr>
            </a:lvl1pPr>
          </a:lstStyle>
          <a:p>
            <a:pPr>
              <a:defRPr/>
            </a:pPr>
            <a:r>
              <a:rPr lang="en-US"/>
              <a:t>Aya Ishihara  KPS Pioneering Symposium</a:t>
            </a:r>
          </a:p>
        </p:txBody>
      </p:sp>
      <p:sp>
        <p:nvSpPr>
          <p:cNvPr id="6" name="Slide Number Placeholder 5"/>
          <p:cNvSpPr>
            <a:spLocks noGrp="1"/>
          </p:cNvSpPr>
          <p:nvPr>
            <p:ph type="sldNum" sz="quarter" idx="12"/>
          </p:nvPr>
        </p:nvSpPr>
        <p:spPr/>
        <p:txBody>
          <a:bodyPr/>
          <a:lstStyle>
            <a:lvl1pPr fontAlgn="base">
              <a:spcBef>
                <a:spcPct val="0"/>
              </a:spcBef>
              <a:spcAft>
                <a:spcPct val="0"/>
              </a:spcAft>
              <a:defRPr i="1">
                <a:latin typeface="Arial" charset="0"/>
                <a:cs typeface="Arial" charset="0"/>
              </a:defRPr>
            </a:lvl1pPr>
          </a:lstStyle>
          <a:p>
            <a:pPr>
              <a:defRPr/>
            </a:pPr>
            <a:fld id="{DCB14035-A72E-4373-BB92-756B36667F53}" type="slidenum">
              <a:rPr lang="en-US"/>
              <a:pPr>
                <a:defRPr/>
              </a:pPr>
              <a:t>‹#›</a:t>
            </a:fld>
            <a:endParaRPr lang="en-US"/>
          </a:p>
        </p:txBody>
      </p:sp>
    </p:spTree>
    <p:extLst>
      <p:ext uri="{BB962C8B-B14F-4D97-AF65-F5344CB8AC3E}">
        <p14:creationId xmlns:p14="http://schemas.microsoft.com/office/powerpoint/2010/main" val="36997847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00199" y="4406900"/>
            <a:ext cx="6894513"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600199" y="2906713"/>
            <a:ext cx="6894513"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Footer Placeholder 4"/>
          <p:cNvSpPr>
            <a:spLocks noGrp="1"/>
          </p:cNvSpPr>
          <p:nvPr>
            <p:ph type="ftr" sz="quarter" idx="10"/>
          </p:nvPr>
        </p:nvSpPr>
        <p:spPr>
          <a:xfrm>
            <a:off x="3175" y="6465888"/>
            <a:ext cx="2895600" cy="365125"/>
          </a:xfrm>
        </p:spPr>
        <p:txBody>
          <a:bodyPr/>
          <a:lstStyle>
            <a:lvl1pPr algn="l" fontAlgn="base">
              <a:spcBef>
                <a:spcPct val="0"/>
              </a:spcBef>
              <a:spcAft>
                <a:spcPct val="0"/>
              </a:spcAft>
              <a:defRPr i="1">
                <a:latin typeface="Arial" charset="0"/>
                <a:cs typeface="Arial" charset="0"/>
              </a:defRPr>
            </a:lvl1pPr>
          </a:lstStyle>
          <a:p>
            <a:pPr>
              <a:defRPr/>
            </a:pPr>
            <a:r>
              <a:rPr lang="en-US"/>
              <a:t>Aya Ishihara  KPS Pioneering Symposium</a:t>
            </a:r>
          </a:p>
        </p:txBody>
      </p:sp>
      <p:sp>
        <p:nvSpPr>
          <p:cNvPr id="5" name="Slide Number Placeholder 5"/>
          <p:cNvSpPr>
            <a:spLocks noGrp="1"/>
          </p:cNvSpPr>
          <p:nvPr>
            <p:ph type="sldNum" sz="quarter" idx="11"/>
          </p:nvPr>
        </p:nvSpPr>
        <p:spPr>
          <a:xfrm>
            <a:off x="7015163" y="6492875"/>
            <a:ext cx="2133600" cy="365125"/>
          </a:xfrm>
        </p:spPr>
        <p:txBody>
          <a:bodyPr/>
          <a:lstStyle>
            <a:lvl1pPr algn="r" fontAlgn="base">
              <a:spcBef>
                <a:spcPct val="0"/>
              </a:spcBef>
              <a:spcAft>
                <a:spcPct val="0"/>
              </a:spcAft>
              <a:defRPr i="1">
                <a:latin typeface="Arial" charset="0"/>
                <a:cs typeface="Arial" charset="0"/>
              </a:defRPr>
            </a:lvl1pPr>
          </a:lstStyle>
          <a:p>
            <a:pPr>
              <a:defRPr/>
            </a:pPr>
            <a:fld id="{7ADE5462-2BBE-4AA6-BC8F-8E41429FA03D}" type="slidenum">
              <a:rPr lang="en-US"/>
              <a:pPr>
                <a:defRPr/>
              </a:pPr>
              <a:t>‹#›</a:t>
            </a:fld>
            <a:endParaRPr lang="en-US"/>
          </a:p>
        </p:txBody>
      </p:sp>
    </p:spTree>
    <p:extLst>
      <p:ext uri="{BB962C8B-B14F-4D97-AF65-F5344CB8AC3E}">
        <p14:creationId xmlns:p14="http://schemas.microsoft.com/office/powerpoint/2010/main" val="12361938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19200" y="1600200"/>
            <a:ext cx="3276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fontAlgn="base">
              <a:spcBef>
                <a:spcPct val="0"/>
              </a:spcBef>
              <a:spcAft>
                <a:spcPct val="0"/>
              </a:spcAft>
              <a:defRPr i="1">
                <a:latin typeface="Arial" charset="0"/>
                <a:cs typeface="Arial" charset="0"/>
              </a:defRPr>
            </a:lvl1pPr>
          </a:lstStyle>
          <a:p>
            <a:pPr>
              <a:defRPr/>
            </a:pPr>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i="1">
                <a:latin typeface="Arial" charset="0"/>
                <a:cs typeface="Arial" charset="0"/>
              </a:defRPr>
            </a:lvl1pPr>
          </a:lstStyle>
          <a:p>
            <a:pPr>
              <a:defRPr/>
            </a:pPr>
            <a:r>
              <a:rPr lang="en-US"/>
              <a:t>Aya Ishihara  KPS Pioneering Symposium</a:t>
            </a:r>
          </a:p>
        </p:txBody>
      </p:sp>
      <p:sp>
        <p:nvSpPr>
          <p:cNvPr id="7" name="Slide Number Placeholder 6"/>
          <p:cNvSpPr>
            <a:spLocks noGrp="1"/>
          </p:cNvSpPr>
          <p:nvPr>
            <p:ph type="sldNum" sz="quarter" idx="12"/>
          </p:nvPr>
        </p:nvSpPr>
        <p:spPr/>
        <p:txBody>
          <a:bodyPr/>
          <a:lstStyle>
            <a:lvl1pPr fontAlgn="base">
              <a:spcBef>
                <a:spcPct val="0"/>
              </a:spcBef>
              <a:spcAft>
                <a:spcPct val="0"/>
              </a:spcAft>
              <a:defRPr i="1">
                <a:latin typeface="Arial" charset="0"/>
                <a:cs typeface="Arial" charset="0"/>
              </a:defRPr>
            </a:lvl1pPr>
          </a:lstStyle>
          <a:p>
            <a:pPr>
              <a:defRPr/>
            </a:pPr>
            <a:fld id="{4497C9C8-8136-4608-BC6D-68F0EC83508F}" type="slidenum">
              <a:rPr lang="en-US"/>
              <a:pPr>
                <a:defRPr/>
              </a:pPr>
              <a:t>‹#›</a:t>
            </a:fld>
            <a:endParaRPr lang="en-US"/>
          </a:p>
        </p:txBody>
      </p:sp>
    </p:spTree>
    <p:extLst>
      <p:ext uri="{BB962C8B-B14F-4D97-AF65-F5344CB8AC3E}">
        <p14:creationId xmlns:p14="http://schemas.microsoft.com/office/powerpoint/2010/main" val="9238156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219200" y="1535113"/>
            <a:ext cx="3278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19200" y="2174875"/>
            <a:ext cx="3278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fontAlgn="base">
              <a:spcBef>
                <a:spcPct val="0"/>
              </a:spcBef>
              <a:spcAft>
                <a:spcPct val="0"/>
              </a:spcAft>
              <a:defRPr i="1">
                <a:latin typeface="Arial" charset="0"/>
                <a:cs typeface="Arial" charset="0"/>
              </a:defRPr>
            </a:lvl1pPr>
          </a:lstStyle>
          <a:p>
            <a:pPr>
              <a:defRPr/>
            </a:pPr>
            <a:endParaRPr lang="en-US"/>
          </a:p>
        </p:txBody>
      </p:sp>
      <p:sp>
        <p:nvSpPr>
          <p:cNvPr id="8" name="Footer Placeholder 7"/>
          <p:cNvSpPr>
            <a:spLocks noGrp="1"/>
          </p:cNvSpPr>
          <p:nvPr>
            <p:ph type="ftr" sz="quarter" idx="11"/>
          </p:nvPr>
        </p:nvSpPr>
        <p:spPr/>
        <p:txBody>
          <a:bodyPr/>
          <a:lstStyle>
            <a:lvl1pPr fontAlgn="base">
              <a:spcBef>
                <a:spcPct val="0"/>
              </a:spcBef>
              <a:spcAft>
                <a:spcPct val="0"/>
              </a:spcAft>
              <a:defRPr i="1">
                <a:latin typeface="Arial" charset="0"/>
                <a:cs typeface="Arial" charset="0"/>
              </a:defRPr>
            </a:lvl1pPr>
          </a:lstStyle>
          <a:p>
            <a:pPr>
              <a:defRPr/>
            </a:pPr>
            <a:r>
              <a:rPr lang="en-US"/>
              <a:t>Aya Ishihara  KPS Pioneering Symposium</a:t>
            </a:r>
          </a:p>
        </p:txBody>
      </p:sp>
      <p:sp>
        <p:nvSpPr>
          <p:cNvPr id="9" name="Slide Number Placeholder 8"/>
          <p:cNvSpPr>
            <a:spLocks noGrp="1"/>
          </p:cNvSpPr>
          <p:nvPr>
            <p:ph type="sldNum" sz="quarter" idx="12"/>
          </p:nvPr>
        </p:nvSpPr>
        <p:spPr/>
        <p:txBody>
          <a:bodyPr/>
          <a:lstStyle>
            <a:lvl1pPr fontAlgn="base">
              <a:spcBef>
                <a:spcPct val="0"/>
              </a:spcBef>
              <a:spcAft>
                <a:spcPct val="0"/>
              </a:spcAft>
              <a:defRPr i="1">
                <a:latin typeface="Arial" charset="0"/>
                <a:cs typeface="Arial" charset="0"/>
              </a:defRPr>
            </a:lvl1pPr>
          </a:lstStyle>
          <a:p>
            <a:pPr>
              <a:defRPr/>
            </a:pPr>
            <a:fld id="{A4480F2E-A090-4483-9619-E642394282C9}" type="slidenum">
              <a:rPr lang="en-US"/>
              <a:pPr>
                <a:defRPr/>
              </a:pPr>
              <a:t>‹#›</a:t>
            </a:fld>
            <a:endParaRPr lang="en-US"/>
          </a:p>
        </p:txBody>
      </p:sp>
    </p:spTree>
    <p:extLst>
      <p:ext uri="{BB962C8B-B14F-4D97-AF65-F5344CB8AC3E}">
        <p14:creationId xmlns:p14="http://schemas.microsoft.com/office/powerpoint/2010/main" val="41595406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fontAlgn="base">
              <a:spcBef>
                <a:spcPct val="0"/>
              </a:spcBef>
              <a:spcAft>
                <a:spcPct val="0"/>
              </a:spcAft>
              <a:defRPr i="1">
                <a:latin typeface="Arial" charset="0"/>
                <a:cs typeface="Arial" charset="0"/>
              </a:defRPr>
            </a:lvl1pPr>
          </a:lstStyle>
          <a:p>
            <a:pPr>
              <a:defRPr/>
            </a:pPr>
            <a:endParaRPr lang="en-US"/>
          </a:p>
        </p:txBody>
      </p:sp>
      <p:sp>
        <p:nvSpPr>
          <p:cNvPr id="4" name="Footer Placeholder 3"/>
          <p:cNvSpPr>
            <a:spLocks noGrp="1"/>
          </p:cNvSpPr>
          <p:nvPr>
            <p:ph type="ftr" sz="quarter" idx="11"/>
          </p:nvPr>
        </p:nvSpPr>
        <p:spPr/>
        <p:txBody>
          <a:bodyPr/>
          <a:lstStyle>
            <a:lvl1pPr fontAlgn="base">
              <a:spcBef>
                <a:spcPct val="0"/>
              </a:spcBef>
              <a:spcAft>
                <a:spcPct val="0"/>
              </a:spcAft>
              <a:defRPr i="1">
                <a:latin typeface="Arial" charset="0"/>
                <a:cs typeface="Arial" charset="0"/>
              </a:defRPr>
            </a:lvl1pPr>
          </a:lstStyle>
          <a:p>
            <a:pPr>
              <a:defRPr/>
            </a:pPr>
            <a:r>
              <a:rPr lang="en-US"/>
              <a:t>Aya Ishihara  KPS Pioneering Symposium</a:t>
            </a:r>
          </a:p>
        </p:txBody>
      </p:sp>
      <p:sp>
        <p:nvSpPr>
          <p:cNvPr id="5" name="Slide Number Placeholder 4"/>
          <p:cNvSpPr>
            <a:spLocks noGrp="1"/>
          </p:cNvSpPr>
          <p:nvPr>
            <p:ph type="sldNum" sz="quarter" idx="12"/>
          </p:nvPr>
        </p:nvSpPr>
        <p:spPr/>
        <p:txBody>
          <a:bodyPr/>
          <a:lstStyle>
            <a:lvl1pPr fontAlgn="base">
              <a:spcBef>
                <a:spcPct val="0"/>
              </a:spcBef>
              <a:spcAft>
                <a:spcPct val="0"/>
              </a:spcAft>
              <a:defRPr i="1">
                <a:latin typeface="Arial" charset="0"/>
                <a:cs typeface="Arial" charset="0"/>
              </a:defRPr>
            </a:lvl1pPr>
          </a:lstStyle>
          <a:p>
            <a:pPr>
              <a:defRPr/>
            </a:pPr>
            <a:fld id="{B767F752-32C7-4DDD-B74A-D16744F92AD5}" type="slidenum">
              <a:rPr lang="en-US"/>
              <a:pPr>
                <a:defRPr/>
              </a:pPr>
              <a:t>‹#›</a:t>
            </a:fld>
            <a:endParaRPr lang="en-US"/>
          </a:p>
        </p:txBody>
      </p:sp>
    </p:spTree>
    <p:extLst>
      <p:ext uri="{BB962C8B-B14F-4D97-AF65-F5344CB8AC3E}">
        <p14:creationId xmlns:p14="http://schemas.microsoft.com/office/powerpoint/2010/main" val="295682398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i="1">
                <a:latin typeface="Arial" charset="0"/>
                <a:cs typeface="Arial" charset="0"/>
              </a:defRPr>
            </a:lvl1pPr>
          </a:lstStyle>
          <a:p>
            <a:pPr>
              <a:defRPr/>
            </a:pPr>
            <a:endParaRPr lang="en-US"/>
          </a:p>
        </p:txBody>
      </p:sp>
      <p:sp>
        <p:nvSpPr>
          <p:cNvPr id="3" name="Footer Placeholder 2"/>
          <p:cNvSpPr>
            <a:spLocks noGrp="1"/>
          </p:cNvSpPr>
          <p:nvPr>
            <p:ph type="ftr" sz="quarter" idx="11"/>
          </p:nvPr>
        </p:nvSpPr>
        <p:spPr/>
        <p:txBody>
          <a:bodyPr/>
          <a:lstStyle>
            <a:lvl1pPr fontAlgn="base">
              <a:spcBef>
                <a:spcPct val="0"/>
              </a:spcBef>
              <a:spcAft>
                <a:spcPct val="0"/>
              </a:spcAft>
              <a:defRPr i="1">
                <a:latin typeface="Arial" charset="0"/>
                <a:cs typeface="Arial" charset="0"/>
              </a:defRPr>
            </a:lvl1pPr>
          </a:lstStyle>
          <a:p>
            <a:pPr>
              <a:defRPr/>
            </a:pPr>
            <a:r>
              <a:rPr lang="en-US"/>
              <a:t>Aya Ishihara  KPS Pioneering Symposium</a:t>
            </a:r>
          </a:p>
        </p:txBody>
      </p:sp>
      <p:sp>
        <p:nvSpPr>
          <p:cNvPr id="4" name="Slide Number Placeholder 3"/>
          <p:cNvSpPr>
            <a:spLocks noGrp="1"/>
          </p:cNvSpPr>
          <p:nvPr>
            <p:ph type="sldNum" sz="quarter" idx="12"/>
          </p:nvPr>
        </p:nvSpPr>
        <p:spPr/>
        <p:txBody>
          <a:bodyPr/>
          <a:lstStyle>
            <a:lvl1pPr fontAlgn="base">
              <a:spcBef>
                <a:spcPct val="0"/>
              </a:spcBef>
              <a:spcAft>
                <a:spcPct val="0"/>
              </a:spcAft>
              <a:defRPr i="1">
                <a:latin typeface="Arial" charset="0"/>
                <a:cs typeface="Arial" charset="0"/>
              </a:defRPr>
            </a:lvl1pPr>
          </a:lstStyle>
          <a:p>
            <a:pPr>
              <a:defRPr/>
            </a:pPr>
            <a:fld id="{9CDC05EB-09C3-4383-8178-9625B206B9A9}" type="slidenum">
              <a:rPr lang="en-US"/>
              <a:pPr>
                <a:defRPr/>
              </a:pPr>
              <a:t>‹#›</a:t>
            </a:fld>
            <a:endParaRPr lang="en-US"/>
          </a:p>
        </p:txBody>
      </p:sp>
    </p:spTree>
    <p:extLst>
      <p:ext uri="{BB962C8B-B14F-4D97-AF65-F5344CB8AC3E}">
        <p14:creationId xmlns:p14="http://schemas.microsoft.com/office/powerpoint/2010/main" val="24878121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i="1">
                <a:latin typeface="Arial" charset="0"/>
                <a:cs typeface="Arial" charset="0"/>
              </a:defRPr>
            </a:lvl1pPr>
          </a:lstStyle>
          <a:p>
            <a:pPr>
              <a:defRPr/>
            </a:pPr>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i="1">
                <a:latin typeface="Arial" charset="0"/>
                <a:cs typeface="Arial" charset="0"/>
              </a:defRPr>
            </a:lvl1pPr>
          </a:lstStyle>
          <a:p>
            <a:pPr>
              <a:defRPr/>
            </a:pPr>
            <a:r>
              <a:rPr lang="en-US"/>
              <a:t>Aya Ishihara  KPS Pioneering Symposium</a:t>
            </a:r>
          </a:p>
        </p:txBody>
      </p:sp>
      <p:sp>
        <p:nvSpPr>
          <p:cNvPr id="7" name="Slide Number Placeholder 6"/>
          <p:cNvSpPr>
            <a:spLocks noGrp="1"/>
          </p:cNvSpPr>
          <p:nvPr>
            <p:ph type="sldNum" sz="quarter" idx="12"/>
          </p:nvPr>
        </p:nvSpPr>
        <p:spPr/>
        <p:txBody>
          <a:bodyPr/>
          <a:lstStyle>
            <a:lvl1pPr fontAlgn="base">
              <a:spcBef>
                <a:spcPct val="0"/>
              </a:spcBef>
              <a:spcAft>
                <a:spcPct val="0"/>
              </a:spcAft>
              <a:defRPr i="1">
                <a:latin typeface="Arial" charset="0"/>
                <a:cs typeface="Arial" charset="0"/>
              </a:defRPr>
            </a:lvl1pPr>
          </a:lstStyle>
          <a:p>
            <a:pPr>
              <a:defRPr/>
            </a:pPr>
            <a:fld id="{F5C5A56A-D3DE-4F48-8227-672B51BAF364}" type="slidenum">
              <a:rPr lang="en-US"/>
              <a:pPr>
                <a:defRPr/>
              </a:pPr>
              <a:t>‹#›</a:t>
            </a:fld>
            <a:endParaRPr lang="en-US"/>
          </a:p>
        </p:txBody>
      </p:sp>
    </p:spTree>
    <p:extLst>
      <p:ext uri="{BB962C8B-B14F-4D97-AF65-F5344CB8AC3E}">
        <p14:creationId xmlns:p14="http://schemas.microsoft.com/office/powerpoint/2010/main" val="3469702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1" name="Content Placeholder 30"/>
          <p:cNvSpPr>
            <a:spLocks noGrp="1"/>
          </p:cNvSpPr>
          <p:nvPr>
            <p:ph sz="quarter" idx="13"/>
          </p:nvPr>
        </p:nvSpPr>
        <p:spPr>
          <a:xfrm>
            <a:off x="457200" y="2020824"/>
            <a:ext cx="8229600" cy="40751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itle 8"/>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4"/>
          </p:nvPr>
        </p:nvSpPr>
        <p:spPr/>
        <p:txBody>
          <a:bodyPr/>
          <a:lstStyle>
            <a:lvl1pPr>
              <a:defRPr/>
            </a:lvl1pPr>
          </a:lstStyle>
          <a:p>
            <a:pPr>
              <a:defRPr/>
            </a:pPr>
            <a:endParaRPr lang="el-GR"/>
          </a:p>
        </p:txBody>
      </p:sp>
      <p:sp>
        <p:nvSpPr>
          <p:cNvPr id="5" name="Footer Placeholder 4"/>
          <p:cNvSpPr>
            <a:spLocks noGrp="1"/>
          </p:cNvSpPr>
          <p:nvPr>
            <p:ph type="ftr" sz="quarter" idx="15"/>
          </p:nvPr>
        </p:nvSpPr>
        <p:spPr/>
        <p:txBody>
          <a:bodyPr/>
          <a:lstStyle>
            <a:lvl1pPr>
              <a:defRPr/>
            </a:lvl1pPr>
          </a:lstStyle>
          <a:p>
            <a:pPr>
              <a:defRPr/>
            </a:pPr>
            <a:endParaRPr lang="el-GR"/>
          </a:p>
        </p:txBody>
      </p:sp>
      <p:sp>
        <p:nvSpPr>
          <p:cNvPr id="6" name="Slide Number Placeholder 5"/>
          <p:cNvSpPr>
            <a:spLocks noGrp="1"/>
          </p:cNvSpPr>
          <p:nvPr>
            <p:ph type="sldNum" sz="quarter" idx="16"/>
          </p:nvPr>
        </p:nvSpPr>
        <p:spPr>
          <a:ln/>
        </p:spPr>
        <p:txBody>
          <a:bodyPr/>
          <a:lstStyle>
            <a:lvl1pPr>
              <a:defRPr/>
            </a:lvl1pPr>
          </a:lstStyle>
          <a:p>
            <a:pPr>
              <a:defRPr/>
            </a:pPr>
            <a:fld id="{A611CDC3-AFFC-4742-9CE5-B8FBD2AF1201}" type="slidenum">
              <a:rPr lang="el-GR"/>
              <a:pPr>
                <a:defRPr/>
              </a:pPr>
              <a:t>‹#›</a:t>
            </a:fld>
            <a:endParaRPr lang="el-GR"/>
          </a:p>
        </p:txBody>
      </p:sp>
    </p:spTree>
    <p:extLst>
      <p:ext uri="{BB962C8B-B14F-4D97-AF65-F5344CB8AC3E}">
        <p14:creationId xmlns:p14="http://schemas.microsoft.com/office/powerpoint/2010/main" val="48035917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i="1">
                <a:latin typeface="Arial" charset="0"/>
                <a:cs typeface="Arial" charset="0"/>
              </a:defRPr>
            </a:lvl1pPr>
          </a:lstStyle>
          <a:p>
            <a:pPr>
              <a:defRPr/>
            </a:pPr>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i="1">
                <a:latin typeface="Arial" charset="0"/>
                <a:cs typeface="Arial" charset="0"/>
              </a:defRPr>
            </a:lvl1pPr>
          </a:lstStyle>
          <a:p>
            <a:pPr>
              <a:defRPr/>
            </a:pPr>
            <a:r>
              <a:rPr lang="en-US"/>
              <a:t>Aya Ishihara  KPS Pioneering Symposium</a:t>
            </a:r>
          </a:p>
        </p:txBody>
      </p:sp>
      <p:sp>
        <p:nvSpPr>
          <p:cNvPr id="7" name="Slide Number Placeholder 6"/>
          <p:cNvSpPr>
            <a:spLocks noGrp="1"/>
          </p:cNvSpPr>
          <p:nvPr>
            <p:ph type="sldNum" sz="quarter" idx="12"/>
          </p:nvPr>
        </p:nvSpPr>
        <p:spPr/>
        <p:txBody>
          <a:bodyPr/>
          <a:lstStyle>
            <a:lvl1pPr fontAlgn="base">
              <a:spcBef>
                <a:spcPct val="0"/>
              </a:spcBef>
              <a:spcAft>
                <a:spcPct val="0"/>
              </a:spcAft>
              <a:defRPr i="1">
                <a:latin typeface="Arial" charset="0"/>
                <a:cs typeface="Arial" charset="0"/>
              </a:defRPr>
            </a:lvl1pPr>
          </a:lstStyle>
          <a:p>
            <a:pPr>
              <a:defRPr/>
            </a:pPr>
            <a:fld id="{2260603B-2FDF-4336-AEFE-173C2061510E}" type="slidenum">
              <a:rPr lang="en-US"/>
              <a:pPr>
                <a:defRPr/>
              </a:pPr>
              <a:t>‹#›</a:t>
            </a:fld>
            <a:endParaRPr lang="en-US"/>
          </a:p>
        </p:txBody>
      </p:sp>
    </p:spTree>
    <p:extLst>
      <p:ext uri="{BB962C8B-B14F-4D97-AF65-F5344CB8AC3E}">
        <p14:creationId xmlns:p14="http://schemas.microsoft.com/office/powerpoint/2010/main" val="52418397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i="1">
                <a:latin typeface="Arial" charset="0"/>
                <a:cs typeface="Arial" charset="0"/>
              </a:defRPr>
            </a:lvl1pPr>
          </a:lstStyle>
          <a:p>
            <a:pPr>
              <a:defRPr/>
            </a:pPr>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i="1">
                <a:latin typeface="Arial" charset="0"/>
                <a:cs typeface="Arial" charset="0"/>
              </a:defRPr>
            </a:lvl1pPr>
          </a:lstStyle>
          <a:p>
            <a:pPr>
              <a:defRPr/>
            </a:pPr>
            <a:r>
              <a:rPr lang="en-US"/>
              <a:t>Aya Ishihara  KPS Pioneering Symposium</a:t>
            </a:r>
          </a:p>
        </p:txBody>
      </p:sp>
      <p:sp>
        <p:nvSpPr>
          <p:cNvPr id="6" name="Slide Number Placeholder 5"/>
          <p:cNvSpPr>
            <a:spLocks noGrp="1"/>
          </p:cNvSpPr>
          <p:nvPr>
            <p:ph type="sldNum" sz="quarter" idx="12"/>
          </p:nvPr>
        </p:nvSpPr>
        <p:spPr/>
        <p:txBody>
          <a:bodyPr/>
          <a:lstStyle>
            <a:lvl1pPr fontAlgn="base">
              <a:spcBef>
                <a:spcPct val="0"/>
              </a:spcBef>
              <a:spcAft>
                <a:spcPct val="0"/>
              </a:spcAft>
              <a:defRPr i="1">
                <a:latin typeface="Arial" charset="0"/>
                <a:cs typeface="Arial" charset="0"/>
              </a:defRPr>
            </a:lvl1pPr>
          </a:lstStyle>
          <a:p>
            <a:pPr>
              <a:defRPr/>
            </a:pPr>
            <a:fld id="{4E4B0E04-878B-4579-B4F4-773FE666B541}" type="slidenum">
              <a:rPr lang="en-US"/>
              <a:pPr>
                <a:defRPr/>
              </a:pPr>
              <a:t>‹#›</a:t>
            </a:fld>
            <a:endParaRPr lang="en-US"/>
          </a:p>
        </p:txBody>
      </p:sp>
    </p:spTree>
    <p:extLst>
      <p:ext uri="{BB962C8B-B14F-4D97-AF65-F5344CB8AC3E}">
        <p14:creationId xmlns:p14="http://schemas.microsoft.com/office/powerpoint/2010/main" val="229006312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i="1">
                <a:latin typeface="Arial" charset="0"/>
                <a:cs typeface="Arial" charset="0"/>
              </a:defRPr>
            </a:lvl1pPr>
          </a:lstStyle>
          <a:p>
            <a:pPr>
              <a:defRPr/>
            </a:pPr>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i="1">
                <a:latin typeface="Arial" charset="0"/>
                <a:cs typeface="Arial" charset="0"/>
              </a:defRPr>
            </a:lvl1pPr>
          </a:lstStyle>
          <a:p>
            <a:pPr>
              <a:defRPr/>
            </a:pPr>
            <a:r>
              <a:rPr lang="en-US"/>
              <a:t>Aya Ishihara  KPS Pioneering Symposium</a:t>
            </a:r>
          </a:p>
        </p:txBody>
      </p:sp>
      <p:sp>
        <p:nvSpPr>
          <p:cNvPr id="6" name="Slide Number Placeholder 5"/>
          <p:cNvSpPr>
            <a:spLocks noGrp="1"/>
          </p:cNvSpPr>
          <p:nvPr>
            <p:ph type="sldNum" sz="quarter" idx="12"/>
          </p:nvPr>
        </p:nvSpPr>
        <p:spPr/>
        <p:txBody>
          <a:bodyPr/>
          <a:lstStyle>
            <a:lvl1pPr fontAlgn="base">
              <a:spcBef>
                <a:spcPct val="0"/>
              </a:spcBef>
              <a:spcAft>
                <a:spcPct val="0"/>
              </a:spcAft>
              <a:defRPr i="1">
                <a:latin typeface="Arial" charset="0"/>
                <a:cs typeface="Arial" charset="0"/>
              </a:defRPr>
            </a:lvl1pPr>
          </a:lstStyle>
          <a:p>
            <a:pPr>
              <a:defRPr/>
            </a:pPr>
            <a:fld id="{B6FEEABF-3878-4757-A0E0-BF3CE8FAA169}" type="slidenum">
              <a:rPr lang="en-US"/>
              <a:pPr>
                <a:defRPr/>
              </a:pPr>
              <a:t>‹#›</a:t>
            </a:fld>
            <a:endParaRPr lang="en-US"/>
          </a:p>
        </p:txBody>
      </p:sp>
    </p:spTree>
    <p:extLst>
      <p:ext uri="{BB962C8B-B14F-4D97-AF65-F5344CB8AC3E}">
        <p14:creationId xmlns:p14="http://schemas.microsoft.com/office/powerpoint/2010/main" val="14746213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Rectangle 3"/>
          <p:cNvSpPr/>
          <p:nvPr/>
        </p:nvSpPr>
        <p:spPr>
          <a:xfrm>
            <a:off x="0" y="3922713"/>
            <a:ext cx="9144000" cy="29352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5" name="Straight Connector 4"/>
          <p:cNvCxnSpPr/>
          <p:nvPr/>
        </p:nvCxnSpPr>
        <p:spPr>
          <a:xfrm>
            <a:off x="0" y="3921125"/>
            <a:ext cx="9144000" cy="1588"/>
          </a:xfrm>
          <a:prstGeom prst="line">
            <a:avLst/>
          </a:prstGeom>
          <a:ln w="127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2514600" y="3368675"/>
            <a:ext cx="4114800" cy="1127125"/>
          </a:xfrm>
          <a:prstGeom prst="rect">
            <a:avLst/>
          </a:prstGeom>
          <a:solidFill>
            <a:schemeClr val="tx1"/>
          </a:solidFill>
          <a:ln w="76200" cmpd="thinThick">
            <a:solidFill>
              <a:schemeClr val="tx1"/>
            </a:solidFill>
            <a:miter lim="800000"/>
          </a:ln>
        </p:spPr>
        <p:txBody>
          <a:bodyPr anchor="ctr">
            <a:normAutofit/>
          </a:bodyPr>
          <a:lstStyle/>
          <a:p>
            <a:pPr algn="ctr">
              <a:spcBef>
                <a:spcPts val="400"/>
              </a:spcBef>
              <a:defRPr/>
            </a:pPr>
            <a:endParaRPr lang="en-US" b="1" cap="all">
              <a:solidFill>
                <a:schemeClr val="bg1"/>
              </a:solidFill>
              <a:latin typeface="+mj-lt"/>
              <a:ea typeface="+mj-ea"/>
              <a:cs typeface="Tunga" pitchFamily="2"/>
            </a:endParaRPr>
          </a:p>
        </p:txBody>
      </p:sp>
      <p:sp>
        <p:nvSpPr>
          <p:cNvPr id="9" name="Title Placeholder 1"/>
          <p:cNvSpPr>
            <a:spLocks noGrp="1"/>
          </p:cNvSpPr>
          <p:nvPr>
            <p:ph type="title"/>
          </p:nvPr>
        </p:nvSpPr>
        <p:spPr bwMode="black">
          <a:xfrm>
            <a:off x="2529052" y="3367246"/>
            <a:ext cx="4085897" cy="706821"/>
          </a:xfrm>
          <a:prstGeom prst="rect">
            <a:avLst/>
          </a:prstGeom>
          <a:noFill/>
          <a:ln w="98425" cmpd="thinThick">
            <a:noFill/>
            <a:miter lim="800000"/>
          </a:ln>
        </p:spPr>
        <p:txBody>
          <a:bodyPr bIns="0" anchor="b"/>
          <a:lstStyle>
            <a:lvl1pPr>
              <a:defRPr kumimoji="0" lang="en-US" sz="1800" b="1" i="0" u="none" strike="noStrike" kern="1200" cap="all" spc="0" normalizeH="0" baseline="0" noProof="0" dirty="0" smtClean="0">
                <a:ln>
                  <a:noFill/>
                </a:ln>
                <a:solidFill>
                  <a:schemeClr val="bg1"/>
                </a:solidFill>
                <a:effectLst/>
                <a:uLnTx/>
                <a:uFillTx/>
                <a:latin typeface="+mj-lt"/>
                <a:ea typeface="+mj-ea"/>
                <a:cs typeface="Tunga" pitchFamily="2"/>
              </a:defRPr>
            </a:lvl1pPr>
          </a:lstStyle>
          <a:p>
            <a:r>
              <a:rPr lang="en-US"/>
              <a:t>Click to edit Master title style</a:t>
            </a:r>
            <a:endParaRPr lang="en-US" dirty="0"/>
          </a:p>
        </p:txBody>
      </p:sp>
      <p:sp>
        <p:nvSpPr>
          <p:cNvPr id="10" name="Subtitle 2"/>
          <p:cNvSpPr>
            <a:spLocks noGrp="1"/>
          </p:cNvSpPr>
          <p:nvPr>
            <p:ph type="subTitle" idx="1"/>
          </p:nvPr>
        </p:nvSpPr>
        <p:spPr bwMode="black">
          <a:xfrm>
            <a:off x="2518542" y="4084577"/>
            <a:ext cx="4106917" cy="397094"/>
          </a:xfrm>
        </p:spPr>
        <p:txBody>
          <a:bodyPr tIns="0" anchor="t" anchorCtr="0"/>
          <a:lstStyle>
            <a:lvl1pPr marL="0" indent="0" algn="ctr">
              <a:buNone/>
              <a:defRPr kumimoji="0" lang="en-US" sz="1600" b="0" i="0" u="none" strike="noStrike" kern="1200" cap="none" spc="0" normalizeH="0" baseline="0" noProof="0" dirty="0">
                <a:ln>
                  <a:noFill/>
                </a:ln>
                <a:solidFill>
                  <a:schemeClr val="bg1"/>
                </a:solidFill>
                <a:effectLst/>
                <a:uLnTx/>
                <a:uFillTx/>
                <a:latin typeface="+mn-lt"/>
                <a:ea typeface="+mn-ea"/>
                <a:cs typeface="Tahom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7" name="Date Placeholder 12"/>
          <p:cNvSpPr>
            <a:spLocks noGrp="1"/>
          </p:cNvSpPr>
          <p:nvPr>
            <p:ph type="dt" sz="half" idx="10"/>
          </p:nvPr>
        </p:nvSpPr>
        <p:spPr/>
        <p:txBody>
          <a:bodyPr/>
          <a:lstStyle>
            <a:lvl1pPr>
              <a:defRPr/>
            </a:lvl1pPr>
          </a:lstStyle>
          <a:p>
            <a:pPr>
              <a:defRPr/>
            </a:pPr>
            <a:endParaRPr lang="el-GR"/>
          </a:p>
        </p:txBody>
      </p:sp>
      <p:sp>
        <p:nvSpPr>
          <p:cNvPr id="8" name="Slide Number Placeholder 13"/>
          <p:cNvSpPr>
            <a:spLocks noGrp="1"/>
          </p:cNvSpPr>
          <p:nvPr>
            <p:ph type="sldNum" sz="quarter" idx="11"/>
          </p:nvPr>
        </p:nvSpPr>
        <p:spPr/>
        <p:txBody>
          <a:bodyPr/>
          <a:lstStyle>
            <a:lvl1pPr>
              <a:defRPr/>
            </a:lvl1pPr>
          </a:lstStyle>
          <a:p>
            <a:pPr>
              <a:defRPr/>
            </a:pPr>
            <a:fld id="{5CE27146-AF8B-486D-B95D-D110F87EB5E1}" type="slidenum">
              <a:rPr lang="el-GR"/>
              <a:pPr>
                <a:defRPr/>
              </a:pPr>
              <a:t>‹#›</a:t>
            </a:fld>
            <a:endParaRPr lang="el-GR"/>
          </a:p>
        </p:txBody>
      </p:sp>
      <p:sp>
        <p:nvSpPr>
          <p:cNvPr id="11" name="Footer Placeholder 14"/>
          <p:cNvSpPr>
            <a:spLocks noGrp="1"/>
          </p:cNvSpPr>
          <p:nvPr>
            <p:ph type="ftr" sz="quarter" idx="12"/>
          </p:nvPr>
        </p:nvSpPr>
        <p:spPr/>
        <p:txBody>
          <a:bodyPr/>
          <a:lstStyle>
            <a:lvl1pPr>
              <a:defRPr/>
            </a:lvl1pPr>
          </a:lstStyle>
          <a:p>
            <a:pPr>
              <a:defRPr/>
            </a:pPr>
            <a:endParaRPr lang="el-GR"/>
          </a:p>
        </p:txBody>
      </p:sp>
    </p:spTree>
    <p:extLst>
      <p:ext uri="{BB962C8B-B14F-4D97-AF65-F5344CB8AC3E}">
        <p14:creationId xmlns:p14="http://schemas.microsoft.com/office/powerpoint/2010/main" val="223620378"/>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4" name="Content Placeholder 30"/>
          <p:cNvSpPr>
            <a:spLocks noGrp="1"/>
          </p:cNvSpPr>
          <p:nvPr>
            <p:ph sz="quarter" idx="13"/>
          </p:nvPr>
        </p:nvSpPr>
        <p:spPr>
          <a:xfrm>
            <a:off x="457201" y="2020824"/>
            <a:ext cx="4023360" cy="40050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Content Placeholder 30"/>
          <p:cNvSpPr>
            <a:spLocks noGrp="1"/>
          </p:cNvSpPr>
          <p:nvPr>
            <p:ph sz="quarter" idx="14"/>
          </p:nvPr>
        </p:nvSpPr>
        <p:spPr>
          <a:xfrm>
            <a:off x="4663440" y="2020824"/>
            <a:ext cx="4023360" cy="40050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Title 15"/>
          <p:cNvSpPr>
            <a:spLocks noGrp="1"/>
          </p:cNvSpPr>
          <p:nvPr>
            <p:ph type="title"/>
          </p:nvPr>
        </p:nvSpPr>
        <p:spPr/>
        <p:txBody>
          <a:bodyPr/>
          <a:lstStyle/>
          <a:p>
            <a:r>
              <a:rPr lang="en-US"/>
              <a:t>Click to edit Master title style</a:t>
            </a:r>
          </a:p>
        </p:txBody>
      </p:sp>
      <p:sp>
        <p:nvSpPr>
          <p:cNvPr id="5" name="Date Placeholder 3"/>
          <p:cNvSpPr>
            <a:spLocks noGrp="1"/>
          </p:cNvSpPr>
          <p:nvPr>
            <p:ph type="dt" sz="half" idx="15"/>
          </p:nvPr>
        </p:nvSpPr>
        <p:spPr/>
        <p:txBody>
          <a:bodyPr/>
          <a:lstStyle>
            <a:lvl1pPr>
              <a:defRPr/>
            </a:lvl1pPr>
          </a:lstStyle>
          <a:p>
            <a:pPr>
              <a:defRPr/>
            </a:pPr>
            <a:endParaRPr lang="el-GR"/>
          </a:p>
        </p:txBody>
      </p:sp>
      <p:sp>
        <p:nvSpPr>
          <p:cNvPr id="6" name="Footer Placeholder 4"/>
          <p:cNvSpPr>
            <a:spLocks noGrp="1"/>
          </p:cNvSpPr>
          <p:nvPr>
            <p:ph type="ftr" sz="quarter" idx="16"/>
          </p:nvPr>
        </p:nvSpPr>
        <p:spPr/>
        <p:txBody>
          <a:bodyPr/>
          <a:lstStyle>
            <a:lvl1pPr>
              <a:defRPr/>
            </a:lvl1pPr>
          </a:lstStyle>
          <a:p>
            <a:pPr>
              <a:defRPr/>
            </a:pPr>
            <a:endParaRPr lang="el-GR"/>
          </a:p>
        </p:txBody>
      </p:sp>
      <p:sp>
        <p:nvSpPr>
          <p:cNvPr id="7" name="Slide Number Placeholder 5"/>
          <p:cNvSpPr>
            <a:spLocks noGrp="1"/>
          </p:cNvSpPr>
          <p:nvPr>
            <p:ph type="sldNum" sz="quarter" idx="17"/>
          </p:nvPr>
        </p:nvSpPr>
        <p:spPr>
          <a:ln/>
        </p:spPr>
        <p:txBody>
          <a:bodyPr/>
          <a:lstStyle>
            <a:lvl1pPr>
              <a:defRPr/>
            </a:lvl1pPr>
          </a:lstStyle>
          <a:p>
            <a:pPr>
              <a:defRPr/>
            </a:pPr>
            <a:fld id="{39BA4881-B6FD-4B37-96CA-3ACC671F0915}" type="slidenum">
              <a:rPr lang="el-GR"/>
              <a:pPr>
                <a:defRPr/>
              </a:pPr>
              <a:t>‹#›</a:t>
            </a:fld>
            <a:endParaRPr lang="el-GR"/>
          </a:p>
        </p:txBody>
      </p:sp>
    </p:spTree>
    <p:extLst>
      <p:ext uri="{BB962C8B-B14F-4D97-AF65-F5344CB8AC3E}">
        <p14:creationId xmlns:p14="http://schemas.microsoft.com/office/powerpoint/2010/main" val="12299856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3" name="Content Placeholder 30"/>
          <p:cNvSpPr>
            <a:spLocks noGrp="1"/>
          </p:cNvSpPr>
          <p:nvPr>
            <p:ph sz="quarter" idx="13"/>
          </p:nvPr>
        </p:nvSpPr>
        <p:spPr>
          <a:xfrm>
            <a:off x="457201" y="2819400"/>
            <a:ext cx="4023360" cy="3209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4" name="Content Placeholder 30"/>
          <p:cNvSpPr>
            <a:spLocks noGrp="1"/>
          </p:cNvSpPr>
          <p:nvPr>
            <p:ph sz="quarter" idx="14"/>
          </p:nvPr>
        </p:nvSpPr>
        <p:spPr>
          <a:xfrm>
            <a:off x="4663440" y="2816352"/>
            <a:ext cx="4023360" cy="3209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0" name="Text Placeholder 3"/>
          <p:cNvSpPr>
            <a:spLocks noGrp="1"/>
          </p:cNvSpPr>
          <p:nvPr>
            <p:ph type="body" sz="half" idx="2"/>
          </p:nvPr>
        </p:nvSpPr>
        <p:spPr>
          <a:xfrm>
            <a:off x="457200" y="2020824"/>
            <a:ext cx="4023360" cy="704088"/>
          </a:xfrm>
          <a:noFill/>
          <a:ln w="98425" cmpd="thinThick">
            <a:noFill/>
            <a:miter lim="800000"/>
          </a:ln>
        </p:spPr>
        <p:txBody>
          <a:bodyPr anchor="ctr" anchorCtr="0"/>
          <a:lstStyle>
            <a:lvl1pPr marL="0" indent="0" algn="ctr" defTabSz="914400" rtl="0" eaLnBrk="1" latinLnBrk="0" hangingPunct="1">
              <a:spcBef>
                <a:spcPts val="400"/>
              </a:spcBef>
              <a:buNone/>
              <a:defRPr lang="en-US" sz="1800" b="1" kern="1200" cap="none" spc="200" baseline="0" smtClean="0">
                <a:solidFill>
                  <a:schemeClr val="tx1"/>
                </a:solidFill>
                <a:latin typeface="+mj-lt"/>
                <a:ea typeface="+mj-ea"/>
                <a:cs typeface="Tunga" pitchFamily="2"/>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1" name="Text Placeholder 3"/>
          <p:cNvSpPr>
            <a:spLocks noGrp="1"/>
          </p:cNvSpPr>
          <p:nvPr>
            <p:ph type="body" sz="half" idx="15"/>
          </p:nvPr>
        </p:nvSpPr>
        <p:spPr>
          <a:xfrm>
            <a:off x="4663440" y="2020824"/>
            <a:ext cx="4023360" cy="704088"/>
          </a:xfrm>
          <a:noFill/>
          <a:ln w="98425" cmpd="thinThick">
            <a:noFill/>
            <a:miter lim="800000"/>
          </a:ln>
        </p:spPr>
        <p:txBody>
          <a:bodyPr anchor="ctr" anchorCtr="0"/>
          <a:lstStyle>
            <a:lvl1pPr marL="0" indent="0" algn="ctr" defTabSz="914400" rtl="0" eaLnBrk="1" latinLnBrk="0" hangingPunct="1">
              <a:spcBef>
                <a:spcPts val="400"/>
              </a:spcBef>
              <a:buNone/>
              <a:defRPr lang="en-US" sz="1800" b="1" i="0" kern="1200" cap="none" spc="200" baseline="0" dirty="0" smtClean="0">
                <a:solidFill>
                  <a:schemeClr val="tx1"/>
                </a:solidFill>
                <a:latin typeface="+mj-lt"/>
                <a:ea typeface="+mj-ea"/>
                <a:cs typeface="Tunga" pitchFamily="2"/>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8" name="Title 17"/>
          <p:cNvSpPr>
            <a:spLocks noGrp="1"/>
          </p:cNvSpPr>
          <p:nvPr>
            <p:ph type="title"/>
          </p:nvPr>
        </p:nvSpPr>
        <p:spPr/>
        <p:txBody>
          <a:bodyPr/>
          <a:lstStyle/>
          <a:p>
            <a:r>
              <a:rPr lang="en-US"/>
              <a:t>Click to edit Master title style</a:t>
            </a:r>
          </a:p>
        </p:txBody>
      </p:sp>
      <p:sp>
        <p:nvSpPr>
          <p:cNvPr id="7" name="Date Placeholder 3"/>
          <p:cNvSpPr>
            <a:spLocks noGrp="1"/>
          </p:cNvSpPr>
          <p:nvPr>
            <p:ph type="dt" sz="half" idx="16"/>
          </p:nvPr>
        </p:nvSpPr>
        <p:spPr/>
        <p:txBody>
          <a:bodyPr/>
          <a:lstStyle>
            <a:lvl1pPr>
              <a:defRPr/>
            </a:lvl1pPr>
          </a:lstStyle>
          <a:p>
            <a:pPr>
              <a:defRPr/>
            </a:pPr>
            <a:endParaRPr lang="el-GR"/>
          </a:p>
        </p:txBody>
      </p:sp>
      <p:sp>
        <p:nvSpPr>
          <p:cNvPr id="8" name="Footer Placeholder 4"/>
          <p:cNvSpPr>
            <a:spLocks noGrp="1"/>
          </p:cNvSpPr>
          <p:nvPr>
            <p:ph type="ftr" sz="quarter" idx="17"/>
          </p:nvPr>
        </p:nvSpPr>
        <p:spPr/>
        <p:txBody>
          <a:bodyPr/>
          <a:lstStyle>
            <a:lvl1pPr>
              <a:defRPr/>
            </a:lvl1pPr>
          </a:lstStyle>
          <a:p>
            <a:pPr>
              <a:defRPr/>
            </a:pPr>
            <a:endParaRPr lang="el-GR"/>
          </a:p>
        </p:txBody>
      </p:sp>
      <p:sp>
        <p:nvSpPr>
          <p:cNvPr id="9" name="Slide Number Placeholder 5"/>
          <p:cNvSpPr>
            <a:spLocks noGrp="1"/>
          </p:cNvSpPr>
          <p:nvPr>
            <p:ph type="sldNum" sz="quarter" idx="18"/>
          </p:nvPr>
        </p:nvSpPr>
        <p:spPr>
          <a:ln/>
        </p:spPr>
        <p:txBody>
          <a:bodyPr/>
          <a:lstStyle>
            <a:lvl1pPr>
              <a:defRPr/>
            </a:lvl1pPr>
          </a:lstStyle>
          <a:p>
            <a:pPr>
              <a:defRPr/>
            </a:pPr>
            <a:fld id="{6ACD76D1-5408-4215-A33A-308AE9BF6617}" type="slidenum">
              <a:rPr lang="el-GR"/>
              <a:pPr>
                <a:defRPr/>
              </a:pPr>
              <a:t>‹#›</a:t>
            </a:fld>
            <a:endParaRPr lang="el-GR"/>
          </a:p>
        </p:txBody>
      </p:sp>
    </p:spTree>
    <p:extLst>
      <p:ext uri="{BB962C8B-B14F-4D97-AF65-F5344CB8AC3E}">
        <p14:creationId xmlns:p14="http://schemas.microsoft.com/office/powerpoint/2010/main" val="294570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endParaRPr lang="el-GR"/>
          </a:p>
        </p:txBody>
      </p:sp>
      <p:sp>
        <p:nvSpPr>
          <p:cNvPr id="4" name="Footer Placeholder 4"/>
          <p:cNvSpPr>
            <a:spLocks noGrp="1"/>
          </p:cNvSpPr>
          <p:nvPr>
            <p:ph type="ftr" sz="quarter" idx="11"/>
          </p:nvPr>
        </p:nvSpPr>
        <p:spPr/>
        <p:txBody>
          <a:bodyPr/>
          <a:lstStyle>
            <a:lvl1pPr>
              <a:defRPr/>
            </a:lvl1pPr>
          </a:lstStyle>
          <a:p>
            <a:pPr>
              <a:defRPr/>
            </a:pPr>
            <a:endParaRPr lang="el-GR"/>
          </a:p>
        </p:txBody>
      </p:sp>
      <p:sp>
        <p:nvSpPr>
          <p:cNvPr id="5" name="Slide Number Placeholder 5"/>
          <p:cNvSpPr>
            <a:spLocks noGrp="1"/>
          </p:cNvSpPr>
          <p:nvPr>
            <p:ph type="sldNum" sz="quarter" idx="12"/>
          </p:nvPr>
        </p:nvSpPr>
        <p:spPr>
          <a:ln/>
        </p:spPr>
        <p:txBody>
          <a:bodyPr/>
          <a:lstStyle>
            <a:lvl1pPr>
              <a:defRPr/>
            </a:lvl1pPr>
          </a:lstStyle>
          <a:p>
            <a:pPr>
              <a:defRPr/>
            </a:pPr>
            <a:fld id="{D132E79A-3351-475A-B345-24A3A5FDC462}" type="slidenum">
              <a:rPr lang="el-GR"/>
              <a:pPr>
                <a:defRPr/>
              </a:pPr>
              <a:t>‹#›</a:t>
            </a:fld>
            <a:endParaRPr lang="el-GR"/>
          </a:p>
        </p:txBody>
      </p:sp>
    </p:spTree>
    <p:extLst>
      <p:ext uri="{BB962C8B-B14F-4D97-AF65-F5344CB8AC3E}">
        <p14:creationId xmlns:p14="http://schemas.microsoft.com/office/powerpoint/2010/main" val="16737347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6"/>
          <p:cNvSpPr>
            <a:spLocks noGrp="1"/>
          </p:cNvSpPr>
          <p:nvPr>
            <p:ph type="dt" sz="half" idx="10"/>
          </p:nvPr>
        </p:nvSpPr>
        <p:spPr/>
        <p:txBody>
          <a:bodyPr/>
          <a:lstStyle>
            <a:lvl1pPr>
              <a:defRPr/>
            </a:lvl1pPr>
          </a:lstStyle>
          <a:p>
            <a:pPr>
              <a:defRPr/>
            </a:pPr>
            <a:endParaRPr lang="el-GR"/>
          </a:p>
        </p:txBody>
      </p:sp>
      <p:sp>
        <p:nvSpPr>
          <p:cNvPr id="3" name="Slide Number Placeholder 7"/>
          <p:cNvSpPr>
            <a:spLocks noGrp="1"/>
          </p:cNvSpPr>
          <p:nvPr>
            <p:ph type="sldNum" sz="quarter" idx="11"/>
          </p:nvPr>
        </p:nvSpPr>
        <p:spPr/>
        <p:txBody>
          <a:bodyPr/>
          <a:lstStyle>
            <a:lvl1pPr>
              <a:defRPr/>
            </a:lvl1pPr>
          </a:lstStyle>
          <a:p>
            <a:pPr>
              <a:defRPr/>
            </a:pPr>
            <a:fld id="{0BBA341C-F0DA-4F38-B52F-88A3B883E724}" type="slidenum">
              <a:rPr lang="el-GR"/>
              <a:pPr>
                <a:defRPr/>
              </a:pPr>
              <a:t>‹#›</a:t>
            </a:fld>
            <a:endParaRPr lang="el-GR"/>
          </a:p>
        </p:txBody>
      </p:sp>
      <p:sp>
        <p:nvSpPr>
          <p:cNvPr id="4" name="Footer Placeholder 8"/>
          <p:cNvSpPr>
            <a:spLocks noGrp="1"/>
          </p:cNvSpPr>
          <p:nvPr>
            <p:ph type="ftr" sz="quarter" idx="12"/>
          </p:nvPr>
        </p:nvSpPr>
        <p:spPr/>
        <p:txBody>
          <a:bodyPr/>
          <a:lstStyle>
            <a:lvl1pPr>
              <a:defRPr/>
            </a:lvl1pPr>
          </a:lstStyle>
          <a:p>
            <a:pPr>
              <a:defRPr/>
            </a:pPr>
            <a:endParaRPr lang="el-GR"/>
          </a:p>
        </p:txBody>
      </p:sp>
    </p:spTree>
    <p:extLst>
      <p:ext uri="{BB962C8B-B14F-4D97-AF65-F5344CB8AC3E}">
        <p14:creationId xmlns:p14="http://schemas.microsoft.com/office/powerpoint/2010/main" val="16036167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4" name="Content Placeholder 30"/>
          <p:cNvSpPr>
            <a:spLocks noGrp="1"/>
          </p:cNvSpPr>
          <p:nvPr>
            <p:ph sz="quarter" idx="14"/>
          </p:nvPr>
        </p:nvSpPr>
        <p:spPr>
          <a:xfrm>
            <a:off x="1485900" y="1914525"/>
            <a:ext cx="6172200" cy="35109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3"/>
          <p:cNvSpPr>
            <a:spLocks noGrp="1"/>
          </p:cNvSpPr>
          <p:nvPr>
            <p:ph type="body" sz="half" idx="2"/>
          </p:nvPr>
        </p:nvSpPr>
        <p:spPr>
          <a:xfrm>
            <a:off x="1737360" y="5513832"/>
            <a:ext cx="5669280" cy="548640"/>
          </a:xfrm>
        </p:spPr>
        <p:txBody>
          <a:bodyPr tIns="0" anchor="ctr"/>
          <a:lstStyle>
            <a:lvl1pPr marL="0" indent="0" algn="ctr" defTabSz="914400" rtl="0" eaLnBrk="1" latinLnBrk="0" hangingPunct="1">
              <a:lnSpc>
                <a:spcPct val="100000"/>
              </a:lnSpc>
              <a:spcBef>
                <a:spcPts val="0"/>
              </a:spcBef>
              <a:buClr>
                <a:schemeClr val="accent1"/>
              </a:buClr>
              <a:buFont typeface="Arial" pitchFamily="34" charset="0"/>
              <a:buNone/>
              <a:defRPr lang="en-US" sz="1400" b="0" i="0" kern="1200" cap="none" spc="0" baseline="0" smtClean="0">
                <a:solidFill>
                  <a:schemeClr val="tx1"/>
                </a:solidFill>
                <a:latin typeface="+mn-lt"/>
                <a:ea typeface="+mn-ea"/>
                <a:cs typeface="Tahoma"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3" name="Title 12"/>
          <p:cNvSpPr>
            <a:spLocks noGrp="1"/>
          </p:cNvSpPr>
          <p:nvPr>
            <p:ph type="title"/>
          </p:nvPr>
        </p:nvSpPr>
        <p:spPr/>
        <p:txBody>
          <a:bodyPr/>
          <a:lstStyle/>
          <a:p>
            <a:r>
              <a:rPr lang="en-US"/>
              <a:t>Click to edit Master title style</a:t>
            </a:r>
          </a:p>
        </p:txBody>
      </p:sp>
      <p:sp>
        <p:nvSpPr>
          <p:cNvPr id="5" name="Date Placeholder 3"/>
          <p:cNvSpPr>
            <a:spLocks noGrp="1"/>
          </p:cNvSpPr>
          <p:nvPr>
            <p:ph type="dt" sz="half" idx="15"/>
          </p:nvPr>
        </p:nvSpPr>
        <p:spPr/>
        <p:txBody>
          <a:bodyPr/>
          <a:lstStyle>
            <a:lvl1pPr>
              <a:defRPr/>
            </a:lvl1pPr>
          </a:lstStyle>
          <a:p>
            <a:pPr>
              <a:defRPr/>
            </a:pPr>
            <a:endParaRPr lang="el-GR"/>
          </a:p>
        </p:txBody>
      </p:sp>
      <p:sp>
        <p:nvSpPr>
          <p:cNvPr id="6" name="Footer Placeholder 4"/>
          <p:cNvSpPr>
            <a:spLocks noGrp="1"/>
          </p:cNvSpPr>
          <p:nvPr>
            <p:ph type="ftr" sz="quarter" idx="16"/>
          </p:nvPr>
        </p:nvSpPr>
        <p:spPr/>
        <p:txBody>
          <a:bodyPr/>
          <a:lstStyle>
            <a:lvl1pPr>
              <a:defRPr/>
            </a:lvl1pPr>
          </a:lstStyle>
          <a:p>
            <a:pPr>
              <a:defRPr/>
            </a:pPr>
            <a:endParaRPr lang="el-GR"/>
          </a:p>
        </p:txBody>
      </p:sp>
      <p:sp>
        <p:nvSpPr>
          <p:cNvPr id="7" name="Slide Number Placeholder 5"/>
          <p:cNvSpPr>
            <a:spLocks noGrp="1"/>
          </p:cNvSpPr>
          <p:nvPr>
            <p:ph type="sldNum" sz="quarter" idx="17"/>
          </p:nvPr>
        </p:nvSpPr>
        <p:spPr>
          <a:ln/>
        </p:spPr>
        <p:txBody>
          <a:bodyPr/>
          <a:lstStyle>
            <a:lvl1pPr>
              <a:defRPr/>
            </a:lvl1pPr>
          </a:lstStyle>
          <a:p>
            <a:pPr>
              <a:defRPr/>
            </a:pPr>
            <a:fld id="{73C53C3B-46F9-4161-9D4F-489B64BFCF31}" type="slidenum">
              <a:rPr lang="el-GR"/>
              <a:pPr>
                <a:defRPr/>
              </a:pPr>
              <a:t>‹#›</a:t>
            </a:fld>
            <a:endParaRPr lang="el-GR"/>
          </a:p>
        </p:txBody>
      </p:sp>
    </p:spTree>
    <p:extLst>
      <p:ext uri="{BB962C8B-B14F-4D97-AF65-F5344CB8AC3E}">
        <p14:creationId xmlns:p14="http://schemas.microsoft.com/office/powerpoint/2010/main" val="40263172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1852209" y="2026918"/>
            <a:ext cx="5439582" cy="3263750"/>
          </a:xfrm>
          <a:solidFill>
            <a:schemeClr val="tx1"/>
          </a:solidFill>
          <a:ln w="69850" cmpd="dbl">
            <a:solidFill>
              <a:schemeClr val="tx1"/>
            </a:solidFill>
            <a:miter lim="800000"/>
          </a:ln>
        </p:spPr>
        <p:txBody>
          <a:bodyPr anchor="ctr" anchorCtr="0"/>
          <a:lstStyle>
            <a:lvl1pPr marL="0" indent="0" algn="ctr" defTabSz="914400" rtl="0" eaLnBrk="1" latinLnBrk="0" hangingPunct="1">
              <a:spcBef>
                <a:spcPts val="400"/>
              </a:spcBef>
              <a:buNone/>
              <a:defRPr lang="en-US" sz="1800" b="0" kern="1200" cap="none" spc="0" baseline="0" dirty="0">
                <a:solidFill>
                  <a:schemeClr val="bg1"/>
                </a:solidFill>
                <a:latin typeface="+mj-lt"/>
                <a:ea typeface="+mj-ea"/>
                <a:cs typeface="Tunga" pitchFamily="2"/>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25" name="Text Placeholder 24"/>
          <p:cNvSpPr>
            <a:spLocks noGrp="1"/>
          </p:cNvSpPr>
          <p:nvPr>
            <p:ph type="body" sz="quarter" idx="13"/>
          </p:nvPr>
        </p:nvSpPr>
        <p:spPr>
          <a:xfrm>
            <a:off x="1737360" y="5516880"/>
            <a:ext cx="5669280" cy="548640"/>
          </a:xfrm>
        </p:spPr>
        <p:txBody>
          <a:bodyPr tIns="0" bIns="0" anchor="ctr" anchorCtr="0"/>
          <a:lstStyle>
            <a:lvl1pPr marL="0" indent="0">
              <a:spcBef>
                <a:spcPts val="0"/>
              </a:spcBef>
              <a:buNone/>
              <a:defRPr lang="en-US" sz="1400" b="0" i="0" kern="1200" cap="none" spc="30" baseline="0" smtClean="0">
                <a:solidFill>
                  <a:schemeClr val="tx2"/>
                </a:solidFill>
                <a:latin typeface="+mn-lt"/>
                <a:ea typeface="+mn-ea"/>
                <a:cs typeface="Tahoma" pitchFamily="34" charset="0"/>
              </a:defRPr>
            </a:lvl1pPr>
            <a:lvl2pPr marL="171450" indent="1588">
              <a:buNone/>
              <a:defRPr>
                <a:solidFill>
                  <a:schemeClr val="bg2"/>
                </a:solidFill>
              </a:defRPr>
            </a:lvl2pPr>
            <a:lvl3pPr marL="344488" indent="6350">
              <a:buNone/>
              <a:defRPr>
                <a:solidFill>
                  <a:schemeClr val="bg2"/>
                </a:solidFill>
              </a:defRPr>
            </a:lvl3pPr>
            <a:lvl4pPr marL="515938" indent="3175">
              <a:buNone/>
              <a:defRPr>
                <a:solidFill>
                  <a:schemeClr val="bg2"/>
                </a:solidFill>
              </a:defRPr>
            </a:lvl4pPr>
            <a:lvl5pPr marL="688975" indent="-1588">
              <a:buNone/>
              <a:defRPr>
                <a:solidFill>
                  <a:schemeClr val="bg2"/>
                </a:solidFill>
              </a:defRPr>
            </a:lvl5pPr>
          </a:lstStyle>
          <a:p>
            <a:pPr lvl="0"/>
            <a:r>
              <a:rPr lang="en-US"/>
              <a:t>Click to edit Master text styles</a:t>
            </a:r>
          </a:p>
        </p:txBody>
      </p:sp>
      <p:sp>
        <p:nvSpPr>
          <p:cNvPr id="12" name="Title 11"/>
          <p:cNvSpPr>
            <a:spLocks noGrp="1"/>
          </p:cNvSpPr>
          <p:nvPr>
            <p:ph type="title"/>
          </p:nvPr>
        </p:nvSpPr>
        <p:spPr>
          <a:xfrm>
            <a:off x="2514600" y="975360"/>
            <a:ext cx="4114800" cy="701040"/>
          </a:xfrm>
        </p:spPr>
        <p:txBody>
          <a:bodyPr/>
          <a:lstStyle/>
          <a:p>
            <a:r>
              <a:rPr lang="en-US"/>
              <a:t>Click to edit Master title style</a:t>
            </a:r>
          </a:p>
        </p:txBody>
      </p:sp>
      <p:sp>
        <p:nvSpPr>
          <p:cNvPr id="5" name="Date Placeholder 3"/>
          <p:cNvSpPr>
            <a:spLocks noGrp="1"/>
          </p:cNvSpPr>
          <p:nvPr>
            <p:ph type="dt" sz="half" idx="14"/>
          </p:nvPr>
        </p:nvSpPr>
        <p:spPr/>
        <p:txBody>
          <a:bodyPr/>
          <a:lstStyle>
            <a:lvl1pPr>
              <a:defRPr/>
            </a:lvl1pPr>
          </a:lstStyle>
          <a:p>
            <a:pPr>
              <a:defRPr/>
            </a:pPr>
            <a:endParaRPr lang="el-GR"/>
          </a:p>
        </p:txBody>
      </p:sp>
      <p:sp>
        <p:nvSpPr>
          <p:cNvPr id="6" name="Footer Placeholder 4"/>
          <p:cNvSpPr>
            <a:spLocks noGrp="1"/>
          </p:cNvSpPr>
          <p:nvPr>
            <p:ph type="ftr" sz="quarter" idx="15"/>
          </p:nvPr>
        </p:nvSpPr>
        <p:spPr/>
        <p:txBody>
          <a:bodyPr/>
          <a:lstStyle>
            <a:lvl1pPr>
              <a:defRPr/>
            </a:lvl1pPr>
          </a:lstStyle>
          <a:p>
            <a:pPr>
              <a:defRPr/>
            </a:pPr>
            <a:endParaRPr lang="el-GR"/>
          </a:p>
        </p:txBody>
      </p:sp>
      <p:sp>
        <p:nvSpPr>
          <p:cNvPr id="7" name="Slide Number Placeholder 5"/>
          <p:cNvSpPr>
            <a:spLocks noGrp="1"/>
          </p:cNvSpPr>
          <p:nvPr>
            <p:ph type="sldNum" sz="quarter" idx="16"/>
          </p:nvPr>
        </p:nvSpPr>
        <p:spPr>
          <a:ln/>
        </p:spPr>
        <p:txBody>
          <a:bodyPr/>
          <a:lstStyle>
            <a:lvl1pPr>
              <a:defRPr/>
            </a:lvl1pPr>
          </a:lstStyle>
          <a:p>
            <a:pPr>
              <a:defRPr/>
            </a:pPr>
            <a:fld id="{99D8C9D1-03B3-4626-959E-98E27DCE6850}" type="slidenum">
              <a:rPr lang="el-GR"/>
              <a:pPr>
                <a:defRPr/>
              </a:pPr>
              <a:t>‹#›</a:t>
            </a:fld>
            <a:endParaRPr lang="el-GR"/>
          </a:p>
        </p:txBody>
      </p:sp>
    </p:spTree>
    <p:extLst>
      <p:ext uri="{BB962C8B-B14F-4D97-AF65-F5344CB8AC3E}">
        <p14:creationId xmlns:p14="http://schemas.microsoft.com/office/powerpoint/2010/main" val="41922532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8" name="Rectangle 7"/>
          <p:cNvSpPr/>
          <p:nvPr/>
        </p:nvSpPr>
        <p:spPr bwMode="hidden">
          <a:xfrm>
            <a:off x="0" y="1336675"/>
            <a:ext cx="9144000" cy="55213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 name="Text Placeholder 2"/>
          <p:cNvSpPr>
            <a:spLocks noGrp="1"/>
          </p:cNvSpPr>
          <p:nvPr>
            <p:ph type="body" idx="1"/>
          </p:nvPr>
        </p:nvSpPr>
        <p:spPr>
          <a:xfrm>
            <a:off x="457200" y="2019300"/>
            <a:ext cx="8229600" cy="411797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981325" y="273050"/>
            <a:ext cx="3181350" cy="292100"/>
          </a:xfrm>
          <a:prstGeom prst="rect">
            <a:avLst/>
          </a:prstGeom>
        </p:spPr>
        <p:txBody>
          <a:bodyPr vert="horz" lIns="91440" tIns="45720" rIns="91440" bIns="45720" rtlCol="0" anchor="ctr">
            <a:noAutofit/>
          </a:bodyPr>
          <a:lstStyle>
            <a:lvl1pPr algn="ctr">
              <a:defRPr sz="1200" b="0" cap="all" spc="300" baseline="0">
                <a:solidFill>
                  <a:schemeClr val="tx1"/>
                </a:solidFill>
                <a:latin typeface="Arial" charset="0"/>
                <a:cs typeface="Arial" charset="0"/>
              </a:defRPr>
            </a:lvl1pPr>
          </a:lstStyle>
          <a:p>
            <a:pPr>
              <a:defRPr/>
            </a:pPr>
            <a:endParaRPr lang="el-GR"/>
          </a:p>
        </p:txBody>
      </p:sp>
      <p:sp>
        <p:nvSpPr>
          <p:cNvPr id="5" name="Footer Placeholder 4"/>
          <p:cNvSpPr>
            <a:spLocks noGrp="1"/>
          </p:cNvSpPr>
          <p:nvPr>
            <p:ph type="ftr" sz="quarter" idx="3"/>
          </p:nvPr>
        </p:nvSpPr>
        <p:spPr>
          <a:xfrm>
            <a:off x="1447800" y="6486525"/>
            <a:ext cx="6248400" cy="292100"/>
          </a:xfrm>
          <a:prstGeom prst="rect">
            <a:avLst/>
          </a:prstGeom>
        </p:spPr>
        <p:txBody>
          <a:bodyPr vert="horz" lIns="91440" tIns="45720" rIns="91440" bIns="45720" rtlCol="0" anchor="ctr">
            <a:normAutofit/>
          </a:bodyPr>
          <a:lstStyle>
            <a:lvl1pPr algn="ctr">
              <a:defRPr sz="1100" b="0" cap="all" spc="300" baseline="0">
                <a:solidFill>
                  <a:schemeClr val="tx1"/>
                </a:solidFill>
                <a:latin typeface="Arial" charset="0"/>
                <a:cs typeface="Arial" charset="0"/>
              </a:defRPr>
            </a:lvl1pPr>
          </a:lstStyle>
          <a:p>
            <a:pPr>
              <a:defRPr/>
            </a:pPr>
            <a:endParaRPr lang="el-GR"/>
          </a:p>
        </p:txBody>
      </p:sp>
      <p:sp>
        <p:nvSpPr>
          <p:cNvPr id="6" name="Slide Number Placeholder 5"/>
          <p:cNvSpPr>
            <a:spLocks noGrp="1"/>
          </p:cNvSpPr>
          <p:nvPr>
            <p:ph type="sldNum" sz="quarter" idx="4"/>
          </p:nvPr>
        </p:nvSpPr>
        <p:spPr>
          <a:xfrm>
            <a:off x="4038600" y="6172200"/>
            <a:ext cx="1066800" cy="304800"/>
          </a:xfrm>
          <a:prstGeom prst="rect">
            <a:avLst/>
          </a:prstGeom>
          <a:ln>
            <a:noFill/>
          </a:ln>
        </p:spPr>
        <p:txBody>
          <a:bodyPr vert="horz" lIns="0" tIns="0" rIns="0" bIns="0" rtlCol="0" anchor="ctr">
            <a:normAutofit/>
          </a:bodyPr>
          <a:lstStyle>
            <a:lvl1pPr algn="ctr">
              <a:defRPr sz="1200" b="1">
                <a:solidFill>
                  <a:schemeClr val="tx1"/>
                </a:solidFill>
                <a:latin typeface="Arial" charset="0"/>
                <a:cs typeface="Arial" charset="0"/>
              </a:defRPr>
            </a:lvl1pPr>
          </a:lstStyle>
          <a:p>
            <a:pPr>
              <a:defRPr/>
            </a:pPr>
            <a:fld id="{886BC961-B8B9-43D7-AB5D-4C5865BDA144}" type="slidenum">
              <a:rPr lang="el-GR"/>
              <a:pPr>
                <a:defRPr/>
              </a:pPr>
              <a:t>‹#›</a:t>
            </a:fld>
            <a:endParaRPr lang="el-GR"/>
          </a:p>
        </p:txBody>
      </p:sp>
      <p:cxnSp>
        <p:nvCxnSpPr>
          <p:cNvPr id="10" name="Straight Connector 9"/>
          <p:cNvCxnSpPr/>
          <p:nvPr/>
        </p:nvCxnSpPr>
        <p:spPr>
          <a:xfrm>
            <a:off x="0" y="1331913"/>
            <a:ext cx="9144000" cy="1587"/>
          </a:xfrm>
          <a:prstGeom prst="line">
            <a:avLst/>
          </a:prstGeom>
          <a:ln w="12700">
            <a:solidFill>
              <a:schemeClr val="tx2">
                <a:lumMod val="75000"/>
              </a:schemeClr>
            </a:solidFill>
          </a:ln>
          <a:effectLst/>
        </p:spPr>
        <p:style>
          <a:lnRef idx="1">
            <a:schemeClr val="accent1"/>
          </a:lnRef>
          <a:fillRef idx="0">
            <a:schemeClr val="accent1"/>
          </a:fillRef>
          <a:effectRef idx="0">
            <a:schemeClr val="accent1"/>
          </a:effectRef>
          <a:fontRef idx="minor">
            <a:schemeClr val="tx1"/>
          </a:fontRef>
        </p:style>
      </p:cxnSp>
      <p:sp>
        <p:nvSpPr>
          <p:cNvPr id="2" name="Title Placeholder 1"/>
          <p:cNvSpPr>
            <a:spLocks noGrp="1"/>
          </p:cNvSpPr>
          <p:nvPr>
            <p:ph type="title"/>
          </p:nvPr>
        </p:nvSpPr>
        <p:spPr>
          <a:xfrm>
            <a:off x="2514600" y="974725"/>
            <a:ext cx="4114800" cy="701675"/>
          </a:xfrm>
          <a:prstGeom prst="rect">
            <a:avLst/>
          </a:prstGeom>
          <a:solidFill>
            <a:schemeClr val="tx1"/>
          </a:solidFill>
          <a:ln w="76200" cmpd="thinThick">
            <a:solidFill>
              <a:schemeClr val="tx1"/>
            </a:solidFill>
            <a:miter lim="800000"/>
          </a:ln>
        </p:spPr>
        <p:txBody>
          <a:bodyPr vert="horz" lIns="91440" tIns="45720" rIns="91440" bIns="45720" rtlCol="0" anchor="ctr" anchorCtr="0">
            <a:normAutofit/>
          </a:bodyPr>
          <a:lstStyle/>
          <a:p>
            <a:r>
              <a:rPr lang="en-US"/>
              <a:t>Click to edit Master title style</a:t>
            </a:r>
            <a:endParaRPr lang="en-US" dirty="0"/>
          </a:p>
        </p:txBody>
      </p:sp>
    </p:spTree>
  </p:cSld>
  <p:clrMap bg1="dk1" tx1="lt1" bg2="dk2" tx2="lt2" accent1="accent1" accent2="accent2" accent3="accent3" accent4="accent4" accent5="accent5" accent6="accent6" hlink="hlink" folHlink="folHlink"/>
  <p:sldLayoutIdLst>
    <p:sldLayoutId id="2147483769" r:id="rId1"/>
    <p:sldLayoutId id="2147483762" r:id="rId2"/>
    <p:sldLayoutId id="2147483770" r:id="rId3"/>
    <p:sldLayoutId id="2147483763" r:id="rId4"/>
    <p:sldLayoutId id="2147483764" r:id="rId5"/>
    <p:sldLayoutId id="2147483765" r:id="rId6"/>
    <p:sldLayoutId id="2147483771" r:id="rId7"/>
    <p:sldLayoutId id="2147483766" r:id="rId8"/>
    <p:sldLayoutId id="2147483767" r:id="rId9"/>
    <p:sldLayoutId id="2147483768" r:id="rId10"/>
    <p:sldLayoutId id="2147483772" r:id="rId11"/>
  </p:sldLayoutIdLst>
  <p:txStyles>
    <p:titleStyle>
      <a:lvl1pPr algn="ctr" rtl="0" eaLnBrk="0" fontAlgn="base" hangingPunct="0">
        <a:spcBef>
          <a:spcPts val="400"/>
        </a:spcBef>
        <a:spcAft>
          <a:spcPct val="0"/>
        </a:spcAft>
        <a:defRPr b="1" kern="1200" cap="all">
          <a:solidFill>
            <a:srgbClr val="404040"/>
          </a:solidFill>
          <a:latin typeface="+mj-lt"/>
          <a:ea typeface="+mj-ea"/>
          <a:cs typeface="Tunga" pitchFamily="2"/>
        </a:defRPr>
      </a:lvl1pPr>
      <a:lvl2pPr algn="ctr" rtl="0" eaLnBrk="0" fontAlgn="base" hangingPunct="0">
        <a:spcBef>
          <a:spcPts val="400"/>
        </a:spcBef>
        <a:spcAft>
          <a:spcPct val="0"/>
        </a:spcAft>
        <a:defRPr b="1">
          <a:solidFill>
            <a:srgbClr val="404040"/>
          </a:solidFill>
          <a:latin typeface="Constantia" pitchFamily="18" charset="0"/>
          <a:cs typeface="Tunga" pitchFamily="34" charset="0"/>
        </a:defRPr>
      </a:lvl2pPr>
      <a:lvl3pPr algn="ctr" rtl="0" eaLnBrk="0" fontAlgn="base" hangingPunct="0">
        <a:spcBef>
          <a:spcPts val="400"/>
        </a:spcBef>
        <a:spcAft>
          <a:spcPct val="0"/>
        </a:spcAft>
        <a:defRPr b="1">
          <a:solidFill>
            <a:srgbClr val="404040"/>
          </a:solidFill>
          <a:latin typeface="Constantia" pitchFamily="18" charset="0"/>
          <a:cs typeface="Tunga" pitchFamily="34" charset="0"/>
        </a:defRPr>
      </a:lvl3pPr>
      <a:lvl4pPr algn="ctr" rtl="0" eaLnBrk="0" fontAlgn="base" hangingPunct="0">
        <a:spcBef>
          <a:spcPts val="400"/>
        </a:spcBef>
        <a:spcAft>
          <a:spcPct val="0"/>
        </a:spcAft>
        <a:defRPr b="1">
          <a:solidFill>
            <a:srgbClr val="404040"/>
          </a:solidFill>
          <a:latin typeface="Constantia" pitchFamily="18" charset="0"/>
          <a:cs typeface="Tunga" pitchFamily="34" charset="0"/>
        </a:defRPr>
      </a:lvl4pPr>
      <a:lvl5pPr algn="ctr" rtl="0" eaLnBrk="0" fontAlgn="base" hangingPunct="0">
        <a:spcBef>
          <a:spcPts val="400"/>
        </a:spcBef>
        <a:spcAft>
          <a:spcPct val="0"/>
        </a:spcAft>
        <a:defRPr b="1">
          <a:solidFill>
            <a:srgbClr val="404040"/>
          </a:solidFill>
          <a:latin typeface="Constantia" pitchFamily="18" charset="0"/>
          <a:cs typeface="Tunga" pitchFamily="34" charset="0"/>
        </a:defRPr>
      </a:lvl5pPr>
      <a:lvl6pPr marL="457200" algn="ctr" rtl="0" fontAlgn="base">
        <a:spcBef>
          <a:spcPts val="400"/>
        </a:spcBef>
        <a:spcAft>
          <a:spcPct val="0"/>
        </a:spcAft>
        <a:defRPr b="1">
          <a:solidFill>
            <a:srgbClr val="404040"/>
          </a:solidFill>
          <a:latin typeface="Constantia" pitchFamily="18" charset="0"/>
          <a:cs typeface="Tunga" pitchFamily="34" charset="0"/>
        </a:defRPr>
      </a:lvl6pPr>
      <a:lvl7pPr marL="914400" algn="ctr" rtl="0" fontAlgn="base">
        <a:spcBef>
          <a:spcPts val="400"/>
        </a:spcBef>
        <a:spcAft>
          <a:spcPct val="0"/>
        </a:spcAft>
        <a:defRPr b="1">
          <a:solidFill>
            <a:srgbClr val="404040"/>
          </a:solidFill>
          <a:latin typeface="Constantia" pitchFamily="18" charset="0"/>
          <a:cs typeface="Tunga" pitchFamily="34" charset="0"/>
        </a:defRPr>
      </a:lvl7pPr>
      <a:lvl8pPr marL="1371600" algn="ctr" rtl="0" fontAlgn="base">
        <a:spcBef>
          <a:spcPts val="400"/>
        </a:spcBef>
        <a:spcAft>
          <a:spcPct val="0"/>
        </a:spcAft>
        <a:defRPr b="1">
          <a:solidFill>
            <a:srgbClr val="404040"/>
          </a:solidFill>
          <a:latin typeface="Constantia" pitchFamily="18" charset="0"/>
          <a:cs typeface="Tunga" pitchFamily="34" charset="0"/>
        </a:defRPr>
      </a:lvl8pPr>
      <a:lvl9pPr marL="1828800" algn="ctr" rtl="0" fontAlgn="base">
        <a:spcBef>
          <a:spcPts val="400"/>
        </a:spcBef>
        <a:spcAft>
          <a:spcPct val="0"/>
        </a:spcAft>
        <a:defRPr b="1">
          <a:solidFill>
            <a:srgbClr val="404040"/>
          </a:solidFill>
          <a:latin typeface="Constantia" pitchFamily="18" charset="0"/>
          <a:cs typeface="Tunga" pitchFamily="34" charset="0"/>
        </a:defRPr>
      </a:lvl9pPr>
    </p:titleStyle>
    <p:bodyStyle>
      <a:lvl1pPr marL="342900" indent="-342900" algn="ctr" rtl="0" eaLnBrk="0" fontAlgn="base" hangingPunct="0">
        <a:spcBef>
          <a:spcPts val="600"/>
        </a:spcBef>
        <a:spcAft>
          <a:spcPct val="0"/>
        </a:spcAft>
        <a:buClr>
          <a:schemeClr val="accent1"/>
        </a:buClr>
        <a:defRPr sz="2000" kern="1200" spc="30">
          <a:solidFill>
            <a:schemeClr val="tx1"/>
          </a:solidFill>
          <a:latin typeface="+mn-lt"/>
          <a:ea typeface="+mn-ea"/>
          <a:cs typeface="Tahoma" pitchFamily="34" charset="0"/>
        </a:defRPr>
      </a:lvl1pPr>
      <a:lvl2pPr marL="742950" indent="-285750" algn="ctr" rtl="0" eaLnBrk="0" fontAlgn="base" hangingPunct="0">
        <a:spcBef>
          <a:spcPts val="1200"/>
        </a:spcBef>
        <a:spcAft>
          <a:spcPct val="0"/>
        </a:spcAft>
        <a:buClr>
          <a:schemeClr val="accent1"/>
        </a:buClr>
        <a:defRPr kern="1200">
          <a:solidFill>
            <a:schemeClr val="tx2"/>
          </a:solidFill>
          <a:latin typeface="+mn-lt"/>
          <a:ea typeface="+mn-ea"/>
          <a:cs typeface="Tahoma" pitchFamily="34" charset="0"/>
        </a:defRPr>
      </a:lvl2pPr>
      <a:lvl3pPr marL="1143000" indent="-228600" algn="ctr" rtl="0" eaLnBrk="0" fontAlgn="base" hangingPunct="0">
        <a:spcBef>
          <a:spcPts val="1200"/>
        </a:spcBef>
        <a:spcAft>
          <a:spcPct val="0"/>
        </a:spcAft>
        <a:buClr>
          <a:schemeClr val="accent1"/>
        </a:buClr>
        <a:defRPr sz="1600" kern="1200">
          <a:solidFill>
            <a:schemeClr val="tx1"/>
          </a:solidFill>
          <a:latin typeface="+mn-lt"/>
          <a:ea typeface="+mn-ea"/>
          <a:cs typeface="Tahoma" pitchFamily="34" charset="0"/>
        </a:defRPr>
      </a:lvl3pPr>
      <a:lvl4pPr marL="1600200" indent="-228600" algn="ctr" rtl="0" eaLnBrk="0" fontAlgn="base" hangingPunct="0">
        <a:spcBef>
          <a:spcPts val="1200"/>
        </a:spcBef>
        <a:spcAft>
          <a:spcPct val="0"/>
        </a:spcAft>
        <a:buClr>
          <a:schemeClr val="accent1"/>
        </a:buClr>
        <a:defRPr sz="1400" kern="1200">
          <a:solidFill>
            <a:schemeClr val="tx2"/>
          </a:solidFill>
          <a:latin typeface="+mn-lt"/>
          <a:ea typeface="+mn-ea"/>
          <a:cs typeface="Tahoma" pitchFamily="34" charset="0"/>
        </a:defRPr>
      </a:lvl4pPr>
      <a:lvl5pPr marL="2057400" indent="-228600" algn="ctr" rtl="0" eaLnBrk="0" fontAlgn="base" hangingPunct="0">
        <a:spcBef>
          <a:spcPts val="1200"/>
        </a:spcBef>
        <a:spcAft>
          <a:spcPct val="0"/>
        </a:spcAft>
        <a:buClr>
          <a:schemeClr val="accent1"/>
        </a:buClr>
        <a:defRPr sz="1400" kern="1200">
          <a:solidFill>
            <a:schemeClr val="tx1"/>
          </a:solidFill>
          <a:latin typeface="+mn-lt"/>
          <a:ea typeface="+mn-ea"/>
          <a:cs typeface="Tahoma" pitchFamily="34" charset="0"/>
        </a:defRPr>
      </a:lvl5pPr>
      <a:lvl6pPr marL="0" indent="0" algn="ctr" defTabSz="914400" rtl="0" eaLnBrk="1" latinLnBrk="0" hangingPunct="1">
        <a:lnSpc>
          <a:spcPct val="100000"/>
        </a:lnSpc>
        <a:spcBef>
          <a:spcPts val="1200"/>
        </a:spcBef>
        <a:buFont typeface="Arial" pitchFamily="34" charset="0"/>
        <a:buNone/>
        <a:defRPr sz="1400" kern="1200">
          <a:solidFill>
            <a:schemeClr val="tx2"/>
          </a:solidFill>
          <a:latin typeface="+mn-lt"/>
          <a:ea typeface="+mn-ea"/>
          <a:cs typeface="+mn-cs"/>
        </a:defRPr>
      </a:lvl6pPr>
      <a:lvl7pPr marL="0" indent="0" algn="ctr" defTabSz="914400" rtl="0" eaLnBrk="1" latinLnBrk="0" hangingPunct="1">
        <a:lnSpc>
          <a:spcPct val="100000"/>
        </a:lnSpc>
        <a:spcBef>
          <a:spcPts val="1200"/>
        </a:spcBef>
        <a:buFont typeface="Arial" pitchFamily="34" charset="0"/>
        <a:buNone/>
        <a:defRPr sz="1400" kern="1200">
          <a:solidFill>
            <a:schemeClr val="tx1"/>
          </a:solidFill>
          <a:latin typeface="+mn-lt"/>
          <a:ea typeface="+mn-ea"/>
          <a:cs typeface="+mn-cs"/>
        </a:defRPr>
      </a:lvl7pPr>
      <a:lvl8pPr marL="0" indent="0" algn="ctr" defTabSz="914400" rtl="0" eaLnBrk="1" latinLnBrk="0" hangingPunct="1">
        <a:lnSpc>
          <a:spcPct val="100000"/>
        </a:lnSpc>
        <a:spcBef>
          <a:spcPts val="1200"/>
        </a:spcBef>
        <a:buFont typeface="Arial" pitchFamily="34" charset="0"/>
        <a:buNone/>
        <a:defRPr sz="1400" kern="1200">
          <a:solidFill>
            <a:schemeClr val="tx2"/>
          </a:solidFill>
          <a:latin typeface="+mn-lt"/>
          <a:ea typeface="+mn-ea"/>
          <a:cs typeface="+mn-cs"/>
        </a:defRPr>
      </a:lvl8pPr>
      <a:lvl9pPr marL="0" indent="0" algn="ctr" defTabSz="914400" rtl="0" eaLnBrk="1" latinLnBrk="0" hangingPunct="1">
        <a:lnSpc>
          <a:spcPct val="100000"/>
        </a:lnSpc>
        <a:spcBef>
          <a:spcPts val="1200"/>
        </a:spcBef>
        <a:buFont typeface="Arial" pitchFamily="34" charset="0"/>
        <a:buNone/>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050" name="Text Placeholder 2"/>
          <p:cNvSpPr>
            <a:spLocks noGrp="1"/>
          </p:cNvSpPr>
          <p:nvPr>
            <p:ph type="body" idx="1"/>
          </p:nvPr>
        </p:nvSpPr>
        <p:spPr bwMode="auto">
          <a:xfrm>
            <a:off x="1600200" y="1600200"/>
            <a:ext cx="7086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051" name="Picture 6" descr="glassyDOM_dec9.tif"/>
          <p:cNvPicPr>
            <a:picLocks noChangeAspect="1"/>
          </p:cNvPicPr>
          <p:nvPr/>
        </p:nvPicPr>
        <p:blipFill>
          <a:blip r:embed="rId13">
            <a:extLst>
              <a:ext uri="{28A0092B-C50C-407E-A947-70E740481C1C}">
                <a14:useLocalDpi xmlns:a14="http://schemas.microsoft.com/office/drawing/2010/main" val="0"/>
              </a:ext>
            </a:extLst>
          </a:blip>
          <a:srcRect l="26122" r="37306"/>
          <a:stretch>
            <a:fillRect/>
          </a:stretch>
        </p:blipFill>
        <p:spPr bwMode="auto">
          <a:xfrm>
            <a:off x="0" y="0"/>
            <a:ext cx="1600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2" name="Title Placeholder 1"/>
          <p:cNvSpPr>
            <a:spLocks noGrp="1"/>
          </p:cNvSpPr>
          <p:nvPr>
            <p:ph type="title"/>
          </p:nvPr>
        </p:nvSpPr>
        <p:spPr bwMode="auto">
          <a:xfrm>
            <a:off x="1219200" y="274638"/>
            <a:ext cx="7467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i="0">
                <a:solidFill>
                  <a:prstClr val="black">
                    <a:tint val="75000"/>
                  </a:prstClr>
                </a:solidFill>
                <a:latin typeface="Calibri"/>
                <a:cs typeface="+mn-cs"/>
              </a:defRPr>
            </a:lvl1pPr>
          </a:lstStyle>
          <a:p>
            <a:pPr>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i="0">
                <a:solidFill>
                  <a:prstClr val="black">
                    <a:tint val="75000"/>
                  </a:prstClr>
                </a:solidFill>
                <a:latin typeface="Calibri"/>
                <a:cs typeface="+mn-cs"/>
              </a:defRPr>
            </a:lvl1pPr>
          </a:lstStyle>
          <a:p>
            <a:pPr>
              <a:defRPr/>
            </a:pPr>
            <a:r>
              <a:rPr lang="en-US"/>
              <a:t>Aya Ishihara  KPS Pioneering Symposium</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i="0">
                <a:solidFill>
                  <a:prstClr val="black">
                    <a:tint val="75000"/>
                  </a:prstClr>
                </a:solidFill>
                <a:latin typeface="Calibri"/>
                <a:cs typeface="+mn-cs"/>
              </a:defRPr>
            </a:lvl1pPr>
          </a:lstStyle>
          <a:p>
            <a:pPr>
              <a:defRPr/>
            </a:pPr>
            <a:fld id="{11F3F22D-1CBE-4F89-A428-DF9DAE365DD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73" r:id="rId1"/>
    <p:sldLayoutId id="2147483774" r:id="rId2"/>
    <p:sldLayoutId id="2147483775" r:id="rId3"/>
    <p:sldLayoutId id="2147483776" r:id="rId4"/>
    <p:sldLayoutId id="2147483777" r:id="rId5"/>
    <p:sldLayoutId id="2147483778" r:id="rId6"/>
    <p:sldLayoutId id="2147483779" r:id="rId7"/>
    <p:sldLayoutId id="2147483780" r:id="rId8"/>
    <p:sldLayoutId id="2147483781" r:id="rId9"/>
    <p:sldLayoutId id="2147483782" r:id="rId10"/>
    <p:sldLayoutId id="2147483783" r:id="rId11"/>
  </p:sldLayoutIdLst>
  <p:hf sldNum="0" hdr="0" dt="0"/>
  <p:txStyles>
    <p:titleStyle>
      <a:lvl1pPr algn="l" rtl="0" eaLnBrk="0" fontAlgn="base" hangingPunct="0">
        <a:spcBef>
          <a:spcPct val="0"/>
        </a:spcBef>
        <a:spcAft>
          <a:spcPct val="0"/>
        </a:spcAft>
        <a:defRPr sz="4400" kern="1200">
          <a:solidFill>
            <a:srgbClr val="29B5FF"/>
          </a:solidFill>
          <a:latin typeface="Arial" pitchFamily="34" charset="0"/>
          <a:ea typeface="+mj-ea"/>
          <a:cs typeface="+mj-cs"/>
        </a:defRPr>
      </a:lvl1pPr>
      <a:lvl2pPr algn="l" rtl="0" eaLnBrk="0" fontAlgn="base" hangingPunct="0">
        <a:spcBef>
          <a:spcPct val="0"/>
        </a:spcBef>
        <a:spcAft>
          <a:spcPct val="0"/>
        </a:spcAft>
        <a:defRPr sz="4400">
          <a:solidFill>
            <a:srgbClr val="29B5FF"/>
          </a:solidFill>
          <a:latin typeface="Arial" pitchFamily="34" charset="0"/>
        </a:defRPr>
      </a:lvl2pPr>
      <a:lvl3pPr algn="l" rtl="0" eaLnBrk="0" fontAlgn="base" hangingPunct="0">
        <a:spcBef>
          <a:spcPct val="0"/>
        </a:spcBef>
        <a:spcAft>
          <a:spcPct val="0"/>
        </a:spcAft>
        <a:defRPr sz="4400">
          <a:solidFill>
            <a:srgbClr val="29B5FF"/>
          </a:solidFill>
          <a:latin typeface="Arial" pitchFamily="34" charset="0"/>
        </a:defRPr>
      </a:lvl3pPr>
      <a:lvl4pPr algn="l" rtl="0" eaLnBrk="0" fontAlgn="base" hangingPunct="0">
        <a:spcBef>
          <a:spcPct val="0"/>
        </a:spcBef>
        <a:spcAft>
          <a:spcPct val="0"/>
        </a:spcAft>
        <a:defRPr sz="4400">
          <a:solidFill>
            <a:srgbClr val="29B5FF"/>
          </a:solidFill>
          <a:latin typeface="Arial" pitchFamily="34" charset="0"/>
        </a:defRPr>
      </a:lvl4pPr>
      <a:lvl5pPr algn="l" rtl="0" eaLnBrk="0" fontAlgn="base" hangingPunct="0">
        <a:spcBef>
          <a:spcPct val="0"/>
        </a:spcBef>
        <a:spcAft>
          <a:spcPct val="0"/>
        </a:spcAft>
        <a:defRPr sz="4400">
          <a:solidFill>
            <a:srgbClr val="29B5FF"/>
          </a:solidFill>
          <a:latin typeface="Arial" pitchFamily="34" charset="0"/>
        </a:defRPr>
      </a:lvl5pPr>
      <a:lvl6pPr marL="457200" algn="l" rtl="0" fontAlgn="base">
        <a:spcBef>
          <a:spcPct val="0"/>
        </a:spcBef>
        <a:spcAft>
          <a:spcPct val="0"/>
        </a:spcAft>
        <a:defRPr sz="4400">
          <a:solidFill>
            <a:srgbClr val="29B5FF"/>
          </a:solidFill>
          <a:latin typeface="Arial" pitchFamily="34" charset="0"/>
        </a:defRPr>
      </a:lvl6pPr>
      <a:lvl7pPr marL="914400" algn="l" rtl="0" fontAlgn="base">
        <a:spcBef>
          <a:spcPct val="0"/>
        </a:spcBef>
        <a:spcAft>
          <a:spcPct val="0"/>
        </a:spcAft>
        <a:defRPr sz="4400">
          <a:solidFill>
            <a:srgbClr val="29B5FF"/>
          </a:solidFill>
          <a:latin typeface="Arial" pitchFamily="34" charset="0"/>
        </a:defRPr>
      </a:lvl7pPr>
      <a:lvl8pPr marL="1371600" algn="l" rtl="0" fontAlgn="base">
        <a:spcBef>
          <a:spcPct val="0"/>
        </a:spcBef>
        <a:spcAft>
          <a:spcPct val="0"/>
        </a:spcAft>
        <a:defRPr sz="4400">
          <a:solidFill>
            <a:srgbClr val="29B5FF"/>
          </a:solidFill>
          <a:latin typeface="Arial" pitchFamily="34" charset="0"/>
        </a:defRPr>
      </a:lvl8pPr>
      <a:lvl9pPr marL="1828800" algn="l" rtl="0" fontAlgn="base">
        <a:spcBef>
          <a:spcPct val="0"/>
        </a:spcBef>
        <a:spcAft>
          <a:spcPct val="0"/>
        </a:spcAft>
        <a:defRPr sz="4400">
          <a:solidFill>
            <a:srgbClr val="29B5FF"/>
          </a:solidFill>
          <a:latin typeface="Arial"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rgbClr val="D9D9D9"/>
          </a:solidFill>
          <a:latin typeface="Arial" pitchFamily="34" charset="0"/>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rgbClr val="D9D9D9"/>
          </a:solidFill>
          <a:latin typeface="Arial" pitchFamily="34" charset="0"/>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rgbClr val="D9D9D9"/>
          </a:solidFill>
          <a:latin typeface="Arial" pitchFamily="34" charset="0"/>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rgbClr val="D9D9D9"/>
          </a:solidFill>
          <a:latin typeface="Arial" pitchFamily="34" charset="0"/>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rgbClr val="D9D9D9"/>
          </a:solidFill>
          <a:latin typeface="Arial"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21.xml.rels><?xml version="1.0" encoding="UTF-8" standalone="yes"?>
<Relationships xmlns="http://schemas.openxmlformats.org/package/2006/relationships"><Relationship Id="rId2" Type="http://schemas.openxmlformats.org/officeDocument/2006/relationships/image" Target="../media/image25.gi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hyperlink" Target="http://quarknet.fnal.gov/projects/pmt/student/dynodes.shtml" TargetMode="External"/><Relationship Id="rId5" Type="http://schemas.openxmlformats.org/officeDocument/2006/relationships/image" Target="../media/image27.png"/><Relationship Id="rId4" Type="http://schemas.openxmlformats.org/officeDocument/2006/relationships/image" Target="../media/image26.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2" Type="http://schemas.openxmlformats.org/officeDocument/2006/relationships/image" Target="../media/image31.gi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3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e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34.xml.rels><?xml version="1.0" encoding="UTF-8" standalone="yes"?>
<Relationships xmlns="http://schemas.openxmlformats.org/package/2006/relationships"><Relationship Id="rId3" Type="http://schemas.openxmlformats.org/officeDocument/2006/relationships/hyperlink" Target="https://www.youtube.com/watch?v=iVx_WKXtgt4" TargetMode="External"/><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11.jpeg"/><Relationship Id="rId5" Type="http://schemas.openxmlformats.org/officeDocument/2006/relationships/image" Target="../media/image10.png"/><Relationship Id="rId4" Type="http://schemas.openxmlformats.org/officeDocument/2006/relationships/oleObject" Target="../embeddings/oleObject1.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Number Placeholder 3"/>
          <p:cNvSpPr>
            <a:spLocks noGrp="1"/>
          </p:cNvSpPr>
          <p:nvPr>
            <p:ph type="sldNum" sz="quarter" idx="16"/>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i="1">
                <a:solidFill>
                  <a:schemeClr val="tx1"/>
                </a:solidFill>
                <a:latin typeface="Arial" pitchFamily="34" charset="0"/>
                <a:cs typeface="Arial" pitchFamily="34" charset="0"/>
              </a:defRPr>
            </a:lvl1pPr>
            <a:lvl2pPr marL="742950" indent="-285750" eaLnBrk="0" hangingPunct="0">
              <a:defRPr i="1">
                <a:solidFill>
                  <a:schemeClr val="tx1"/>
                </a:solidFill>
                <a:latin typeface="Arial" pitchFamily="34" charset="0"/>
                <a:cs typeface="Arial" pitchFamily="34" charset="0"/>
              </a:defRPr>
            </a:lvl2pPr>
            <a:lvl3pPr marL="1143000" indent="-228600" eaLnBrk="0" hangingPunct="0">
              <a:defRPr i="1">
                <a:solidFill>
                  <a:schemeClr val="tx1"/>
                </a:solidFill>
                <a:latin typeface="Arial" pitchFamily="34" charset="0"/>
                <a:cs typeface="Arial" pitchFamily="34" charset="0"/>
              </a:defRPr>
            </a:lvl3pPr>
            <a:lvl4pPr marL="1600200" indent="-228600" eaLnBrk="0" hangingPunct="0">
              <a:defRPr i="1">
                <a:solidFill>
                  <a:schemeClr val="tx1"/>
                </a:solidFill>
                <a:latin typeface="Arial" pitchFamily="34" charset="0"/>
                <a:cs typeface="Arial" pitchFamily="34" charset="0"/>
              </a:defRPr>
            </a:lvl4pPr>
            <a:lvl5pPr marL="2057400" indent="-228600" eaLnBrk="0" hangingPunct="0">
              <a:defRPr i="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i="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i="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i="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i="1">
                <a:solidFill>
                  <a:schemeClr val="tx1"/>
                </a:solidFill>
                <a:latin typeface="Arial" pitchFamily="34" charset="0"/>
                <a:cs typeface="Arial" pitchFamily="34" charset="0"/>
              </a:defRPr>
            </a:lvl9pPr>
          </a:lstStyle>
          <a:p>
            <a:pPr eaLnBrk="1" hangingPunct="1"/>
            <a:fld id="{9EDE9D3F-D21A-4D53-A2B8-B0557A005710}" type="slidenum">
              <a:rPr lang="el-GR" smtClean="0"/>
              <a:pPr eaLnBrk="1" hangingPunct="1"/>
              <a:t>1</a:t>
            </a:fld>
            <a:endParaRPr lang="el-GR"/>
          </a:p>
        </p:txBody>
      </p:sp>
      <p:sp>
        <p:nvSpPr>
          <p:cNvPr id="18435" name="AutoShape 8" descr="http://i.kinja-img.com/gawker-media/image/upload/gomie1smbkidhkshp3z4.jpg"/>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l-GR"/>
          </a:p>
        </p:txBody>
      </p:sp>
      <p:pic>
        <p:nvPicPr>
          <p:cNvPr id="18436" name="Picture 16" descr="http://scitechdaily.com/images/IceCube-Collaboration-Announces-New-Observations-on-Cosmic-Neutrinos-and-the-Nature-of-Dark-Matte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4213" y="0"/>
            <a:ext cx="11049001" cy="686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7" name="TextBox 8"/>
          <p:cNvSpPr txBox="1">
            <a:spLocks noChangeArrowheads="1"/>
          </p:cNvSpPr>
          <p:nvPr/>
        </p:nvSpPr>
        <p:spPr bwMode="auto">
          <a:xfrm>
            <a:off x="1196577" y="1939397"/>
            <a:ext cx="7394973"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i="1">
                <a:solidFill>
                  <a:schemeClr val="tx1"/>
                </a:solidFill>
                <a:latin typeface="Arial" pitchFamily="34" charset="0"/>
                <a:cs typeface="Arial" pitchFamily="34" charset="0"/>
              </a:defRPr>
            </a:lvl1pPr>
            <a:lvl2pPr marL="742950" indent="-285750" eaLnBrk="0" hangingPunct="0">
              <a:defRPr i="1">
                <a:solidFill>
                  <a:schemeClr val="tx1"/>
                </a:solidFill>
                <a:latin typeface="Arial" pitchFamily="34" charset="0"/>
                <a:cs typeface="Arial" pitchFamily="34" charset="0"/>
              </a:defRPr>
            </a:lvl2pPr>
            <a:lvl3pPr marL="1143000" indent="-228600" eaLnBrk="0" hangingPunct="0">
              <a:defRPr i="1">
                <a:solidFill>
                  <a:schemeClr val="tx1"/>
                </a:solidFill>
                <a:latin typeface="Arial" pitchFamily="34" charset="0"/>
                <a:cs typeface="Arial" pitchFamily="34" charset="0"/>
              </a:defRPr>
            </a:lvl3pPr>
            <a:lvl4pPr marL="1600200" indent="-228600" eaLnBrk="0" hangingPunct="0">
              <a:defRPr i="1">
                <a:solidFill>
                  <a:schemeClr val="tx1"/>
                </a:solidFill>
                <a:latin typeface="Arial" pitchFamily="34" charset="0"/>
                <a:cs typeface="Arial" pitchFamily="34" charset="0"/>
              </a:defRPr>
            </a:lvl4pPr>
            <a:lvl5pPr marL="2057400" indent="-228600" eaLnBrk="0" hangingPunct="0">
              <a:defRPr i="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i="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i="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i="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i="1">
                <a:solidFill>
                  <a:schemeClr val="tx1"/>
                </a:solidFill>
                <a:latin typeface="Arial" pitchFamily="34" charset="0"/>
                <a:cs typeface="Arial" pitchFamily="34" charset="0"/>
              </a:defRPr>
            </a:lvl9pPr>
          </a:lstStyle>
          <a:p>
            <a:pPr algn="ctr" eaLnBrk="1" hangingPunct="1"/>
            <a:r>
              <a:rPr lang="en-US" sz="3600" b="1" i="0" dirty="0" smtClean="0">
                <a:latin typeface="Comic Sans MS" pitchFamily="66" charset="0"/>
              </a:rPr>
              <a:t>Introducing Neutrino Astronomy</a:t>
            </a:r>
            <a:br>
              <a:rPr lang="en-US" sz="3600" b="1" i="0" dirty="0" smtClean="0">
                <a:latin typeface="Comic Sans MS" pitchFamily="66" charset="0"/>
              </a:rPr>
            </a:br>
            <a:r>
              <a:rPr lang="en-US" b="1" i="0" dirty="0" smtClean="0">
                <a:latin typeface="Comic Sans MS" pitchFamily="66" charset="0"/>
              </a:rPr>
              <a:t>E. Chaniotakis, </a:t>
            </a:r>
            <a:br>
              <a:rPr lang="en-US" b="1" i="0" dirty="0" smtClean="0">
                <a:latin typeface="Comic Sans MS" pitchFamily="66" charset="0"/>
              </a:rPr>
            </a:br>
            <a:r>
              <a:rPr lang="en-US" b="1" i="0" dirty="0" smtClean="0">
                <a:latin typeface="Comic Sans MS" pitchFamily="66" charset="0"/>
              </a:rPr>
              <a:t>Research and Development Department</a:t>
            </a:r>
            <a:br>
              <a:rPr lang="en-US" b="1" i="0" dirty="0" smtClean="0">
                <a:latin typeface="Comic Sans MS" pitchFamily="66" charset="0"/>
              </a:rPr>
            </a:br>
            <a:r>
              <a:rPr lang="en-US" b="1" i="0" dirty="0" smtClean="0">
                <a:latin typeface="Comic Sans MS" pitchFamily="66" charset="0"/>
              </a:rPr>
              <a:t>Ellinogermaniki Agogi</a:t>
            </a:r>
            <a:endParaRPr lang="el-GR" b="1" i="0" dirty="0">
              <a:latin typeface="Comic Sans MS" pitchFamily="66"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6"/>
          <p:cNvSpPr>
            <a:spLocks noChangeArrowheads="1"/>
          </p:cNvSpPr>
          <p:nvPr/>
        </p:nvSpPr>
        <p:spPr bwMode="auto">
          <a:xfrm>
            <a:off x="252413" y="1773238"/>
            <a:ext cx="8496300" cy="3785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Char char="•"/>
            </a:pPr>
            <a:r>
              <a:rPr lang="en-US" sz="2000" b="1" i="0" dirty="0">
                <a:latin typeface="Comic Sans MS" pitchFamily="66" charset="0"/>
              </a:rPr>
              <a:t> </a:t>
            </a:r>
            <a:r>
              <a:rPr lang="en-US" sz="2400" b="1" i="0" dirty="0">
                <a:latin typeface="Comic Sans MS" pitchFamily="66" charset="0"/>
              </a:rPr>
              <a:t>Zero electric charge. Their trajectories are not curved by galactic magnetic fields </a:t>
            </a:r>
            <a:r>
              <a:rPr lang="en-US" sz="2400" b="1" i="0" dirty="0">
                <a:latin typeface="Comic Sans MS" pitchFamily="66" charset="0"/>
                <a:sym typeface="Wingdings" pitchFamily="2" charset="2"/>
              </a:rPr>
              <a:t> we can use them to point back to their sources</a:t>
            </a:r>
            <a:r>
              <a:rPr lang="el-GR" sz="2400" b="1" i="0" dirty="0">
                <a:latin typeface="Comic Sans MS" pitchFamily="66" charset="0"/>
              </a:rPr>
              <a:t/>
            </a:r>
            <a:br>
              <a:rPr lang="el-GR" sz="2400" b="1" i="0" dirty="0">
                <a:latin typeface="Comic Sans MS" pitchFamily="66" charset="0"/>
              </a:rPr>
            </a:br>
            <a:endParaRPr lang="el-GR" sz="2400" b="1" i="0" dirty="0">
              <a:latin typeface="Comic Sans MS" pitchFamily="66" charset="0"/>
            </a:endParaRPr>
          </a:p>
          <a:p>
            <a:pPr>
              <a:buFontTx/>
              <a:buChar char="•"/>
            </a:pPr>
            <a:r>
              <a:rPr lang="el-GR" sz="2400" b="1" i="0" dirty="0">
                <a:latin typeface="Comic Sans MS" pitchFamily="66" charset="0"/>
              </a:rPr>
              <a:t> </a:t>
            </a:r>
            <a:r>
              <a:rPr lang="en-US" sz="2400" b="1" i="0" dirty="0" smtClean="0">
                <a:latin typeface="Comic Sans MS" pitchFamily="66" charset="0"/>
              </a:rPr>
              <a:t>They don’t decay </a:t>
            </a:r>
            <a:r>
              <a:rPr lang="el-GR" sz="2400" b="1" i="0" dirty="0">
                <a:latin typeface="Comic Sans MS" pitchFamily="66" charset="0"/>
              </a:rPr>
              <a:t/>
            </a:r>
            <a:br>
              <a:rPr lang="el-GR" sz="2400" b="1" i="0" dirty="0">
                <a:latin typeface="Comic Sans MS" pitchFamily="66" charset="0"/>
              </a:rPr>
            </a:br>
            <a:endParaRPr lang="en-US" sz="2400" b="1" i="0" dirty="0">
              <a:latin typeface="Comic Sans MS" pitchFamily="66" charset="0"/>
            </a:endParaRPr>
          </a:p>
          <a:p>
            <a:pPr>
              <a:buFontTx/>
              <a:buChar char="•"/>
            </a:pPr>
            <a:r>
              <a:rPr lang="en-US" sz="2400" b="1" i="0" dirty="0">
                <a:latin typeface="Comic Sans MS" pitchFamily="66" charset="0"/>
              </a:rPr>
              <a:t> </a:t>
            </a:r>
            <a:r>
              <a:rPr lang="en-US" sz="2400" b="1" i="0" dirty="0" smtClean="0">
                <a:latin typeface="Comic Sans MS" pitchFamily="66" charset="0"/>
              </a:rPr>
              <a:t>They rarely interact with matter </a:t>
            </a:r>
            <a:r>
              <a:rPr lang="en-US" sz="2400" b="1" i="0" dirty="0" smtClean="0">
                <a:latin typeface="Comic Sans MS" pitchFamily="66" charset="0"/>
                <a:sym typeface="Wingdings" pitchFamily="2" charset="2"/>
              </a:rPr>
              <a:t> we can use them to point back to their sources and probe the innards of astrophysical objects otherwise inaccessible to us. </a:t>
            </a:r>
            <a:r>
              <a:rPr lang="el-GR" sz="2400" b="1" i="0" dirty="0">
                <a:latin typeface="Comic Sans MS" pitchFamily="66" charset="0"/>
                <a:sym typeface="Wingdings" pitchFamily="2" charset="2"/>
              </a:rPr>
              <a:t/>
            </a:r>
            <a:br>
              <a:rPr lang="el-GR" sz="2400" b="1" i="0" dirty="0">
                <a:latin typeface="Comic Sans MS" pitchFamily="66" charset="0"/>
                <a:sym typeface="Wingdings" pitchFamily="2" charset="2"/>
              </a:rPr>
            </a:br>
            <a:endParaRPr lang="el-GR" sz="2400" b="1" i="0" dirty="0">
              <a:latin typeface="Comic Sans MS" pitchFamily="66" charset="0"/>
              <a:sym typeface="Wingdings" pitchFamily="2" charset="2"/>
            </a:endParaRPr>
          </a:p>
        </p:txBody>
      </p:sp>
      <p:sp>
        <p:nvSpPr>
          <p:cNvPr id="28675" name="TextBox 4"/>
          <p:cNvSpPr txBox="1">
            <a:spLocks noChangeArrowheads="1"/>
          </p:cNvSpPr>
          <p:nvPr/>
        </p:nvSpPr>
        <p:spPr bwMode="auto">
          <a:xfrm>
            <a:off x="539750" y="476250"/>
            <a:ext cx="747832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i="1">
                <a:solidFill>
                  <a:schemeClr val="tx1"/>
                </a:solidFill>
                <a:latin typeface="Arial" pitchFamily="34" charset="0"/>
                <a:cs typeface="Arial" pitchFamily="34" charset="0"/>
              </a:defRPr>
            </a:lvl1pPr>
            <a:lvl2pPr marL="742950" indent="-285750" eaLnBrk="0" hangingPunct="0">
              <a:defRPr i="1">
                <a:solidFill>
                  <a:schemeClr val="tx1"/>
                </a:solidFill>
                <a:latin typeface="Arial" pitchFamily="34" charset="0"/>
                <a:cs typeface="Arial" pitchFamily="34" charset="0"/>
              </a:defRPr>
            </a:lvl2pPr>
            <a:lvl3pPr marL="1143000" indent="-228600" eaLnBrk="0" hangingPunct="0">
              <a:defRPr i="1">
                <a:solidFill>
                  <a:schemeClr val="tx1"/>
                </a:solidFill>
                <a:latin typeface="Arial" pitchFamily="34" charset="0"/>
                <a:cs typeface="Arial" pitchFamily="34" charset="0"/>
              </a:defRPr>
            </a:lvl3pPr>
            <a:lvl4pPr marL="1600200" indent="-228600" eaLnBrk="0" hangingPunct="0">
              <a:defRPr i="1">
                <a:solidFill>
                  <a:schemeClr val="tx1"/>
                </a:solidFill>
                <a:latin typeface="Arial" pitchFamily="34" charset="0"/>
                <a:cs typeface="Arial" pitchFamily="34" charset="0"/>
              </a:defRPr>
            </a:lvl4pPr>
            <a:lvl5pPr marL="2057400" indent="-228600" eaLnBrk="0" hangingPunct="0">
              <a:defRPr i="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i="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i="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i="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i="1">
                <a:solidFill>
                  <a:schemeClr val="tx1"/>
                </a:solidFill>
                <a:latin typeface="Arial" pitchFamily="34" charset="0"/>
                <a:cs typeface="Arial" pitchFamily="34" charset="0"/>
              </a:defRPr>
            </a:lvl9pPr>
          </a:lstStyle>
          <a:p>
            <a:pPr eaLnBrk="1" hangingPunct="1"/>
            <a:r>
              <a:rPr lang="en-US" sz="3600" b="1" i="0" dirty="0" smtClean="0">
                <a:latin typeface="Comic Sans MS" pitchFamily="66" charset="0"/>
              </a:rPr>
              <a:t>Neutrino: The cosmic messenger</a:t>
            </a:r>
            <a:endParaRPr lang="el-GR" sz="3600" b="1" i="0" dirty="0">
              <a:latin typeface="Comic Sans MS" pitchFamily="66" charset="0"/>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ext Box 7"/>
          <p:cNvSpPr txBox="1">
            <a:spLocks noChangeArrowheads="1"/>
          </p:cNvSpPr>
          <p:nvPr/>
        </p:nvSpPr>
        <p:spPr bwMode="auto">
          <a:xfrm>
            <a:off x="8515350" y="6491288"/>
            <a:ext cx="628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i="1">
                <a:solidFill>
                  <a:schemeClr val="tx1"/>
                </a:solidFill>
                <a:latin typeface="Arial" pitchFamily="34" charset="0"/>
                <a:cs typeface="Arial" pitchFamily="34" charset="0"/>
              </a:defRPr>
            </a:lvl1pPr>
            <a:lvl2pPr marL="742950" indent="-285750" eaLnBrk="0" hangingPunct="0">
              <a:defRPr i="1">
                <a:solidFill>
                  <a:schemeClr val="tx1"/>
                </a:solidFill>
                <a:latin typeface="Arial" pitchFamily="34" charset="0"/>
                <a:cs typeface="Arial" pitchFamily="34" charset="0"/>
              </a:defRPr>
            </a:lvl2pPr>
            <a:lvl3pPr marL="1143000" indent="-228600" eaLnBrk="0" hangingPunct="0">
              <a:defRPr i="1">
                <a:solidFill>
                  <a:schemeClr val="tx1"/>
                </a:solidFill>
                <a:latin typeface="Arial" pitchFamily="34" charset="0"/>
                <a:cs typeface="Arial" pitchFamily="34" charset="0"/>
              </a:defRPr>
            </a:lvl3pPr>
            <a:lvl4pPr marL="1600200" indent="-228600" eaLnBrk="0" hangingPunct="0">
              <a:defRPr i="1">
                <a:solidFill>
                  <a:schemeClr val="tx1"/>
                </a:solidFill>
                <a:latin typeface="Arial" pitchFamily="34" charset="0"/>
                <a:cs typeface="Arial" pitchFamily="34" charset="0"/>
              </a:defRPr>
            </a:lvl4pPr>
            <a:lvl5pPr marL="2057400" indent="-228600" eaLnBrk="0" hangingPunct="0">
              <a:defRPr i="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i="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i="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i="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i="1">
                <a:solidFill>
                  <a:schemeClr val="tx1"/>
                </a:solidFill>
                <a:latin typeface="Arial" pitchFamily="34" charset="0"/>
                <a:cs typeface="Arial" pitchFamily="34" charset="0"/>
              </a:defRPr>
            </a:lvl9pPr>
          </a:lstStyle>
          <a:p>
            <a:pPr eaLnBrk="1" hangingPunct="1"/>
            <a:r>
              <a:rPr lang="en-US"/>
              <a:t>6/49</a:t>
            </a:r>
            <a:endParaRPr lang="el-GR"/>
          </a:p>
        </p:txBody>
      </p:sp>
      <p:pic>
        <p:nvPicPr>
          <p:cNvPr id="46082" name="Picture 2" descr="Research – Maria Petropoulo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57" y="-47625"/>
            <a:ext cx="9753600" cy="69056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0"/>
            <a:ext cx="9036050" cy="701675"/>
          </a:xfrm>
        </p:spPr>
        <p:txBody>
          <a:bodyPr/>
          <a:lstStyle/>
          <a:p>
            <a:pPr eaLnBrk="1" fontAlgn="auto" hangingPunct="1">
              <a:spcAft>
                <a:spcPts val="0"/>
              </a:spcAft>
              <a:defRPr/>
            </a:pPr>
            <a:r>
              <a:rPr lang="en-US" dirty="0" smtClean="0">
                <a:solidFill>
                  <a:schemeClr val="bg1">
                    <a:lumMod val="75000"/>
                    <a:lumOff val="25000"/>
                  </a:schemeClr>
                </a:solidFill>
              </a:rPr>
              <a:t>Problem: too few neutrinos</a:t>
            </a:r>
            <a:endParaRPr lang="el-GR" dirty="0">
              <a:solidFill>
                <a:schemeClr val="bg1">
                  <a:lumMod val="75000"/>
                  <a:lumOff val="25000"/>
                </a:schemeClr>
              </a:solidFill>
            </a:endParaRPr>
          </a:p>
        </p:txBody>
      </p:sp>
      <p:pic>
        <p:nvPicPr>
          <p:cNvPr id="30723" name="Picture 4" descr="https://icecube.wisc.edu/icecube/static/masterclass/uploads/media.file.9998276711015525.6e65757472696e6f5f737065637472756d2e706e67.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5175"/>
            <a:ext cx="9036050" cy="609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Oval 5"/>
          <p:cNvSpPr/>
          <p:nvPr/>
        </p:nvSpPr>
        <p:spPr>
          <a:xfrm>
            <a:off x="4518025" y="4724400"/>
            <a:ext cx="4518025" cy="1800225"/>
          </a:xfrm>
          <a:prstGeom prst="ellipse">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p>
        </p:txBody>
      </p:sp>
      <p:sp>
        <p:nvSpPr>
          <p:cNvPr id="30725" name="TextBox 7"/>
          <p:cNvSpPr txBox="1">
            <a:spLocks noChangeArrowheads="1"/>
          </p:cNvSpPr>
          <p:nvPr/>
        </p:nvSpPr>
        <p:spPr bwMode="auto">
          <a:xfrm>
            <a:off x="4518025" y="5427663"/>
            <a:ext cx="187743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i="1">
                <a:solidFill>
                  <a:schemeClr val="tx1"/>
                </a:solidFill>
                <a:latin typeface="Arial" pitchFamily="34" charset="0"/>
                <a:cs typeface="Arial" pitchFamily="34" charset="0"/>
              </a:defRPr>
            </a:lvl1pPr>
            <a:lvl2pPr marL="742950" indent="-285750" eaLnBrk="0" hangingPunct="0">
              <a:defRPr i="1">
                <a:solidFill>
                  <a:schemeClr val="tx1"/>
                </a:solidFill>
                <a:latin typeface="Arial" pitchFamily="34" charset="0"/>
                <a:cs typeface="Arial" pitchFamily="34" charset="0"/>
              </a:defRPr>
            </a:lvl2pPr>
            <a:lvl3pPr marL="1143000" indent="-228600" eaLnBrk="0" hangingPunct="0">
              <a:defRPr i="1">
                <a:solidFill>
                  <a:schemeClr val="tx1"/>
                </a:solidFill>
                <a:latin typeface="Arial" pitchFamily="34" charset="0"/>
                <a:cs typeface="Arial" pitchFamily="34" charset="0"/>
              </a:defRPr>
            </a:lvl3pPr>
            <a:lvl4pPr marL="1600200" indent="-228600" eaLnBrk="0" hangingPunct="0">
              <a:defRPr i="1">
                <a:solidFill>
                  <a:schemeClr val="tx1"/>
                </a:solidFill>
                <a:latin typeface="Arial" pitchFamily="34" charset="0"/>
                <a:cs typeface="Arial" pitchFamily="34" charset="0"/>
              </a:defRPr>
            </a:lvl4pPr>
            <a:lvl5pPr marL="2057400" indent="-228600" eaLnBrk="0" hangingPunct="0">
              <a:defRPr i="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i="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i="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i="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i="1">
                <a:solidFill>
                  <a:schemeClr val="tx1"/>
                </a:solidFill>
                <a:latin typeface="Arial" pitchFamily="34" charset="0"/>
                <a:cs typeface="Arial" pitchFamily="34" charset="0"/>
              </a:defRPr>
            </a:lvl9pPr>
          </a:lstStyle>
          <a:p>
            <a:pPr eaLnBrk="1" hangingPunct="1"/>
            <a:r>
              <a:rPr lang="en-US" b="1" dirty="0" smtClean="0">
                <a:solidFill>
                  <a:schemeClr val="bg1"/>
                </a:solidFill>
              </a:rPr>
              <a:t>Area of interest</a:t>
            </a:r>
            <a:endParaRPr lang="el-GR" b="1" dirty="0">
              <a:solidFill>
                <a:schemeClr val="bg1"/>
              </a:solidFill>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395288" y="1412775"/>
            <a:ext cx="8229600" cy="2851249"/>
          </a:xfrm>
        </p:spPr>
        <p:txBody>
          <a:bodyPr>
            <a:noAutofit/>
          </a:bodyPr>
          <a:lstStyle/>
          <a:p>
            <a:pPr marL="0" indent="0" eaLnBrk="1" fontAlgn="auto" hangingPunct="1">
              <a:spcAft>
                <a:spcPts val="0"/>
              </a:spcAft>
              <a:defRPr/>
            </a:pPr>
            <a:r>
              <a:rPr lang="en-US" sz="2400" dirty="0" smtClean="0">
                <a:latin typeface="Comic Sans MS" pitchFamily="66" charset="0"/>
              </a:rPr>
              <a:t>Neutrinos are ideal cosmic messengers, but their detection is a challenge. </a:t>
            </a:r>
            <a:r>
              <a:rPr lang="el-GR" sz="2400" dirty="0"/>
              <a:t/>
            </a:r>
            <a:br>
              <a:rPr lang="el-GR" sz="2400" dirty="0"/>
            </a:br>
            <a:r>
              <a:rPr lang="en-US" sz="2400" dirty="0" smtClean="0"/>
              <a:t>Their property to interact very rarely with matter makes it very difficult to “catch” the few high energy neutrinos that Astrophysical Events may produce. </a:t>
            </a:r>
            <a:r>
              <a:rPr lang="en-US" sz="2400" dirty="0"/>
              <a:t/>
            </a:r>
            <a:br>
              <a:rPr lang="en-US" sz="2400" dirty="0"/>
            </a:br>
            <a:r>
              <a:rPr lang="en-US" sz="2400" dirty="0" smtClean="0"/>
              <a:t>A very big detector, with many “targets” for the interaction of neutrinos may see only a few dozen neutrinos per year.</a:t>
            </a:r>
            <a:br>
              <a:rPr lang="en-US" sz="2400" dirty="0" smtClean="0"/>
            </a:br>
            <a:r>
              <a:rPr lang="el-GR" sz="2400" dirty="0">
                <a:latin typeface="Comic Sans MS" pitchFamily="66" charset="0"/>
              </a:rPr>
              <a:t/>
            </a:r>
            <a:br>
              <a:rPr lang="el-GR" sz="2400" dirty="0">
                <a:latin typeface="Comic Sans MS" pitchFamily="66" charset="0"/>
              </a:rPr>
            </a:br>
            <a:endParaRPr lang="el-GR" sz="2400" dirty="0">
              <a:latin typeface="Comic Sans MS" pitchFamily="66" charset="0"/>
            </a:endParaRPr>
          </a:p>
          <a:p>
            <a:pPr marL="0" indent="0" eaLnBrk="1" fontAlgn="auto" hangingPunct="1">
              <a:spcAft>
                <a:spcPts val="0"/>
              </a:spcAft>
              <a:defRPr/>
            </a:pPr>
            <a:r>
              <a:rPr lang="en-US" sz="2400" dirty="0" smtClean="0">
                <a:latin typeface="Comic Sans MS" pitchFamily="66" charset="0"/>
              </a:rPr>
              <a:t>We need a huge detector!</a:t>
            </a:r>
            <a:endParaRPr lang="el-GR" sz="2400" b="1" dirty="0">
              <a:solidFill>
                <a:srgbClr val="00FF00"/>
              </a:solidFill>
              <a:latin typeface="Comic Sans MS" pitchFamily="66" charset="0"/>
            </a:endParaRPr>
          </a:p>
          <a:p>
            <a:pPr marL="0" indent="0" eaLnBrk="1" fontAlgn="auto" hangingPunct="1">
              <a:spcAft>
                <a:spcPts val="0"/>
              </a:spcAft>
              <a:defRPr/>
            </a:pPr>
            <a:endParaRPr lang="el-GR" sz="2400" dirty="0">
              <a:latin typeface="Comic Sans MS" pitchFamily="66"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3" descr="7-DOM-field.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ontent Placeholder 1"/>
          <p:cNvSpPr>
            <a:spLocks noGrp="1"/>
          </p:cNvSpPr>
          <p:nvPr>
            <p:ph sz="quarter" idx="13"/>
          </p:nvPr>
        </p:nvSpPr>
        <p:spPr>
          <a:xfrm>
            <a:off x="457200" y="2020888"/>
            <a:ext cx="8229600" cy="4075112"/>
          </a:xfrm>
        </p:spPr>
        <p:txBody>
          <a:bodyPr/>
          <a:lstStyle/>
          <a:p>
            <a:pPr marL="0" indent="0" eaLnBrk="1" fontAlgn="auto" hangingPunct="1">
              <a:spcAft>
                <a:spcPts val="0"/>
              </a:spcAft>
              <a:defRPr/>
            </a:pPr>
            <a:r>
              <a:rPr lang="en-US" b="1" dirty="0" smtClean="0">
                <a:solidFill>
                  <a:srgbClr val="FFFF00"/>
                </a:solidFill>
                <a:latin typeface="Comic Sans MS" pitchFamily="66" charset="0"/>
              </a:rPr>
              <a:t>Volume of at least 1 cubic kilometer</a:t>
            </a:r>
            <a:endParaRPr lang="el-GR" b="1" dirty="0">
              <a:solidFill>
                <a:srgbClr val="FFFF00"/>
              </a:solidFill>
              <a:latin typeface="Comic Sans MS" pitchFamily="66" charset="0"/>
            </a:endParaRPr>
          </a:p>
          <a:p>
            <a:pPr eaLnBrk="1" fontAlgn="auto" hangingPunct="1">
              <a:spcAft>
                <a:spcPts val="0"/>
              </a:spcAft>
              <a:buFontTx/>
              <a:buChar char="-"/>
              <a:defRPr/>
            </a:pPr>
            <a:r>
              <a:rPr lang="en-US" b="1" dirty="0" smtClean="0">
                <a:solidFill>
                  <a:srgbClr val="FFFF00"/>
                </a:solidFill>
                <a:latin typeface="Comic Sans MS" pitchFamily="66" charset="0"/>
              </a:rPr>
              <a:t>High costs, take a lot of space</a:t>
            </a:r>
            <a:r>
              <a:rPr lang="el-GR" b="1" dirty="0">
                <a:solidFill>
                  <a:srgbClr val="FFFF00"/>
                </a:solidFill>
                <a:latin typeface="Comic Sans MS" pitchFamily="66" charset="0"/>
              </a:rPr>
              <a:t/>
            </a:r>
            <a:br>
              <a:rPr lang="el-GR" b="1" dirty="0">
                <a:solidFill>
                  <a:srgbClr val="FFFF00"/>
                </a:solidFill>
                <a:latin typeface="Comic Sans MS" pitchFamily="66" charset="0"/>
              </a:rPr>
            </a:br>
            <a:endParaRPr lang="el-GR" b="1" dirty="0">
              <a:solidFill>
                <a:srgbClr val="FFFF00"/>
              </a:solidFill>
              <a:latin typeface="Comic Sans MS" pitchFamily="66" charset="0"/>
            </a:endParaRPr>
          </a:p>
          <a:p>
            <a:pPr eaLnBrk="1" fontAlgn="auto" hangingPunct="1">
              <a:spcAft>
                <a:spcPts val="0"/>
              </a:spcAft>
              <a:buFontTx/>
              <a:buChar char="-"/>
              <a:defRPr/>
            </a:pPr>
            <a:r>
              <a:rPr lang="en-US" b="1" dirty="0" smtClean="0">
                <a:solidFill>
                  <a:srgbClr val="FFFF00"/>
                </a:solidFill>
                <a:latin typeface="Comic Sans MS" pitchFamily="66" charset="0"/>
              </a:rPr>
              <a:t>We need to submerge them in deep sea or ice that allow us to install detectors of such volume</a:t>
            </a:r>
            <a:r>
              <a:rPr lang="el-GR" b="1" dirty="0" smtClean="0">
                <a:solidFill>
                  <a:srgbClr val="FFFF00"/>
                </a:solidFill>
                <a:latin typeface="Comic Sans MS" pitchFamily="66" charset="0"/>
              </a:rPr>
              <a:t>!</a:t>
            </a:r>
            <a:r>
              <a:rPr lang="el-GR" b="1" dirty="0">
                <a:solidFill>
                  <a:srgbClr val="FFFF00"/>
                </a:solidFill>
                <a:latin typeface="Comic Sans MS" pitchFamily="66" charset="0"/>
              </a:rPr>
              <a:t/>
            </a:r>
            <a:br>
              <a:rPr lang="el-GR" b="1" dirty="0">
                <a:solidFill>
                  <a:srgbClr val="FFFF00"/>
                </a:solidFill>
                <a:latin typeface="Comic Sans MS" pitchFamily="66" charset="0"/>
              </a:rPr>
            </a:br>
            <a:r>
              <a:rPr lang="el-GR" b="1" dirty="0">
                <a:solidFill>
                  <a:srgbClr val="FFFF00"/>
                </a:solidFill>
                <a:latin typeface="Comic Sans MS" pitchFamily="66" charset="0"/>
              </a:rPr>
              <a:t/>
            </a:r>
            <a:br>
              <a:rPr lang="el-GR" b="1" dirty="0">
                <a:solidFill>
                  <a:srgbClr val="FFFF00"/>
                </a:solidFill>
                <a:latin typeface="Comic Sans MS" pitchFamily="66" charset="0"/>
              </a:rPr>
            </a:br>
            <a:endParaRPr lang="el-GR" b="1" dirty="0">
              <a:solidFill>
                <a:srgbClr val="FFFF00"/>
              </a:solidFill>
              <a:latin typeface="Comic Sans MS" pitchFamily="66" charset="0"/>
            </a:endParaRPr>
          </a:p>
        </p:txBody>
      </p:sp>
      <p:sp>
        <p:nvSpPr>
          <p:cNvPr id="3" name="Title 2"/>
          <p:cNvSpPr>
            <a:spLocks noGrp="1"/>
          </p:cNvSpPr>
          <p:nvPr>
            <p:ph type="title"/>
          </p:nvPr>
        </p:nvSpPr>
        <p:spPr>
          <a:xfrm>
            <a:off x="4995863" y="115888"/>
            <a:ext cx="4114800" cy="701675"/>
          </a:xfrm>
        </p:spPr>
        <p:txBody>
          <a:bodyPr/>
          <a:lstStyle/>
          <a:p>
            <a:pPr eaLnBrk="1" fontAlgn="auto" hangingPunct="1">
              <a:spcAft>
                <a:spcPts val="0"/>
              </a:spcAft>
              <a:defRPr/>
            </a:pPr>
            <a:r>
              <a:rPr lang="en-US" dirty="0" smtClean="0">
                <a:solidFill>
                  <a:schemeClr val="bg1">
                    <a:lumMod val="75000"/>
                    <a:lumOff val="25000"/>
                  </a:schemeClr>
                </a:solidFill>
                <a:latin typeface="Comic Sans MS" pitchFamily="66" charset="0"/>
              </a:rPr>
              <a:t>High energy neutrino telescopes</a:t>
            </a:r>
            <a:endParaRPr lang="el-GR" dirty="0">
              <a:solidFill>
                <a:schemeClr val="bg1">
                  <a:lumMod val="75000"/>
                  <a:lumOff val="25000"/>
                </a:schemeClr>
              </a:solidFill>
              <a:latin typeface="Comic Sans MS" pitchFamily="66"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extBox 4"/>
          <p:cNvSpPr txBox="1">
            <a:spLocks noChangeArrowheads="1"/>
          </p:cNvSpPr>
          <p:nvPr/>
        </p:nvSpPr>
        <p:spPr bwMode="auto">
          <a:xfrm>
            <a:off x="5355707" y="0"/>
            <a:ext cx="322716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i="1">
                <a:solidFill>
                  <a:schemeClr val="tx1"/>
                </a:solidFill>
                <a:latin typeface="Arial" pitchFamily="34" charset="0"/>
                <a:cs typeface="Arial" pitchFamily="34" charset="0"/>
              </a:defRPr>
            </a:lvl1pPr>
            <a:lvl2pPr marL="742950" indent="-285750" eaLnBrk="0" hangingPunct="0">
              <a:defRPr i="1">
                <a:solidFill>
                  <a:schemeClr val="tx1"/>
                </a:solidFill>
                <a:latin typeface="Arial" pitchFamily="34" charset="0"/>
                <a:cs typeface="Arial" pitchFamily="34" charset="0"/>
              </a:defRPr>
            </a:lvl2pPr>
            <a:lvl3pPr marL="1143000" indent="-228600" eaLnBrk="0" hangingPunct="0">
              <a:defRPr i="1">
                <a:solidFill>
                  <a:schemeClr val="tx1"/>
                </a:solidFill>
                <a:latin typeface="Arial" pitchFamily="34" charset="0"/>
                <a:cs typeface="Arial" pitchFamily="34" charset="0"/>
              </a:defRPr>
            </a:lvl3pPr>
            <a:lvl4pPr marL="1600200" indent="-228600" eaLnBrk="0" hangingPunct="0">
              <a:defRPr i="1">
                <a:solidFill>
                  <a:schemeClr val="tx1"/>
                </a:solidFill>
                <a:latin typeface="Arial" pitchFamily="34" charset="0"/>
                <a:cs typeface="Arial" pitchFamily="34" charset="0"/>
              </a:defRPr>
            </a:lvl4pPr>
            <a:lvl5pPr marL="2057400" indent="-228600" eaLnBrk="0" hangingPunct="0">
              <a:defRPr i="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i="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i="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i="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i="1">
                <a:solidFill>
                  <a:schemeClr val="tx1"/>
                </a:solidFill>
                <a:latin typeface="Arial" pitchFamily="34" charset="0"/>
                <a:cs typeface="Arial" pitchFamily="34" charset="0"/>
              </a:defRPr>
            </a:lvl9pPr>
          </a:lstStyle>
          <a:p>
            <a:pPr eaLnBrk="1" hangingPunct="1"/>
            <a:r>
              <a:rPr lang="en-US" b="1" i="0" dirty="0" smtClean="0">
                <a:latin typeface="Comic Sans MS" pitchFamily="66" charset="0"/>
              </a:rPr>
              <a:t>How do neutrinos interact?</a:t>
            </a:r>
            <a:endParaRPr lang="el-GR" b="1" i="0" dirty="0">
              <a:latin typeface="Comic Sans MS" pitchFamily="66" charset="0"/>
            </a:endParaRPr>
          </a:p>
        </p:txBody>
      </p:sp>
      <p:pic>
        <p:nvPicPr>
          <p:cNvPr id="33795" name="Picture 2" descr="https://upload.wikimedia.org/wikipedia/commons/5/57/FirstNeutrinoEventAnnotate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1423988"/>
            <a:ext cx="7056438" cy="528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6" name="TextBox 6"/>
          <p:cNvSpPr txBox="1">
            <a:spLocks noChangeArrowheads="1"/>
          </p:cNvSpPr>
          <p:nvPr/>
        </p:nvSpPr>
        <p:spPr bwMode="auto">
          <a:xfrm>
            <a:off x="148128" y="845582"/>
            <a:ext cx="889378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i="1">
                <a:solidFill>
                  <a:schemeClr val="tx1"/>
                </a:solidFill>
                <a:latin typeface="Arial" pitchFamily="34" charset="0"/>
                <a:cs typeface="Arial" pitchFamily="34" charset="0"/>
              </a:defRPr>
            </a:lvl1pPr>
            <a:lvl2pPr marL="742950" indent="-285750" eaLnBrk="0" hangingPunct="0">
              <a:defRPr i="1">
                <a:solidFill>
                  <a:schemeClr val="tx1"/>
                </a:solidFill>
                <a:latin typeface="Arial" pitchFamily="34" charset="0"/>
                <a:cs typeface="Arial" pitchFamily="34" charset="0"/>
              </a:defRPr>
            </a:lvl2pPr>
            <a:lvl3pPr marL="1143000" indent="-228600" eaLnBrk="0" hangingPunct="0">
              <a:defRPr i="1">
                <a:solidFill>
                  <a:schemeClr val="tx1"/>
                </a:solidFill>
                <a:latin typeface="Arial" pitchFamily="34" charset="0"/>
                <a:cs typeface="Arial" pitchFamily="34" charset="0"/>
              </a:defRPr>
            </a:lvl3pPr>
            <a:lvl4pPr marL="1600200" indent="-228600" eaLnBrk="0" hangingPunct="0">
              <a:defRPr i="1">
                <a:solidFill>
                  <a:schemeClr val="tx1"/>
                </a:solidFill>
                <a:latin typeface="Arial" pitchFamily="34" charset="0"/>
                <a:cs typeface="Arial" pitchFamily="34" charset="0"/>
              </a:defRPr>
            </a:lvl4pPr>
            <a:lvl5pPr marL="2057400" indent="-228600" eaLnBrk="0" hangingPunct="0">
              <a:defRPr i="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i="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i="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i="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i="1">
                <a:solidFill>
                  <a:schemeClr val="tx1"/>
                </a:solidFill>
                <a:latin typeface="Arial" pitchFamily="34" charset="0"/>
                <a:cs typeface="Arial" pitchFamily="34" charset="0"/>
              </a:defRPr>
            </a:lvl9pPr>
          </a:lstStyle>
          <a:p>
            <a:pPr eaLnBrk="1" hangingPunct="1"/>
            <a:r>
              <a:rPr lang="en-US" i="0" dirty="0" smtClean="0">
                <a:solidFill>
                  <a:srgbClr val="FFFF00"/>
                </a:solidFill>
                <a:latin typeface="Comic Sans MS" pitchFamily="66" charset="0"/>
              </a:rPr>
              <a:t>We cannot observe neutrinos themselves: only the products of their interactions!</a:t>
            </a:r>
            <a:endParaRPr lang="el-GR" i="0" dirty="0">
              <a:solidFill>
                <a:srgbClr val="FFFF00"/>
              </a:solidFill>
              <a:latin typeface="Comic Sans MS" pitchFamily="66"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988" y="1217613"/>
            <a:ext cx="4491037" cy="5084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19" name="Picture 6" descr="http://people.rit.edu/jng4080/Images/Information/Periodic%20Tables/The%20Periodic%20Table%20of%20Elementary%20Particles%20and%20Force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18025" y="1196975"/>
            <a:ext cx="4587875" cy="512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0" name="TextBox 2"/>
          <p:cNvSpPr txBox="1">
            <a:spLocks noChangeArrowheads="1"/>
          </p:cNvSpPr>
          <p:nvPr/>
        </p:nvSpPr>
        <p:spPr bwMode="auto">
          <a:xfrm>
            <a:off x="496888" y="476250"/>
            <a:ext cx="611096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i="1">
                <a:solidFill>
                  <a:schemeClr val="tx1"/>
                </a:solidFill>
                <a:latin typeface="Arial" pitchFamily="34" charset="0"/>
                <a:cs typeface="Arial" pitchFamily="34" charset="0"/>
              </a:defRPr>
            </a:lvl1pPr>
            <a:lvl2pPr marL="742950" indent="-285750" eaLnBrk="0" hangingPunct="0">
              <a:defRPr i="1">
                <a:solidFill>
                  <a:schemeClr val="tx1"/>
                </a:solidFill>
                <a:latin typeface="Arial" pitchFamily="34" charset="0"/>
                <a:cs typeface="Arial" pitchFamily="34" charset="0"/>
              </a:defRPr>
            </a:lvl2pPr>
            <a:lvl3pPr marL="1143000" indent="-228600" eaLnBrk="0" hangingPunct="0">
              <a:defRPr i="1">
                <a:solidFill>
                  <a:schemeClr val="tx1"/>
                </a:solidFill>
                <a:latin typeface="Arial" pitchFamily="34" charset="0"/>
                <a:cs typeface="Arial" pitchFamily="34" charset="0"/>
              </a:defRPr>
            </a:lvl3pPr>
            <a:lvl4pPr marL="1600200" indent="-228600" eaLnBrk="0" hangingPunct="0">
              <a:defRPr i="1">
                <a:solidFill>
                  <a:schemeClr val="tx1"/>
                </a:solidFill>
                <a:latin typeface="Arial" pitchFamily="34" charset="0"/>
                <a:cs typeface="Arial" pitchFamily="34" charset="0"/>
              </a:defRPr>
            </a:lvl4pPr>
            <a:lvl5pPr marL="2057400" indent="-228600" eaLnBrk="0" hangingPunct="0">
              <a:defRPr i="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i="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i="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i="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i="1">
                <a:solidFill>
                  <a:schemeClr val="tx1"/>
                </a:solidFill>
                <a:latin typeface="Arial" pitchFamily="34" charset="0"/>
                <a:cs typeface="Arial" pitchFamily="34" charset="0"/>
              </a:defRPr>
            </a:lvl9pPr>
          </a:lstStyle>
          <a:p>
            <a:pPr eaLnBrk="1" hangingPunct="1"/>
            <a:r>
              <a:rPr lang="en-US" sz="2400" b="1" i="0" dirty="0" smtClean="0">
                <a:latin typeface="Comic Sans MS" pitchFamily="66" charset="0"/>
              </a:rPr>
              <a:t>Neutrinos appear in 3 different flavors</a:t>
            </a:r>
            <a:endParaRPr lang="el-GR" sz="2400" b="1" i="0" dirty="0">
              <a:latin typeface="Comic Sans MS" pitchFamily="66" charset="0"/>
            </a:endParaRPr>
          </a:p>
        </p:txBody>
      </p:sp>
      <p:sp>
        <p:nvSpPr>
          <p:cNvPr id="34821" name="Oval 9"/>
          <p:cNvSpPr>
            <a:spLocks noChangeArrowheads="1"/>
          </p:cNvSpPr>
          <p:nvPr/>
        </p:nvSpPr>
        <p:spPr bwMode="auto">
          <a:xfrm>
            <a:off x="4859338" y="3500438"/>
            <a:ext cx="2952750" cy="1944687"/>
          </a:xfrm>
          <a:prstGeom prst="ellipse">
            <a:avLst/>
          </a:prstGeom>
          <a:noFill/>
          <a:ln w="952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6063" y="2384425"/>
            <a:ext cx="5140325" cy="3975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844" name="Picture 5" descr="http://www.fzu.cz/sites/default/files/images/gallery/zlineshape.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14975" y="2708275"/>
            <a:ext cx="3273425" cy="332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5" name="TextBox 2"/>
          <p:cNvSpPr txBox="1">
            <a:spLocks noChangeArrowheads="1"/>
          </p:cNvSpPr>
          <p:nvPr/>
        </p:nvSpPr>
        <p:spPr bwMode="auto">
          <a:xfrm>
            <a:off x="1115616" y="620688"/>
            <a:ext cx="721223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i="1">
                <a:solidFill>
                  <a:schemeClr val="tx1"/>
                </a:solidFill>
                <a:latin typeface="Arial" pitchFamily="34" charset="0"/>
                <a:cs typeface="Arial" pitchFamily="34" charset="0"/>
              </a:defRPr>
            </a:lvl1pPr>
            <a:lvl2pPr marL="742950" indent="-285750" eaLnBrk="0" hangingPunct="0">
              <a:defRPr i="1">
                <a:solidFill>
                  <a:schemeClr val="tx1"/>
                </a:solidFill>
                <a:latin typeface="Arial" pitchFamily="34" charset="0"/>
                <a:cs typeface="Arial" pitchFamily="34" charset="0"/>
              </a:defRPr>
            </a:lvl2pPr>
            <a:lvl3pPr marL="1143000" indent="-228600" eaLnBrk="0" hangingPunct="0">
              <a:defRPr i="1">
                <a:solidFill>
                  <a:schemeClr val="tx1"/>
                </a:solidFill>
                <a:latin typeface="Arial" pitchFamily="34" charset="0"/>
                <a:cs typeface="Arial" pitchFamily="34" charset="0"/>
              </a:defRPr>
            </a:lvl3pPr>
            <a:lvl4pPr marL="1600200" indent="-228600" eaLnBrk="0" hangingPunct="0">
              <a:defRPr i="1">
                <a:solidFill>
                  <a:schemeClr val="tx1"/>
                </a:solidFill>
                <a:latin typeface="Arial" pitchFamily="34" charset="0"/>
                <a:cs typeface="Arial" pitchFamily="34" charset="0"/>
              </a:defRPr>
            </a:lvl4pPr>
            <a:lvl5pPr marL="2057400" indent="-228600" eaLnBrk="0" hangingPunct="0">
              <a:defRPr i="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i="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i="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i="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i="1">
                <a:solidFill>
                  <a:schemeClr val="tx1"/>
                </a:solidFill>
                <a:latin typeface="Arial" pitchFamily="34" charset="0"/>
                <a:cs typeface="Arial" pitchFamily="34" charset="0"/>
              </a:defRPr>
            </a:lvl9pPr>
          </a:lstStyle>
          <a:p>
            <a:pPr eaLnBrk="1" hangingPunct="1"/>
            <a:r>
              <a:rPr lang="en-US" sz="2800" b="1" i="0" dirty="0" smtClean="0">
                <a:latin typeface="Comic Sans MS" pitchFamily="66" charset="0"/>
              </a:rPr>
              <a:t>The three different types of neutrinos </a:t>
            </a:r>
            <a:endParaRPr lang="el-GR" sz="2800" b="1" i="0" dirty="0">
              <a:latin typeface="Comic Sans MS" pitchFamily="66"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457200" y="2020888"/>
            <a:ext cx="8229600" cy="4075112"/>
          </a:xfrm>
        </p:spPr>
        <p:txBody>
          <a:bodyPr/>
          <a:lstStyle/>
          <a:p>
            <a:pPr marL="0" indent="0" eaLnBrk="1" fontAlgn="auto" hangingPunct="1">
              <a:spcAft>
                <a:spcPts val="0"/>
              </a:spcAft>
              <a:defRPr/>
            </a:pPr>
            <a:r>
              <a:rPr lang="en-US" dirty="0" smtClean="0">
                <a:latin typeface="Comic Sans MS" pitchFamily="66" charset="0"/>
              </a:rPr>
              <a:t>Neutrinos can be detected through the detection of the products of their interactions. </a:t>
            </a:r>
            <a:endParaRPr lang="el-GR" dirty="0">
              <a:latin typeface="Comic Sans MS" pitchFamily="66" charset="0"/>
            </a:endParaRPr>
          </a:p>
          <a:p>
            <a:pPr marL="0" indent="0" eaLnBrk="1" fontAlgn="auto" hangingPunct="1">
              <a:spcAft>
                <a:spcPts val="0"/>
              </a:spcAft>
              <a:defRPr/>
            </a:pPr>
            <a:r>
              <a:rPr lang="en-US" dirty="0" smtClean="0">
                <a:latin typeface="Comic Sans MS" pitchFamily="66" charset="0"/>
              </a:rPr>
              <a:t>There are three “</a:t>
            </a:r>
            <a:r>
              <a:rPr lang="en-US" dirty="0" err="1" smtClean="0">
                <a:latin typeface="Comic Sans MS" pitchFamily="66" charset="0"/>
              </a:rPr>
              <a:t>flavours</a:t>
            </a:r>
            <a:r>
              <a:rPr lang="en-US" dirty="0" smtClean="0">
                <a:latin typeface="Comic Sans MS" pitchFamily="66" charset="0"/>
              </a:rPr>
              <a:t>” of neutrinos”</a:t>
            </a:r>
            <a:r>
              <a:rPr lang="el-GR" dirty="0" smtClean="0">
                <a:latin typeface="Comic Sans MS" pitchFamily="66" charset="0"/>
              </a:rPr>
              <a:t>: </a:t>
            </a:r>
            <a:r>
              <a:rPr lang="el-GR" dirty="0">
                <a:latin typeface="Comic Sans MS" pitchFamily="66" charset="0"/>
              </a:rPr>
              <a:t>το ν</a:t>
            </a:r>
            <a:r>
              <a:rPr lang="el-GR" sz="1200" dirty="0">
                <a:latin typeface="Comic Sans MS" pitchFamily="66" charset="0"/>
              </a:rPr>
              <a:t>τ</a:t>
            </a:r>
            <a:r>
              <a:rPr lang="el-GR" dirty="0">
                <a:latin typeface="Comic Sans MS" pitchFamily="66" charset="0"/>
              </a:rPr>
              <a:t>, ν</a:t>
            </a:r>
            <a:r>
              <a:rPr lang="el-GR" sz="1200" dirty="0">
                <a:latin typeface="Comic Sans MS" pitchFamily="66" charset="0"/>
              </a:rPr>
              <a:t>μ</a:t>
            </a:r>
            <a:r>
              <a:rPr lang="el-GR" dirty="0">
                <a:latin typeface="Comic Sans MS" pitchFamily="66" charset="0"/>
              </a:rPr>
              <a:t>, ν</a:t>
            </a:r>
            <a:r>
              <a:rPr lang="en-US" sz="1200" dirty="0">
                <a:latin typeface="Comic Sans MS" pitchFamily="66" charset="0"/>
              </a:rPr>
              <a:t>e </a:t>
            </a:r>
            <a:r>
              <a:rPr lang="en-US" dirty="0">
                <a:latin typeface="Comic Sans MS" pitchFamily="66" charset="0"/>
              </a:rPr>
              <a:t> </a:t>
            </a:r>
            <a:r>
              <a:rPr lang="en-US" dirty="0" smtClean="0">
                <a:latin typeface="Comic Sans MS" pitchFamily="66" charset="0"/>
              </a:rPr>
              <a:t>with different experimental signatures in our detectors: when they interact, they produce charged leptons (e,</a:t>
            </a:r>
            <a:r>
              <a:rPr lang="el-GR" dirty="0" smtClean="0">
                <a:latin typeface="Comic Sans MS" pitchFamily="66" charset="0"/>
              </a:rPr>
              <a:t>μ,</a:t>
            </a:r>
            <a:r>
              <a:rPr lang="el-GR" dirty="0" smtClean="0">
                <a:latin typeface="Comic Sans MS" pitchFamily="66" charset="0"/>
              </a:rPr>
              <a:t>τ)</a:t>
            </a:r>
            <a:r>
              <a:rPr lang="en-US" dirty="0" smtClean="0">
                <a:latin typeface="Comic Sans MS" pitchFamily="66" charset="0"/>
              </a:rPr>
              <a:t>.</a:t>
            </a:r>
            <a:r>
              <a:rPr lang="el-GR" dirty="0">
                <a:latin typeface="Comic Sans MS" pitchFamily="66" charset="0"/>
              </a:rPr>
              <a:t/>
            </a:r>
            <a:br>
              <a:rPr lang="el-GR" dirty="0">
                <a:latin typeface="Comic Sans MS" pitchFamily="66" charset="0"/>
              </a:rPr>
            </a:br>
            <a:endParaRPr lang="el-GR" dirty="0">
              <a:latin typeface="Comic Sans MS" pitchFamily="66" charset="0"/>
            </a:endParaRPr>
          </a:p>
          <a:p>
            <a:pPr marL="0" indent="0" eaLnBrk="1" fontAlgn="auto" hangingPunct="1">
              <a:spcAft>
                <a:spcPts val="0"/>
              </a:spcAft>
              <a:defRPr/>
            </a:pPr>
            <a:r>
              <a:rPr lang="en-US" b="1" dirty="0" smtClean="0">
                <a:solidFill>
                  <a:srgbClr val="FFFF00"/>
                </a:solidFill>
                <a:latin typeface="Comic Sans MS" pitchFamily="66" charset="0"/>
              </a:rPr>
              <a:t>Therefore, to detect cosmic neutrinos we need to measure the</a:t>
            </a:r>
            <a:r>
              <a:rPr lang="el-GR" b="1" dirty="0" smtClean="0">
                <a:solidFill>
                  <a:srgbClr val="FFFF00"/>
                </a:solidFill>
                <a:latin typeface="Comic Sans MS" pitchFamily="66" charset="0"/>
              </a:rPr>
              <a:t> </a:t>
            </a:r>
            <a:r>
              <a:rPr lang="en-US" b="1" dirty="0" smtClean="0">
                <a:solidFill>
                  <a:srgbClr val="FFFF00"/>
                </a:solidFill>
                <a:latin typeface="Comic Sans MS" pitchFamily="66" charset="0"/>
              </a:rPr>
              <a:t>product charged leptons!  </a:t>
            </a:r>
            <a:br>
              <a:rPr lang="en-US" b="1" dirty="0" smtClean="0">
                <a:solidFill>
                  <a:srgbClr val="FFFF00"/>
                </a:solidFill>
                <a:latin typeface="Comic Sans MS" pitchFamily="66" charset="0"/>
              </a:rPr>
            </a:br>
            <a:r>
              <a:rPr lang="en-US" b="1" dirty="0" smtClean="0">
                <a:solidFill>
                  <a:srgbClr val="FFFF00"/>
                </a:solidFill>
                <a:latin typeface="Comic Sans MS" pitchFamily="66" charset="0"/>
              </a:rPr>
              <a:t>How?</a:t>
            </a:r>
            <a:endParaRPr lang="el-GR" b="1" dirty="0">
              <a:solidFill>
                <a:srgbClr val="FFFF00"/>
              </a:solidFill>
              <a:latin typeface="Comic Sans MS" pitchFamily="66" charset="0"/>
            </a:endParaRPr>
          </a:p>
        </p:txBody>
      </p:sp>
      <p:sp>
        <p:nvSpPr>
          <p:cNvPr id="3" name="Title 2"/>
          <p:cNvSpPr>
            <a:spLocks noGrp="1"/>
          </p:cNvSpPr>
          <p:nvPr>
            <p:ph type="title"/>
          </p:nvPr>
        </p:nvSpPr>
        <p:spPr/>
        <p:txBody>
          <a:bodyPr/>
          <a:lstStyle/>
          <a:p>
            <a:pPr eaLnBrk="1" fontAlgn="auto" hangingPunct="1">
              <a:spcAft>
                <a:spcPts val="0"/>
              </a:spcAft>
              <a:defRPr/>
            </a:pPr>
            <a:r>
              <a:rPr lang="en-US" dirty="0" smtClean="0">
                <a:solidFill>
                  <a:schemeClr val="bg1">
                    <a:lumMod val="75000"/>
                    <a:lumOff val="25000"/>
                  </a:schemeClr>
                </a:solidFill>
              </a:rPr>
              <a:t>Now we know that..</a:t>
            </a:r>
            <a:endParaRPr lang="el-GR" dirty="0">
              <a:solidFill>
                <a:schemeClr val="bg1">
                  <a:lumMod val="75000"/>
                  <a:lumOff val="25000"/>
                </a:schemeClr>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http://www.geek.com/wp-content/uploads/2014/07/cherenkov-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938"/>
            <a:ext cx="9144000" cy="676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ontent Placeholder 1"/>
          <p:cNvSpPr>
            <a:spLocks noGrp="1"/>
          </p:cNvSpPr>
          <p:nvPr>
            <p:ph sz="quarter" idx="13"/>
          </p:nvPr>
        </p:nvSpPr>
        <p:spPr>
          <a:xfrm>
            <a:off x="457200" y="404813"/>
            <a:ext cx="8229600" cy="4075112"/>
          </a:xfrm>
        </p:spPr>
        <p:txBody>
          <a:bodyPr>
            <a:normAutofit/>
          </a:bodyPr>
          <a:lstStyle/>
          <a:p>
            <a:pPr marL="0" indent="0" eaLnBrk="1" fontAlgn="auto" hangingPunct="1">
              <a:spcAft>
                <a:spcPts val="0"/>
              </a:spcAft>
              <a:defRPr/>
            </a:pPr>
            <a:r>
              <a:rPr lang="el-GR" b="1" dirty="0">
                <a:latin typeface="Comic Sans MS" pitchFamily="66" charset="0"/>
              </a:rPr>
              <a:t> </a:t>
            </a:r>
            <a:r>
              <a:rPr lang="en-US" b="1" dirty="0" smtClean="0">
                <a:latin typeface="Comic Sans MS" pitchFamily="66" charset="0"/>
              </a:rPr>
              <a:t>Charged leptons produced in neutrino interactions from neutrinos of astrophysical origin can travel faster than light in water</a:t>
            </a:r>
            <a:r>
              <a:rPr lang="el-GR" b="1" dirty="0" smtClean="0">
                <a:latin typeface="Comic Sans MS" pitchFamily="66" charset="0"/>
              </a:rPr>
              <a:t>! </a:t>
            </a:r>
            <a:r>
              <a:rPr lang="el-GR" b="1" dirty="0">
                <a:latin typeface="Comic Sans MS" pitchFamily="66" charset="0"/>
              </a:rPr>
              <a:t>(</a:t>
            </a:r>
            <a:r>
              <a:rPr lang="en-US" sz="2800" b="1" dirty="0" err="1" smtClean="0">
                <a:latin typeface="Comic Sans MS" pitchFamily="66" charset="0"/>
              </a:rPr>
              <a:t>c</a:t>
            </a:r>
            <a:r>
              <a:rPr lang="en-US" sz="1100" b="1" dirty="0" err="1" smtClean="0">
                <a:latin typeface="Comic Sans MS" pitchFamily="66" charset="0"/>
              </a:rPr>
              <a:t>water</a:t>
            </a:r>
            <a:r>
              <a:rPr lang="el-GR" b="1" dirty="0" smtClean="0">
                <a:latin typeface="Comic Sans MS" pitchFamily="66" charset="0"/>
              </a:rPr>
              <a:t> </a:t>
            </a:r>
            <a:r>
              <a:rPr lang="el-GR" b="1" dirty="0">
                <a:latin typeface="Comic Sans MS" pitchFamily="66" charset="0"/>
              </a:rPr>
              <a:t>~ 0.75 </a:t>
            </a:r>
            <a:r>
              <a:rPr lang="en-US" b="1" dirty="0">
                <a:latin typeface="Comic Sans MS" pitchFamily="66" charset="0"/>
              </a:rPr>
              <a:t>c)</a:t>
            </a:r>
            <a:br>
              <a:rPr lang="en-US" b="1" dirty="0">
                <a:latin typeface="Comic Sans MS" pitchFamily="66" charset="0"/>
              </a:rPr>
            </a:br>
            <a:endParaRPr lang="en-US" b="1" dirty="0">
              <a:latin typeface="Comic Sans MS" pitchFamily="66" charset="0"/>
            </a:endParaRPr>
          </a:p>
          <a:p>
            <a:pPr marL="0" indent="0" eaLnBrk="1" fontAlgn="auto" hangingPunct="1">
              <a:spcAft>
                <a:spcPts val="0"/>
              </a:spcAft>
              <a:defRPr/>
            </a:pPr>
            <a:r>
              <a:rPr lang="en-US" b="1" dirty="0" smtClean="0">
                <a:latin typeface="Comic Sans MS" pitchFamily="66" charset="0"/>
              </a:rPr>
              <a:t>When charged particles travel faster than the speed of light in water (or any medium), a characteristic bluish light is produced: Cherenkov radiation. By measuring this radiation we can reconstruct the track of the secondary particles as well as estimate their energy (with logarithmic sensitivity). This way we can understand where the neutrinos came from and how energetic they are! </a:t>
            </a:r>
            <a:endParaRPr lang="el-GR" b="1" dirty="0">
              <a:latin typeface="Comic Sans MS" pitchFamily="66" charset="0"/>
            </a:endParaRPr>
          </a:p>
        </p:txBody>
      </p:sp>
      <p:sp>
        <p:nvSpPr>
          <p:cNvPr id="37892" name="TextBox 3"/>
          <p:cNvSpPr txBox="1">
            <a:spLocks noChangeArrowheads="1"/>
          </p:cNvSpPr>
          <p:nvPr/>
        </p:nvSpPr>
        <p:spPr bwMode="auto">
          <a:xfrm>
            <a:off x="-31750" y="6126163"/>
            <a:ext cx="698023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i="1">
                <a:solidFill>
                  <a:schemeClr val="tx1"/>
                </a:solidFill>
                <a:latin typeface="Arial" pitchFamily="34" charset="0"/>
                <a:cs typeface="Arial" pitchFamily="34" charset="0"/>
              </a:defRPr>
            </a:lvl1pPr>
            <a:lvl2pPr marL="742950" indent="-285750" eaLnBrk="0" hangingPunct="0">
              <a:defRPr i="1">
                <a:solidFill>
                  <a:schemeClr val="tx1"/>
                </a:solidFill>
                <a:latin typeface="Arial" pitchFamily="34" charset="0"/>
                <a:cs typeface="Arial" pitchFamily="34" charset="0"/>
              </a:defRPr>
            </a:lvl2pPr>
            <a:lvl3pPr marL="1143000" indent="-228600" eaLnBrk="0" hangingPunct="0">
              <a:defRPr i="1">
                <a:solidFill>
                  <a:schemeClr val="tx1"/>
                </a:solidFill>
                <a:latin typeface="Arial" pitchFamily="34" charset="0"/>
                <a:cs typeface="Arial" pitchFamily="34" charset="0"/>
              </a:defRPr>
            </a:lvl3pPr>
            <a:lvl4pPr marL="1600200" indent="-228600" eaLnBrk="0" hangingPunct="0">
              <a:defRPr i="1">
                <a:solidFill>
                  <a:schemeClr val="tx1"/>
                </a:solidFill>
                <a:latin typeface="Arial" pitchFamily="34" charset="0"/>
                <a:cs typeface="Arial" pitchFamily="34" charset="0"/>
              </a:defRPr>
            </a:lvl4pPr>
            <a:lvl5pPr marL="2057400" indent="-228600" eaLnBrk="0" hangingPunct="0">
              <a:defRPr i="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i="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i="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i="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i="1">
                <a:solidFill>
                  <a:schemeClr val="tx1"/>
                </a:solidFill>
                <a:latin typeface="Arial" pitchFamily="34" charset="0"/>
                <a:cs typeface="Arial" pitchFamily="34" charset="0"/>
              </a:defRPr>
            </a:lvl9pPr>
          </a:lstStyle>
          <a:p>
            <a:pPr eaLnBrk="1" hangingPunct="1"/>
            <a:r>
              <a:rPr lang="en-US" dirty="0" smtClean="0">
                <a:solidFill>
                  <a:srgbClr val="FFFF00"/>
                </a:solidFill>
              </a:rPr>
              <a:t>High velocity charged particles in a nuclear reactor produce the</a:t>
            </a:r>
            <a:br>
              <a:rPr lang="en-US" dirty="0" smtClean="0">
                <a:solidFill>
                  <a:srgbClr val="FFFF00"/>
                </a:solidFill>
              </a:rPr>
            </a:br>
            <a:r>
              <a:rPr lang="en-US" dirty="0" smtClean="0">
                <a:solidFill>
                  <a:srgbClr val="FFFF00"/>
                </a:solidFill>
              </a:rPr>
              <a:t>characteristic blue light of the Cherenkov radiation.</a:t>
            </a:r>
            <a:endParaRPr lang="el-GR" dirty="0">
              <a:solidFill>
                <a:srgbClr val="FFFF00"/>
              </a:solidFill>
            </a:endParaRPr>
          </a:p>
        </p:txBody>
      </p:sp>
      <p:pic>
        <p:nvPicPr>
          <p:cNvPr id="37893" name="Picture 4" descr="http://www.inr.ac.ru/a/r/m/markov.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80288" y="4071938"/>
            <a:ext cx="1751012" cy="2700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4" name="TextBox 4"/>
          <p:cNvSpPr txBox="1">
            <a:spLocks noChangeArrowheads="1"/>
          </p:cNvSpPr>
          <p:nvPr/>
        </p:nvSpPr>
        <p:spPr bwMode="auto">
          <a:xfrm>
            <a:off x="7380288" y="6459538"/>
            <a:ext cx="18510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i="1">
                <a:solidFill>
                  <a:schemeClr val="tx1"/>
                </a:solidFill>
                <a:latin typeface="Arial" pitchFamily="34" charset="0"/>
                <a:cs typeface="Arial" pitchFamily="34" charset="0"/>
              </a:defRPr>
            </a:lvl1pPr>
            <a:lvl2pPr marL="742950" indent="-285750" eaLnBrk="0" hangingPunct="0">
              <a:defRPr i="1">
                <a:solidFill>
                  <a:schemeClr val="tx1"/>
                </a:solidFill>
                <a:latin typeface="Arial" pitchFamily="34" charset="0"/>
                <a:cs typeface="Arial" pitchFamily="34" charset="0"/>
              </a:defRPr>
            </a:lvl2pPr>
            <a:lvl3pPr marL="1143000" indent="-228600" eaLnBrk="0" hangingPunct="0">
              <a:defRPr i="1">
                <a:solidFill>
                  <a:schemeClr val="tx1"/>
                </a:solidFill>
                <a:latin typeface="Arial" pitchFamily="34" charset="0"/>
                <a:cs typeface="Arial" pitchFamily="34" charset="0"/>
              </a:defRPr>
            </a:lvl3pPr>
            <a:lvl4pPr marL="1600200" indent="-228600" eaLnBrk="0" hangingPunct="0">
              <a:defRPr i="1">
                <a:solidFill>
                  <a:schemeClr val="tx1"/>
                </a:solidFill>
                <a:latin typeface="Arial" pitchFamily="34" charset="0"/>
                <a:cs typeface="Arial" pitchFamily="34" charset="0"/>
              </a:defRPr>
            </a:lvl4pPr>
            <a:lvl5pPr marL="2057400" indent="-228600" eaLnBrk="0" hangingPunct="0">
              <a:defRPr i="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i="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i="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i="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i="1">
                <a:solidFill>
                  <a:schemeClr val="tx1"/>
                </a:solidFill>
                <a:latin typeface="Arial" pitchFamily="34" charset="0"/>
                <a:cs typeface="Arial" pitchFamily="34" charset="0"/>
              </a:defRPr>
            </a:lvl9pPr>
          </a:lstStyle>
          <a:p>
            <a:pPr eaLnBrk="1" hangingPunct="1"/>
            <a:r>
              <a:rPr lang="en-US"/>
              <a:t>Moissey Markov</a:t>
            </a:r>
            <a:endParaRPr lang="el-G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a:xfrm>
            <a:off x="914400" y="333375"/>
            <a:ext cx="8229600" cy="1371600"/>
          </a:xfrm>
        </p:spPr>
        <p:txBody>
          <a:bodyPr/>
          <a:lstStyle/>
          <a:p>
            <a:pPr eaLnBrk="1" fontAlgn="auto" hangingPunct="1">
              <a:spcAft>
                <a:spcPts val="0"/>
              </a:spcAft>
              <a:defRPr/>
            </a:pPr>
            <a:r>
              <a:rPr lang="en-US" dirty="0" smtClean="0">
                <a:solidFill>
                  <a:schemeClr val="bg1">
                    <a:lumMod val="75000"/>
                    <a:lumOff val="25000"/>
                  </a:schemeClr>
                </a:solidFill>
                <a:latin typeface="Comic Sans MS" pitchFamily="66" charset="0"/>
              </a:rPr>
              <a:t>What is the neutrino?  </a:t>
            </a:r>
            <a:endParaRPr lang="el-GR" dirty="0">
              <a:solidFill>
                <a:schemeClr val="bg1">
                  <a:lumMod val="75000"/>
                  <a:lumOff val="25000"/>
                </a:schemeClr>
              </a:solidFill>
              <a:latin typeface="Comic Sans MS" pitchFamily="66" charset="0"/>
            </a:endParaRPr>
          </a:p>
        </p:txBody>
      </p:sp>
      <p:sp>
        <p:nvSpPr>
          <p:cNvPr id="77829" name="Text Box 5"/>
          <p:cNvSpPr txBox="1">
            <a:spLocks noChangeArrowheads="1"/>
          </p:cNvSpPr>
          <p:nvPr/>
        </p:nvSpPr>
        <p:spPr bwMode="auto">
          <a:xfrm>
            <a:off x="755650" y="1843088"/>
            <a:ext cx="7904163" cy="4154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Char char="•"/>
              <a:defRPr/>
            </a:pPr>
            <a:r>
              <a:rPr lang="en-US" sz="2400" b="1" i="0" dirty="0" smtClean="0">
                <a:solidFill>
                  <a:srgbClr val="FFC000"/>
                </a:solidFill>
                <a:latin typeface="Comic Sans MS" pitchFamily="66" charset="0"/>
                <a:cs typeface="Arial" charset="0"/>
              </a:rPr>
              <a:t>Almost massless elementary particle</a:t>
            </a:r>
            <a:r>
              <a:rPr lang="el-GR" sz="2400" b="1" i="0" dirty="0">
                <a:solidFill>
                  <a:srgbClr val="FFC000"/>
                </a:solidFill>
                <a:latin typeface="Comic Sans MS" pitchFamily="66" charset="0"/>
                <a:cs typeface="Arial" charset="0"/>
              </a:rPr>
              <a:t/>
            </a:r>
            <a:br>
              <a:rPr lang="el-GR" sz="2400" b="1" i="0" dirty="0">
                <a:solidFill>
                  <a:srgbClr val="FFC000"/>
                </a:solidFill>
                <a:latin typeface="Comic Sans MS" pitchFamily="66" charset="0"/>
                <a:cs typeface="Arial" charset="0"/>
              </a:rPr>
            </a:br>
            <a:endParaRPr lang="el-GR" sz="2400" b="1" i="0" dirty="0">
              <a:solidFill>
                <a:srgbClr val="FFC000"/>
              </a:solidFill>
              <a:latin typeface="Comic Sans MS" pitchFamily="66" charset="0"/>
              <a:cs typeface="Arial" charset="0"/>
            </a:endParaRPr>
          </a:p>
          <a:p>
            <a:pPr>
              <a:buFontTx/>
              <a:buChar char="•"/>
              <a:defRPr/>
            </a:pPr>
            <a:r>
              <a:rPr lang="en-US" sz="2400" b="1" i="0" dirty="0" smtClean="0">
                <a:solidFill>
                  <a:srgbClr val="FFC000"/>
                </a:solidFill>
                <a:latin typeface="Comic Sans MS" pitchFamily="66" charset="0"/>
                <a:cs typeface="Arial" charset="0"/>
              </a:rPr>
              <a:t>Lepton (no internal structure –so far)</a:t>
            </a:r>
            <a:r>
              <a:rPr lang="el-GR" sz="2400" b="1" i="0" dirty="0">
                <a:solidFill>
                  <a:srgbClr val="FFC000"/>
                </a:solidFill>
                <a:latin typeface="Comic Sans MS" pitchFamily="66" charset="0"/>
                <a:cs typeface="Arial" charset="0"/>
              </a:rPr>
              <a:t/>
            </a:r>
            <a:br>
              <a:rPr lang="el-GR" sz="2400" b="1" i="0" dirty="0">
                <a:solidFill>
                  <a:srgbClr val="FFC000"/>
                </a:solidFill>
                <a:latin typeface="Comic Sans MS" pitchFamily="66" charset="0"/>
                <a:cs typeface="Arial" charset="0"/>
              </a:rPr>
            </a:br>
            <a:endParaRPr lang="el-GR" sz="2400" b="1" i="0" dirty="0">
              <a:solidFill>
                <a:srgbClr val="FFC000"/>
              </a:solidFill>
              <a:latin typeface="Comic Sans MS" pitchFamily="66" charset="0"/>
              <a:cs typeface="Arial" charset="0"/>
            </a:endParaRPr>
          </a:p>
          <a:p>
            <a:pPr>
              <a:buFontTx/>
              <a:buChar char="•"/>
              <a:defRPr/>
            </a:pPr>
            <a:r>
              <a:rPr lang="en-US" sz="2400" b="1" i="0" dirty="0" smtClean="0">
                <a:solidFill>
                  <a:srgbClr val="FFC000"/>
                </a:solidFill>
                <a:latin typeface="Comic Sans MS" pitchFamily="66" charset="0"/>
                <a:cs typeface="Arial" charset="0"/>
              </a:rPr>
              <a:t>Interacts very weakly with matter through weak interactions</a:t>
            </a:r>
            <a:r>
              <a:rPr lang="el-GR" sz="2400" b="1" i="0" dirty="0">
                <a:solidFill>
                  <a:schemeClr val="bg2">
                    <a:lumMod val="60000"/>
                    <a:lumOff val="40000"/>
                  </a:schemeClr>
                </a:solidFill>
                <a:latin typeface="Comic Sans MS" pitchFamily="66" charset="0"/>
                <a:cs typeface="Arial" charset="0"/>
              </a:rPr>
              <a:t/>
            </a:r>
            <a:br>
              <a:rPr lang="el-GR" sz="2400" b="1" i="0" dirty="0">
                <a:solidFill>
                  <a:schemeClr val="bg2">
                    <a:lumMod val="60000"/>
                    <a:lumOff val="40000"/>
                  </a:schemeClr>
                </a:solidFill>
                <a:latin typeface="Comic Sans MS" pitchFamily="66" charset="0"/>
                <a:cs typeface="Arial" charset="0"/>
              </a:rPr>
            </a:br>
            <a:endParaRPr lang="el-GR" sz="2400" b="1" i="0" dirty="0">
              <a:solidFill>
                <a:schemeClr val="bg2">
                  <a:lumMod val="60000"/>
                  <a:lumOff val="40000"/>
                </a:schemeClr>
              </a:solidFill>
              <a:latin typeface="Comic Sans MS" pitchFamily="66" charset="0"/>
              <a:cs typeface="Arial" charset="0"/>
            </a:endParaRPr>
          </a:p>
          <a:p>
            <a:pPr>
              <a:buFontTx/>
              <a:buChar char="•"/>
              <a:defRPr/>
            </a:pPr>
            <a:r>
              <a:rPr lang="en-US" sz="2400" b="1" i="0" dirty="0" smtClean="0">
                <a:solidFill>
                  <a:srgbClr val="C00000"/>
                </a:solidFill>
                <a:latin typeface="Comic Sans MS" pitchFamily="66" charset="0"/>
                <a:cs typeface="Arial" charset="0"/>
              </a:rPr>
              <a:t>Is produced in elementary processes where the weak interaction is at play: Supernova explosions, cataclysmic cosmic events, nuclear reactors, particle accelerators.. </a:t>
            </a:r>
            <a:endParaRPr lang="el-GR" sz="2400" b="1" i="0" dirty="0">
              <a:solidFill>
                <a:srgbClr val="FFC000"/>
              </a:solidFill>
              <a:latin typeface="Comic Sans MS" pitchFamily="66" charset="0"/>
              <a:cs typeface="Arial" charset="0"/>
            </a:endParaRPr>
          </a:p>
        </p:txBody>
      </p:sp>
      <p:pic>
        <p:nvPicPr>
          <p:cNvPr id="19460" name="Picture 1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88224" y="260648"/>
            <a:ext cx="1363662" cy="1249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62588" y="0"/>
            <a:ext cx="3681412" cy="3205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62588" y="3184525"/>
            <a:ext cx="3681412" cy="2836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21" name="TextBox 12"/>
          <p:cNvSpPr txBox="1">
            <a:spLocks noChangeArrowheads="1"/>
          </p:cNvSpPr>
          <p:nvPr/>
        </p:nvSpPr>
        <p:spPr bwMode="auto">
          <a:xfrm>
            <a:off x="173038" y="333375"/>
            <a:ext cx="389413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i="1">
                <a:solidFill>
                  <a:schemeClr val="tx1"/>
                </a:solidFill>
                <a:latin typeface="Arial" pitchFamily="34" charset="0"/>
                <a:cs typeface="Arial" pitchFamily="34" charset="0"/>
              </a:defRPr>
            </a:lvl1pPr>
            <a:lvl2pPr marL="742950" indent="-285750" eaLnBrk="0" hangingPunct="0">
              <a:defRPr i="1">
                <a:solidFill>
                  <a:schemeClr val="tx1"/>
                </a:solidFill>
                <a:latin typeface="Arial" pitchFamily="34" charset="0"/>
                <a:cs typeface="Arial" pitchFamily="34" charset="0"/>
              </a:defRPr>
            </a:lvl2pPr>
            <a:lvl3pPr marL="1143000" indent="-228600" eaLnBrk="0" hangingPunct="0">
              <a:defRPr i="1">
                <a:solidFill>
                  <a:schemeClr val="tx1"/>
                </a:solidFill>
                <a:latin typeface="Arial" pitchFamily="34" charset="0"/>
                <a:cs typeface="Arial" pitchFamily="34" charset="0"/>
              </a:defRPr>
            </a:lvl3pPr>
            <a:lvl4pPr marL="1600200" indent="-228600" eaLnBrk="0" hangingPunct="0">
              <a:defRPr i="1">
                <a:solidFill>
                  <a:schemeClr val="tx1"/>
                </a:solidFill>
                <a:latin typeface="Arial" pitchFamily="34" charset="0"/>
                <a:cs typeface="Arial" pitchFamily="34" charset="0"/>
              </a:defRPr>
            </a:lvl4pPr>
            <a:lvl5pPr marL="2057400" indent="-228600" eaLnBrk="0" hangingPunct="0">
              <a:defRPr i="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i="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i="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i="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i="1">
                <a:solidFill>
                  <a:schemeClr val="tx1"/>
                </a:solidFill>
                <a:latin typeface="Arial" pitchFamily="34" charset="0"/>
                <a:cs typeface="Arial" pitchFamily="34" charset="0"/>
              </a:defRPr>
            </a:lvl9pPr>
          </a:lstStyle>
          <a:p>
            <a:pPr eaLnBrk="1" hangingPunct="1"/>
            <a:r>
              <a:rPr lang="en-US" sz="2400" b="1" i="0" dirty="0" smtClean="0">
                <a:solidFill>
                  <a:srgbClr val="0070C0"/>
                </a:solidFill>
                <a:latin typeface="Comic Sans MS" pitchFamily="66" charset="0"/>
              </a:rPr>
              <a:t>Cherenkov Radiation</a:t>
            </a:r>
            <a:endParaRPr lang="el-GR" sz="2400" b="1" i="0" dirty="0">
              <a:solidFill>
                <a:srgbClr val="0070C0"/>
              </a:solidFill>
              <a:latin typeface="Comic Sans MS" pitchFamily="66" charset="0"/>
            </a:endParaRPr>
          </a:p>
        </p:txBody>
      </p:sp>
      <p:pic>
        <p:nvPicPr>
          <p:cNvPr id="41986" name="Picture 2" descr="ANTARES | KM3NeT – ECAP"/>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3038" y="1520066"/>
            <a:ext cx="5165237" cy="399716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4" name="Picture 2" descr="http://www.ea.gr/sotiriou/Image5.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483768"/>
            <a:ext cx="9144000" cy="106571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25262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029200" y="25400"/>
            <a:ext cx="4114800" cy="700088"/>
          </a:xfrm>
        </p:spPr>
        <p:txBody>
          <a:bodyPr/>
          <a:lstStyle/>
          <a:p>
            <a:pPr eaLnBrk="1" fontAlgn="auto" hangingPunct="1">
              <a:spcAft>
                <a:spcPts val="0"/>
              </a:spcAft>
              <a:defRPr/>
            </a:pPr>
            <a:r>
              <a:rPr lang="en-US" dirty="0" smtClean="0">
                <a:solidFill>
                  <a:schemeClr val="bg1">
                    <a:lumMod val="75000"/>
                    <a:lumOff val="25000"/>
                  </a:schemeClr>
                </a:solidFill>
              </a:rPr>
              <a:t>How do we detect </a:t>
            </a:r>
            <a:r>
              <a:rPr lang="en-US" dirty="0" err="1" smtClean="0">
                <a:solidFill>
                  <a:schemeClr val="bg1">
                    <a:lumMod val="75000"/>
                    <a:lumOff val="25000"/>
                  </a:schemeClr>
                </a:solidFill>
              </a:rPr>
              <a:t>cherenkov</a:t>
            </a:r>
            <a:r>
              <a:rPr lang="en-US" dirty="0" smtClean="0">
                <a:solidFill>
                  <a:schemeClr val="bg1">
                    <a:lumMod val="75000"/>
                    <a:lumOff val="25000"/>
                  </a:schemeClr>
                </a:solidFill>
              </a:rPr>
              <a:t> radiation</a:t>
            </a:r>
            <a:r>
              <a:rPr lang="en-US" dirty="0">
                <a:solidFill>
                  <a:schemeClr val="bg1">
                    <a:lumMod val="75000"/>
                    <a:lumOff val="25000"/>
                  </a:schemeClr>
                </a:solidFill>
              </a:rPr>
              <a:t>?</a:t>
            </a:r>
            <a:endParaRPr lang="el-GR" dirty="0">
              <a:solidFill>
                <a:schemeClr val="bg1">
                  <a:lumMod val="75000"/>
                  <a:lumOff val="25000"/>
                </a:schemeClr>
              </a:solidFill>
            </a:endParaRPr>
          </a:p>
        </p:txBody>
      </p:sp>
      <p:graphicFrame>
        <p:nvGraphicFramePr>
          <p:cNvPr id="39939" name="Object 3"/>
          <p:cNvGraphicFramePr>
            <a:graphicFrameLocks noGrp="1" noChangeAspect="1"/>
          </p:cNvGraphicFramePr>
          <p:nvPr/>
        </p:nvGraphicFramePr>
        <p:xfrm>
          <a:off x="2124075" y="1279525"/>
          <a:ext cx="6951663" cy="5218113"/>
        </p:xfrm>
        <a:graphic>
          <a:graphicData uri="http://schemas.openxmlformats.org/presentationml/2006/ole">
            <mc:AlternateContent xmlns:mc="http://schemas.openxmlformats.org/markup-compatibility/2006">
              <mc:Choice xmlns:v="urn:schemas-microsoft-com:vml" Requires="v">
                <p:oleObj spid="_x0000_s39954" r:id="rId3" imgW="12215873" imgH="9168254" progId="">
                  <p:embed/>
                </p:oleObj>
              </mc:Choice>
              <mc:Fallback>
                <p:oleObj r:id="rId3" imgW="12215873" imgH="9168254" progId="">
                  <p:embed/>
                  <p:pic>
                    <p:nvPicPr>
                      <p:cNvPr id="0" name="Object 3"/>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24075" y="1279525"/>
                        <a:ext cx="6951663" cy="521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9940" name="TextBox 4"/>
          <p:cNvSpPr txBox="1">
            <a:spLocks noChangeArrowheads="1"/>
          </p:cNvSpPr>
          <p:nvPr/>
        </p:nvSpPr>
        <p:spPr bwMode="auto">
          <a:xfrm>
            <a:off x="0" y="765175"/>
            <a:ext cx="8752717"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i="1">
                <a:solidFill>
                  <a:schemeClr val="tx1"/>
                </a:solidFill>
                <a:latin typeface="Arial" pitchFamily="34" charset="0"/>
                <a:cs typeface="Arial" pitchFamily="34" charset="0"/>
              </a:defRPr>
            </a:lvl1pPr>
            <a:lvl2pPr marL="742950" indent="-285750" eaLnBrk="0" hangingPunct="0">
              <a:defRPr i="1">
                <a:solidFill>
                  <a:schemeClr val="tx1"/>
                </a:solidFill>
                <a:latin typeface="Arial" pitchFamily="34" charset="0"/>
                <a:cs typeface="Arial" pitchFamily="34" charset="0"/>
              </a:defRPr>
            </a:lvl2pPr>
            <a:lvl3pPr marL="1143000" indent="-228600" eaLnBrk="0" hangingPunct="0">
              <a:defRPr i="1">
                <a:solidFill>
                  <a:schemeClr val="tx1"/>
                </a:solidFill>
                <a:latin typeface="Arial" pitchFamily="34" charset="0"/>
                <a:cs typeface="Arial" pitchFamily="34" charset="0"/>
              </a:defRPr>
            </a:lvl3pPr>
            <a:lvl4pPr marL="1600200" indent="-228600" eaLnBrk="0" hangingPunct="0">
              <a:defRPr i="1">
                <a:solidFill>
                  <a:schemeClr val="tx1"/>
                </a:solidFill>
                <a:latin typeface="Arial" pitchFamily="34" charset="0"/>
                <a:cs typeface="Arial" pitchFamily="34" charset="0"/>
              </a:defRPr>
            </a:lvl4pPr>
            <a:lvl5pPr marL="2057400" indent="-228600" eaLnBrk="0" hangingPunct="0">
              <a:defRPr i="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i="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i="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i="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i="1">
                <a:solidFill>
                  <a:schemeClr val="tx1"/>
                </a:solidFill>
                <a:latin typeface="Arial" pitchFamily="34" charset="0"/>
                <a:cs typeface="Arial" pitchFamily="34" charset="0"/>
              </a:defRPr>
            </a:lvl9pPr>
          </a:lstStyle>
          <a:p>
            <a:pPr eaLnBrk="1" hangingPunct="1"/>
            <a:r>
              <a:rPr lang="en-US" i="0" dirty="0" smtClean="0">
                <a:latin typeface="Comic Sans MS" pitchFamily="66" charset="0"/>
              </a:rPr>
              <a:t>We use photosensitive devices called “photomultipliers” (PMTs) that can detect</a:t>
            </a:r>
            <a:br>
              <a:rPr lang="en-US" i="0" dirty="0" smtClean="0">
                <a:latin typeface="Comic Sans MS" pitchFamily="66" charset="0"/>
              </a:rPr>
            </a:br>
            <a:r>
              <a:rPr lang="en-US" i="0" dirty="0" smtClean="0">
                <a:latin typeface="Comic Sans MS" pitchFamily="66" charset="0"/>
              </a:rPr>
              <a:t>even single photons through the photoelectric effect: </a:t>
            </a:r>
            <a:br>
              <a:rPr lang="en-US" i="0" dirty="0" smtClean="0">
                <a:latin typeface="Comic Sans MS" pitchFamily="66" charset="0"/>
              </a:rPr>
            </a:br>
            <a:r>
              <a:rPr lang="el-GR" i="0" dirty="0">
                <a:latin typeface="Comic Sans MS" pitchFamily="66" charset="0"/>
              </a:rPr>
              <a:t/>
            </a:r>
            <a:br>
              <a:rPr lang="el-GR" i="0" dirty="0">
                <a:latin typeface="Comic Sans MS" pitchFamily="66" charset="0"/>
              </a:rPr>
            </a:br>
            <a:r>
              <a:rPr lang="el-GR" i="0" dirty="0">
                <a:latin typeface="Comic Sans MS" pitchFamily="66" charset="0"/>
              </a:rPr>
              <a:t/>
            </a:r>
            <a:br>
              <a:rPr lang="el-GR" i="0" dirty="0">
                <a:latin typeface="Comic Sans MS" pitchFamily="66" charset="0"/>
              </a:rPr>
            </a:br>
            <a:r>
              <a:rPr lang="en-US" i="0" dirty="0" smtClean="0">
                <a:latin typeface="Comic Sans MS" pitchFamily="66" charset="0"/>
              </a:rPr>
              <a:t>When a photon of specific frequency interacts</a:t>
            </a:r>
            <a:br>
              <a:rPr lang="en-US" i="0" dirty="0" smtClean="0">
                <a:latin typeface="Comic Sans MS" pitchFamily="66" charset="0"/>
              </a:rPr>
            </a:br>
            <a:r>
              <a:rPr lang="en-US" i="0" dirty="0" smtClean="0">
                <a:latin typeface="Comic Sans MS" pitchFamily="66" charset="0"/>
              </a:rPr>
              <a:t>with their photosensitive surface an electron </a:t>
            </a:r>
            <a:br>
              <a:rPr lang="en-US" i="0" dirty="0" smtClean="0">
                <a:latin typeface="Comic Sans MS" pitchFamily="66" charset="0"/>
              </a:rPr>
            </a:br>
            <a:r>
              <a:rPr lang="en-US" i="0" dirty="0" smtClean="0">
                <a:latin typeface="Comic Sans MS" pitchFamily="66" charset="0"/>
              </a:rPr>
              <a:t>is produced. The electron is accelerated</a:t>
            </a:r>
            <a:br>
              <a:rPr lang="en-US" i="0" dirty="0" smtClean="0">
                <a:latin typeface="Comic Sans MS" pitchFamily="66" charset="0"/>
              </a:rPr>
            </a:br>
            <a:r>
              <a:rPr lang="en-US" i="0" dirty="0" smtClean="0">
                <a:latin typeface="Comic Sans MS" pitchFamily="66" charset="0"/>
              </a:rPr>
              <a:t>through a high voltage and is “multiplied”</a:t>
            </a:r>
            <a:br>
              <a:rPr lang="en-US" i="0" dirty="0" smtClean="0">
                <a:latin typeface="Comic Sans MS" pitchFamily="66" charset="0"/>
              </a:rPr>
            </a:br>
            <a:r>
              <a:rPr lang="en-US" i="0" dirty="0" smtClean="0">
                <a:latin typeface="Comic Sans MS" pitchFamily="66" charset="0"/>
              </a:rPr>
              <a:t>in a system of dynodes. As a result we have</a:t>
            </a:r>
            <a:br>
              <a:rPr lang="en-US" i="0" dirty="0" smtClean="0">
                <a:latin typeface="Comic Sans MS" pitchFamily="66" charset="0"/>
              </a:rPr>
            </a:br>
            <a:r>
              <a:rPr lang="en-US" i="0" dirty="0" smtClean="0">
                <a:latin typeface="Comic Sans MS" pitchFamily="66" charset="0"/>
              </a:rPr>
              <a:t>a measurable electric pulse in the anode.</a:t>
            </a:r>
            <a:r>
              <a:rPr lang="el-GR" i="0" dirty="0">
                <a:latin typeface="Comic Sans MS" pitchFamily="66" charset="0"/>
              </a:rPr>
              <a:t/>
            </a:r>
            <a:br>
              <a:rPr lang="el-GR" i="0" dirty="0">
                <a:latin typeface="Comic Sans MS" pitchFamily="66" charset="0"/>
              </a:rPr>
            </a:br>
            <a:r>
              <a:rPr lang="el-GR" i="0" dirty="0">
                <a:latin typeface="Comic Sans MS" pitchFamily="66" charset="0"/>
              </a:rPr>
              <a:t/>
            </a:r>
            <a:br>
              <a:rPr lang="el-GR" i="0" dirty="0">
                <a:latin typeface="Comic Sans MS" pitchFamily="66" charset="0"/>
              </a:rPr>
            </a:br>
            <a:r>
              <a:rPr lang="el-GR" i="0" dirty="0">
                <a:latin typeface="Comic Sans MS" pitchFamily="66" charset="0"/>
              </a:rPr>
              <a:t/>
            </a:r>
            <a:br>
              <a:rPr lang="el-GR" i="0" dirty="0">
                <a:latin typeface="Comic Sans MS" pitchFamily="66" charset="0"/>
              </a:rPr>
            </a:br>
            <a:r>
              <a:rPr lang="en-US" i="0" dirty="0" smtClean="0">
                <a:latin typeface="Comic Sans MS" pitchFamily="66" charset="0"/>
              </a:rPr>
              <a:t>PMTs transform light into electric</a:t>
            </a:r>
            <a:br>
              <a:rPr lang="en-US" i="0" dirty="0" smtClean="0">
                <a:latin typeface="Comic Sans MS" pitchFamily="66" charset="0"/>
              </a:rPr>
            </a:br>
            <a:r>
              <a:rPr lang="en-US" i="0" dirty="0" smtClean="0">
                <a:latin typeface="Comic Sans MS" pitchFamily="66" charset="0"/>
              </a:rPr>
              <a:t>current</a:t>
            </a:r>
            <a:r>
              <a:rPr lang="en-US" i="0" dirty="0" smtClean="0">
                <a:latin typeface="Comic Sans MS" pitchFamily="66" charset="0"/>
              </a:rPr>
              <a:t>. </a:t>
            </a:r>
            <a:r>
              <a:rPr lang="en-US" i="0" dirty="0" smtClean="0">
                <a:latin typeface="Comic Sans MS" pitchFamily="66" charset="0"/>
              </a:rPr>
              <a:t>Like inverse lamps! </a:t>
            </a:r>
            <a:endParaRPr lang="el-GR" i="0" dirty="0">
              <a:latin typeface="Comic Sans MS" pitchFamily="66" charset="0"/>
            </a:endParaRPr>
          </a:p>
        </p:txBody>
      </p:sp>
      <p:pic>
        <p:nvPicPr>
          <p:cNvPr id="39941" name="Picture 4" descr="http://www.leica-microsystems.com/fileadmin/_processed_/csm_f03_2db1cbfb1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950" y="5289550"/>
            <a:ext cx="4032250" cy="139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2" name="Rectangle 5"/>
          <p:cNvSpPr>
            <a:spLocks noChangeArrowheads="1"/>
          </p:cNvSpPr>
          <p:nvPr/>
        </p:nvSpPr>
        <p:spPr bwMode="auto">
          <a:xfrm>
            <a:off x="4167188" y="6488113"/>
            <a:ext cx="64531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hlinkClick r:id="rId6"/>
              </a:rPr>
              <a:t>http://quarknet.fnal.gov/projects/pmt/student/dynodes.shtml</a:t>
            </a:r>
            <a:r>
              <a:rPr lang="el-GR" sz="1400"/>
              <a:t>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457200" y="2020888"/>
            <a:ext cx="8229600" cy="4075112"/>
          </a:xfrm>
        </p:spPr>
        <p:txBody>
          <a:bodyPr>
            <a:normAutofit/>
          </a:bodyPr>
          <a:lstStyle/>
          <a:p>
            <a:pPr marL="0" indent="0" eaLnBrk="1" fontAlgn="auto" hangingPunct="1">
              <a:spcAft>
                <a:spcPts val="0"/>
              </a:spcAft>
              <a:defRPr/>
            </a:pPr>
            <a:r>
              <a:rPr lang="en-US" dirty="0" smtClean="0">
                <a:latin typeface="Comic Sans MS" pitchFamily="66" charset="0"/>
              </a:rPr>
              <a:t>Big volume</a:t>
            </a:r>
            <a:r>
              <a:rPr lang="el-GR" dirty="0" smtClean="0">
                <a:latin typeface="Comic Sans MS" pitchFamily="66" charset="0"/>
              </a:rPr>
              <a:t>(~</a:t>
            </a:r>
            <a:r>
              <a:rPr lang="el-GR" dirty="0">
                <a:latin typeface="Comic Sans MS" pitchFamily="66" charset="0"/>
              </a:rPr>
              <a:t>1 </a:t>
            </a:r>
            <a:r>
              <a:rPr lang="en-US" dirty="0">
                <a:latin typeface="Comic Sans MS" pitchFamily="66" charset="0"/>
              </a:rPr>
              <a:t>km3)</a:t>
            </a:r>
          </a:p>
          <a:p>
            <a:pPr marL="0" indent="0" eaLnBrk="1" fontAlgn="auto" hangingPunct="1">
              <a:spcAft>
                <a:spcPts val="0"/>
              </a:spcAft>
              <a:defRPr/>
            </a:pPr>
            <a:r>
              <a:rPr lang="en-US" dirty="0" smtClean="0">
                <a:latin typeface="Comic Sans MS" pitchFamily="66" charset="0"/>
              </a:rPr>
              <a:t>Optical modules (eyes) consisting of photomultipliers submerged in the very deep sea or ice to reduce the “noise” of cosmic rays (</a:t>
            </a:r>
            <a:r>
              <a:rPr lang="en-US" dirty="0" err="1" smtClean="0">
                <a:latin typeface="Comic Sans MS" pitchFamily="66" charset="0"/>
              </a:rPr>
              <a:t>muons</a:t>
            </a:r>
            <a:r>
              <a:rPr lang="en-US" dirty="0" smtClean="0">
                <a:latin typeface="Comic Sans MS" pitchFamily="66" charset="0"/>
              </a:rPr>
              <a:t>) that come from the atmosphere (more about this in J. </a:t>
            </a:r>
            <a:r>
              <a:rPr lang="en-US" dirty="0" err="1" smtClean="0">
                <a:latin typeface="Comic Sans MS" pitchFamily="66" charset="0"/>
              </a:rPr>
              <a:t>Marteau</a:t>
            </a:r>
            <a:r>
              <a:rPr lang="en-US" dirty="0">
                <a:latin typeface="Comic Sans MS" pitchFamily="66" charset="0"/>
              </a:rPr>
              <a:t> </a:t>
            </a:r>
            <a:r>
              <a:rPr lang="en-US" dirty="0" smtClean="0">
                <a:latin typeface="Comic Sans MS" pitchFamily="66" charset="0"/>
              </a:rPr>
              <a:t>and T. </a:t>
            </a:r>
            <a:r>
              <a:rPr lang="en-US" dirty="0" err="1" smtClean="0">
                <a:latin typeface="Comic Sans MS" pitchFamily="66" charset="0"/>
              </a:rPr>
              <a:t>Avgitas’s</a:t>
            </a:r>
            <a:r>
              <a:rPr lang="en-US" dirty="0" smtClean="0">
                <a:latin typeface="Comic Sans MS" pitchFamily="66" charset="0"/>
              </a:rPr>
              <a:t> presentation). </a:t>
            </a:r>
            <a:r>
              <a:rPr lang="el-GR" dirty="0">
                <a:latin typeface="Comic Sans MS" pitchFamily="66" charset="0"/>
              </a:rPr>
              <a:t/>
            </a:r>
            <a:br>
              <a:rPr lang="el-GR" dirty="0">
                <a:latin typeface="Comic Sans MS" pitchFamily="66" charset="0"/>
              </a:rPr>
            </a:br>
            <a:r>
              <a:rPr lang="el-GR" dirty="0">
                <a:latin typeface="Comic Sans MS" pitchFamily="66" charset="0"/>
              </a:rPr>
              <a:t/>
            </a:r>
            <a:br>
              <a:rPr lang="el-GR" dirty="0">
                <a:latin typeface="Comic Sans MS" pitchFamily="66" charset="0"/>
              </a:rPr>
            </a:br>
            <a:r>
              <a:rPr lang="en-US" dirty="0" smtClean="0">
                <a:latin typeface="Comic Sans MS" pitchFamily="66" charset="0"/>
              </a:rPr>
              <a:t>They require an optical medium with long transmission length (water/ice), low levels of contamination </a:t>
            </a:r>
            <a:r>
              <a:rPr lang="en-US" dirty="0" smtClean="0">
                <a:latin typeface="Comic Sans MS" pitchFamily="66" charset="0"/>
              </a:rPr>
              <a:t>and optical backgrounds. </a:t>
            </a:r>
            <a:br>
              <a:rPr lang="en-US" dirty="0" smtClean="0">
                <a:latin typeface="Comic Sans MS" pitchFamily="66" charset="0"/>
              </a:rPr>
            </a:br>
            <a:r>
              <a:rPr lang="el-GR" dirty="0">
                <a:latin typeface="Comic Sans MS" pitchFamily="66" charset="0"/>
              </a:rPr>
              <a:t/>
            </a:r>
            <a:br>
              <a:rPr lang="el-GR" dirty="0">
                <a:latin typeface="Comic Sans MS" pitchFamily="66" charset="0"/>
              </a:rPr>
            </a:br>
            <a:r>
              <a:rPr lang="en-US" dirty="0" smtClean="0">
                <a:latin typeface="Comic Sans MS" pitchFamily="66" charset="0"/>
              </a:rPr>
              <a:t>They measure neutrinos coming from the other side of the Earth!</a:t>
            </a:r>
            <a:endParaRPr lang="el-GR" dirty="0">
              <a:latin typeface="Comic Sans MS" pitchFamily="66" charset="0"/>
            </a:endParaRPr>
          </a:p>
        </p:txBody>
      </p:sp>
      <p:sp>
        <p:nvSpPr>
          <p:cNvPr id="3" name="Title 2"/>
          <p:cNvSpPr>
            <a:spLocks noGrp="1"/>
          </p:cNvSpPr>
          <p:nvPr>
            <p:ph type="title"/>
          </p:nvPr>
        </p:nvSpPr>
        <p:spPr>
          <a:xfrm>
            <a:off x="2484438" y="476250"/>
            <a:ext cx="4114800" cy="701675"/>
          </a:xfrm>
        </p:spPr>
        <p:txBody>
          <a:bodyPr/>
          <a:lstStyle/>
          <a:p>
            <a:pPr eaLnBrk="1" fontAlgn="auto" hangingPunct="1">
              <a:spcAft>
                <a:spcPts val="0"/>
              </a:spcAft>
              <a:defRPr/>
            </a:pPr>
            <a:r>
              <a:rPr lang="en-US" dirty="0" smtClean="0">
                <a:solidFill>
                  <a:schemeClr val="bg1">
                    <a:lumMod val="75000"/>
                    <a:lumOff val="25000"/>
                  </a:schemeClr>
                </a:solidFill>
                <a:latin typeface="Comic Sans MS" pitchFamily="66" charset="0"/>
              </a:rPr>
              <a:t>High energy neutrino telescopes</a:t>
            </a:r>
            <a:endParaRPr lang="el-GR" dirty="0">
              <a:solidFill>
                <a:schemeClr val="bg1">
                  <a:lumMod val="75000"/>
                  <a:lumOff val="25000"/>
                </a:schemeClr>
              </a:solidFill>
              <a:latin typeface="Comic Sans MS" pitchFamily="66"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4" descr="http://spiff.rit.edu/classes/phys200/lectures/icecube/array_withSears_amp_DetailedLabels.jpg"/>
          <p:cNvPicPr>
            <a:picLocks noGrp="1" noChangeAspect="1" noChangeArrowheads="1"/>
          </p:cNvPicPr>
          <p:nvPr>
            <p:ph sz="quarter" idx="13"/>
          </p:nvPr>
        </p:nvPicPr>
        <p:blipFill>
          <a:blip r:embed="rId2">
            <a:extLst>
              <a:ext uri="{28A0092B-C50C-407E-A947-70E740481C1C}">
                <a14:useLocalDpi xmlns:a14="http://schemas.microsoft.com/office/drawing/2010/main" val="0"/>
              </a:ext>
            </a:extLst>
          </a:blip>
          <a:srcRect/>
          <a:stretch>
            <a:fillRect/>
          </a:stretch>
        </p:blipFill>
        <p:spPr bwMode="auto">
          <a:xfrm>
            <a:off x="611188" y="1144588"/>
            <a:ext cx="7893050" cy="5695950"/>
          </a:xfrm>
          <a:noFill/>
          <a:extLst>
            <a:ext uri="{909E8E84-426E-40DD-AFC4-6F175D3DCCD1}">
              <a14:hiddenFill xmlns:a14="http://schemas.microsoft.com/office/drawing/2010/main">
                <a:solidFill>
                  <a:srgbClr val="FFFFFF"/>
                </a:solidFill>
              </a14:hiddenFill>
            </a:ext>
          </a:extLst>
        </p:spPr>
      </p:pic>
      <p:sp>
        <p:nvSpPr>
          <p:cNvPr id="41987" name="タイトル 3"/>
          <p:cNvSpPr>
            <a:spLocks noGrp="1"/>
          </p:cNvSpPr>
          <p:nvPr>
            <p:ph type="title"/>
          </p:nvPr>
        </p:nvSpPr>
        <p:spPr bwMode="auto">
          <a:xfrm>
            <a:off x="1676400" y="-100013"/>
            <a:ext cx="7467600" cy="1143001"/>
          </a:xfrm>
          <a:solidFill>
            <a:srgbClr val="000000"/>
          </a:solidFill>
          <a:ln>
            <a:solidFill>
              <a:srgbClr val="000000"/>
            </a:solidFill>
            <a:headEnd/>
            <a:tailEnd/>
          </a:ln>
        </p:spPr>
        <p:txBody>
          <a:bodyPr wrap="square" numCol="1" compatLnSpc="1">
            <a:prstTxWarp prst="textNoShape">
              <a:avLst/>
            </a:prstTxWarp>
          </a:bodyPr>
          <a:lstStyle/>
          <a:p>
            <a:pPr eaLnBrk="1" hangingPunct="1">
              <a:spcBef>
                <a:spcPct val="0"/>
              </a:spcBef>
            </a:pPr>
            <a:r>
              <a:rPr kumimoji="1" lang="en-US" altLang="ja-JP" sz="2800" b="0" cap="none" dirty="0" smtClean="0">
                <a:solidFill>
                  <a:srgbClr val="FFFFFF"/>
                </a:solidFill>
                <a:latin typeface="Comic Sans MS" pitchFamily="66" charset="0"/>
                <a:cs typeface="Tunga" pitchFamily="34" charset="0"/>
              </a:rPr>
              <a:t>The IceCube experiment</a:t>
            </a:r>
            <a:endParaRPr kumimoji="1" lang="ja-JP" altLang="en-US" sz="2800" b="0" cap="none" dirty="0">
              <a:solidFill>
                <a:srgbClr val="FFFFFF"/>
              </a:solidFill>
              <a:latin typeface="Comic Sans MS" pitchFamily="66" charset="0"/>
              <a:cs typeface="Tunga" pitchFamily="34" charset="0"/>
            </a:endParaRPr>
          </a:p>
        </p:txBody>
      </p:sp>
      <p:pic>
        <p:nvPicPr>
          <p:cNvPr id="41988" name="Picture 6" descr="http://www.phys.psu.edu/research/particle-astrophysics/IceCubeScienceCover.gif/@@images/26d38cbd-7568-4b23-8486-db452c7aa8a9.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23063" y="4221163"/>
            <a:ext cx="2435225" cy="264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p:cNvPicPr>
            <a:picLocks noChangeAspect="1" noChangeArrowheads="1"/>
          </p:cNvPicPr>
          <p:nvPr/>
        </p:nvPicPr>
        <p:blipFill>
          <a:blip r:embed="rId2">
            <a:extLst>
              <a:ext uri="{28A0092B-C50C-407E-A947-70E740481C1C}">
                <a14:useLocalDpi xmlns:a14="http://schemas.microsoft.com/office/drawing/2010/main" val="0"/>
              </a:ext>
            </a:extLst>
          </a:blip>
          <a:srcRect t="10013"/>
          <a:stretch>
            <a:fillRect/>
          </a:stretch>
        </p:blipFill>
        <p:spPr bwMode="auto">
          <a:xfrm>
            <a:off x="1539875" y="868363"/>
            <a:ext cx="7620000" cy="533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3011" name="タイトル 3"/>
          <p:cNvSpPr>
            <a:spLocks noGrp="1"/>
          </p:cNvSpPr>
          <p:nvPr>
            <p:ph type="title"/>
          </p:nvPr>
        </p:nvSpPr>
        <p:spPr>
          <a:xfrm>
            <a:off x="2124075" y="-100013"/>
            <a:ext cx="7467600" cy="1143001"/>
          </a:xfrm>
        </p:spPr>
        <p:txBody>
          <a:bodyPr/>
          <a:lstStyle/>
          <a:p>
            <a:pPr algn="ctr" eaLnBrk="1" hangingPunct="1"/>
            <a:r>
              <a:rPr kumimoji="1" lang="en-US" altLang="ja-JP" sz="2800" dirty="0" smtClean="0">
                <a:solidFill>
                  <a:schemeClr val="bg1"/>
                </a:solidFill>
                <a:latin typeface="Comic Sans MS" pitchFamily="66" charset="0"/>
              </a:rPr>
              <a:t>The IceCube Experiment</a:t>
            </a:r>
            <a:endParaRPr kumimoji="1" lang="ja-JP" altLang="en-US" sz="2800" dirty="0">
              <a:solidFill>
                <a:schemeClr val="bg1"/>
              </a:solidFill>
              <a:latin typeface="Comic Sans MS" pitchFamily="66" charset="0"/>
            </a:endParaRPr>
          </a:p>
        </p:txBody>
      </p:sp>
      <p:cxnSp>
        <p:nvCxnSpPr>
          <p:cNvPr id="7" name="直線矢印コネクタ 6"/>
          <p:cNvCxnSpPr>
            <a:stCxn id="43010" idx="1"/>
          </p:cNvCxnSpPr>
          <p:nvPr/>
        </p:nvCxnSpPr>
        <p:spPr>
          <a:xfrm>
            <a:off x="1539875" y="3535363"/>
            <a:ext cx="2024063" cy="1365250"/>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1404938" y="6242050"/>
            <a:ext cx="9505951" cy="461963"/>
          </a:xfrm>
          <a:prstGeom prst="rect">
            <a:avLst/>
          </a:prstGeom>
        </p:spPr>
        <p:txBody>
          <a:bodyPr>
            <a:spAutoFit/>
          </a:bodyPr>
          <a:lstStyle/>
          <a:p>
            <a:pPr algn="ctr" fontAlgn="auto">
              <a:spcBef>
                <a:spcPts val="0"/>
              </a:spcBef>
              <a:spcAft>
                <a:spcPts val="0"/>
              </a:spcAft>
              <a:defRPr/>
            </a:pPr>
            <a:r>
              <a:rPr kumimoji="1" lang="en-US" sz="2400" i="0" dirty="0">
                <a:solidFill>
                  <a:prstClr val="white"/>
                </a:solidFill>
                <a:cs typeface="+mn-cs"/>
              </a:rPr>
              <a:t>5160 </a:t>
            </a:r>
            <a:r>
              <a:rPr kumimoji="1" lang="el-GR" sz="2400" i="0" dirty="0">
                <a:solidFill>
                  <a:prstClr val="white"/>
                </a:solidFill>
                <a:cs typeface="+mn-cs"/>
              </a:rPr>
              <a:t>φωτοπολλαπλασιαστέςσε</a:t>
            </a:r>
            <a:r>
              <a:rPr kumimoji="1" lang="en-US" sz="2400" i="0" dirty="0">
                <a:solidFill>
                  <a:prstClr val="white"/>
                </a:solidFill>
                <a:cs typeface="+mn-cs"/>
              </a:rPr>
              <a:t> 1 km</a:t>
            </a:r>
            <a:r>
              <a:rPr kumimoji="1" lang="en-US" sz="2400" i="0" baseline="30000" dirty="0">
                <a:solidFill>
                  <a:prstClr val="white"/>
                </a:solidFill>
                <a:cs typeface="+mn-cs"/>
              </a:rPr>
              <a:t>3</a:t>
            </a:r>
            <a:endParaRPr lang="en-US" sz="1600" i="0" baseline="30000" dirty="0">
              <a:solidFill>
                <a:prstClr val="black"/>
              </a:solidFill>
              <a:latin typeface="Calibri"/>
              <a:cs typeface="+mn-cs"/>
            </a:endParaRPr>
          </a:p>
        </p:txBody>
      </p:sp>
    </p:spTree>
  </p:cSld>
  <p:clrMapOvr>
    <a:masterClrMapping/>
  </p:clrMapOvr>
  <p:transition spd="slow"/>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95288" y="0"/>
            <a:ext cx="8424862" cy="1487488"/>
          </a:xfrm>
        </p:spPr>
        <p:txBody>
          <a:bodyPr/>
          <a:lstStyle/>
          <a:p>
            <a:pPr eaLnBrk="1" fontAlgn="auto" hangingPunct="1">
              <a:spcAft>
                <a:spcPts val="0"/>
              </a:spcAft>
              <a:defRPr/>
            </a:pPr>
            <a:r>
              <a:rPr lang="en-US" dirty="0" smtClean="0">
                <a:solidFill>
                  <a:schemeClr val="bg1">
                    <a:lumMod val="75000"/>
                    <a:lumOff val="25000"/>
                  </a:schemeClr>
                </a:solidFill>
              </a:rPr>
              <a:t>Detecting neutrinos (ANTARES experiment)</a:t>
            </a:r>
            <a:endParaRPr lang="el-GR" dirty="0">
              <a:solidFill>
                <a:schemeClr val="bg1">
                  <a:lumMod val="75000"/>
                  <a:lumOff val="25000"/>
                </a:schemeClr>
              </a:solidFill>
            </a:endParaRPr>
          </a:p>
        </p:txBody>
      </p:sp>
      <p:sp>
        <p:nvSpPr>
          <p:cNvPr id="5" name="AutoShape 2" descr="A Cherenkov Neutrino Telescope GIF | Gfyca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a:p>
        </p:txBody>
      </p:sp>
      <p:sp>
        <p:nvSpPr>
          <p:cNvPr id="6" name="AutoShape 5" descr="A Cherenkov Neutrino Telescope GIF | Gfycat"/>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a:p>
        </p:txBody>
      </p:sp>
      <p:pic>
        <p:nvPicPr>
          <p:cNvPr id="9" name="Picture 2" descr="A Cherenkov Neutrino Telescope GIF | Gfycat"/>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259632" y="1988840"/>
            <a:ext cx="5904656" cy="453232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467544" y="188640"/>
            <a:ext cx="8229600" cy="1100138"/>
          </a:xfrm>
        </p:spPr>
        <p:txBody>
          <a:bodyPr/>
          <a:lstStyle/>
          <a:p>
            <a:pPr eaLnBrk="1" fontAlgn="auto" hangingPunct="1">
              <a:spcAft>
                <a:spcPts val="0"/>
              </a:spcAft>
              <a:defRPr/>
            </a:pPr>
            <a:r>
              <a:rPr lang="en-US" dirty="0" smtClean="0">
                <a:solidFill>
                  <a:schemeClr val="bg1">
                    <a:lumMod val="75000"/>
                    <a:lumOff val="25000"/>
                  </a:schemeClr>
                </a:solidFill>
                <a:latin typeface="Times New Roman" pitchFamily="18" charset="0"/>
              </a:rPr>
              <a:t>Experimental signatures</a:t>
            </a:r>
            <a:endParaRPr lang="el-GR" dirty="0">
              <a:solidFill>
                <a:schemeClr val="bg1">
                  <a:lumMod val="75000"/>
                  <a:lumOff val="25000"/>
                </a:schemeClr>
              </a:solidFill>
              <a:latin typeface="Times New Roman" pitchFamily="18" charset="0"/>
            </a:endParaRPr>
          </a:p>
        </p:txBody>
      </p:sp>
      <p:sp>
        <p:nvSpPr>
          <p:cNvPr id="45059" name="Picture 4"/>
          <p:cNvSpPr>
            <a:spLocks noChangeAspect="1" noChangeArrowheads="1"/>
          </p:cNvSpPr>
          <p:nvPr/>
        </p:nvSpPr>
        <p:spPr bwMode="auto">
          <a:xfrm>
            <a:off x="1043608" y="1052736"/>
            <a:ext cx="6985000" cy="4465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l-GR"/>
          </a:p>
        </p:txBody>
      </p:sp>
      <p:pic>
        <p:nvPicPr>
          <p:cNvPr id="45063" name="Picture 7" descr="http://www.particlebites.com/wp-content/uploads/2015/04/Screen-Shot-2015-03-31-at-4.31.03-PM.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9213" y="4155149"/>
            <a:ext cx="6120680" cy="2726448"/>
          </a:xfrm>
          <a:prstGeom prst="rect">
            <a:avLst/>
          </a:prstGeom>
          <a:noFill/>
          <a:extLst>
            <a:ext uri="{909E8E84-426E-40DD-AFC4-6F175D3DCCD1}">
              <a14:hiddenFill xmlns:a14="http://schemas.microsoft.com/office/drawing/2010/main">
                <a:solidFill>
                  <a:srgbClr val="FFFFFF"/>
                </a:solidFill>
              </a14:hiddenFill>
            </a:ext>
          </a:extLst>
        </p:spPr>
      </p:pic>
      <p:pic>
        <p:nvPicPr>
          <p:cNvPr id="45065" name="Picture 9" descr="https://encrypted-tbn0.gstatic.com/images?q=tbn:ANd9GcTx8arLWmelLa32x82BjgAMtg9lTEL3trxwo7UfYOZ4QUr8nmpGG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1680" y="1196752"/>
            <a:ext cx="5760640" cy="306735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77753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3097869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457200" y="2020888"/>
            <a:ext cx="8229600" cy="4075112"/>
          </a:xfrm>
        </p:spPr>
        <p:txBody>
          <a:bodyPr/>
          <a:lstStyle/>
          <a:p>
            <a:pPr marL="0" indent="0" eaLnBrk="1" fontAlgn="auto" hangingPunct="1">
              <a:spcAft>
                <a:spcPts val="0"/>
              </a:spcAft>
              <a:defRPr/>
            </a:pPr>
            <a:endParaRPr lang="el-GR"/>
          </a:p>
        </p:txBody>
      </p:sp>
      <p:pic>
        <p:nvPicPr>
          <p:cNvPr id="4710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54088"/>
            <a:ext cx="9144000" cy="6059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7108" name="TextBox 3"/>
          <p:cNvSpPr txBox="1">
            <a:spLocks noChangeArrowheads="1"/>
          </p:cNvSpPr>
          <p:nvPr/>
        </p:nvSpPr>
        <p:spPr bwMode="auto">
          <a:xfrm>
            <a:off x="107950" y="334963"/>
            <a:ext cx="90360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i="1">
                <a:solidFill>
                  <a:schemeClr val="tx1"/>
                </a:solidFill>
                <a:latin typeface="Arial" pitchFamily="34" charset="0"/>
                <a:cs typeface="Arial" pitchFamily="34" charset="0"/>
              </a:defRPr>
            </a:lvl1pPr>
            <a:lvl2pPr marL="742950" indent="-285750" eaLnBrk="0" hangingPunct="0">
              <a:defRPr i="1">
                <a:solidFill>
                  <a:schemeClr val="tx1"/>
                </a:solidFill>
                <a:latin typeface="Arial" pitchFamily="34" charset="0"/>
                <a:cs typeface="Arial" pitchFamily="34" charset="0"/>
              </a:defRPr>
            </a:lvl2pPr>
            <a:lvl3pPr marL="1143000" indent="-228600" eaLnBrk="0" hangingPunct="0">
              <a:defRPr i="1">
                <a:solidFill>
                  <a:schemeClr val="tx1"/>
                </a:solidFill>
                <a:latin typeface="Arial" pitchFamily="34" charset="0"/>
                <a:cs typeface="Arial" pitchFamily="34" charset="0"/>
              </a:defRPr>
            </a:lvl3pPr>
            <a:lvl4pPr marL="1600200" indent="-228600" eaLnBrk="0" hangingPunct="0">
              <a:defRPr i="1">
                <a:solidFill>
                  <a:schemeClr val="tx1"/>
                </a:solidFill>
                <a:latin typeface="Arial" pitchFamily="34" charset="0"/>
                <a:cs typeface="Arial" pitchFamily="34" charset="0"/>
              </a:defRPr>
            </a:lvl4pPr>
            <a:lvl5pPr marL="2057400" indent="-228600" eaLnBrk="0" hangingPunct="0">
              <a:defRPr i="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i="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i="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i="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i="1">
                <a:solidFill>
                  <a:schemeClr val="tx1"/>
                </a:solidFill>
                <a:latin typeface="Arial" pitchFamily="34" charset="0"/>
                <a:cs typeface="Arial" pitchFamily="34" charset="0"/>
              </a:defRPr>
            </a:lvl9pPr>
          </a:lstStyle>
          <a:p>
            <a:pPr eaLnBrk="1" hangingPunct="1"/>
            <a:r>
              <a:rPr lang="en-US" sz="2000" i="0" dirty="0" smtClean="0">
                <a:latin typeface="Comic Sans MS" pitchFamily="66" charset="0"/>
              </a:rPr>
              <a:t>The first detections of High Energy Astrophysical Neutrinos (IceCube)</a:t>
            </a:r>
            <a:endParaRPr lang="el-GR" sz="2000" i="0" dirty="0">
              <a:latin typeface="Comic Sans MS" pitchFamily="66"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684213" y="476250"/>
            <a:ext cx="8075612" cy="1100138"/>
          </a:xfrm>
        </p:spPr>
        <p:txBody>
          <a:bodyPr>
            <a:normAutofit/>
          </a:bodyPr>
          <a:lstStyle/>
          <a:p>
            <a:pPr marL="0" indent="0" eaLnBrk="1" fontAlgn="auto" hangingPunct="1">
              <a:spcAft>
                <a:spcPts val="0"/>
              </a:spcAft>
              <a:defRPr/>
            </a:pPr>
            <a:r>
              <a:rPr lang="el-GR" sz="2800" b="1" dirty="0">
                <a:latin typeface="Comic Sans MS" pitchFamily="66" charset="0"/>
              </a:rPr>
              <a:t>                   </a:t>
            </a:r>
            <a:r>
              <a:rPr lang="en-US" sz="2800" b="1" dirty="0" smtClean="0">
                <a:latin typeface="Comic Sans MS" pitchFamily="66" charset="0"/>
              </a:rPr>
              <a:t>Sources of neutrinos</a:t>
            </a:r>
            <a:endParaRPr lang="el-GR" sz="2400" dirty="0">
              <a:latin typeface="Comic Sans MS" pitchFamily="66" charset="0"/>
            </a:endParaRPr>
          </a:p>
        </p:txBody>
      </p:sp>
      <p:sp>
        <p:nvSpPr>
          <p:cNvPr id="20483" name="Slide Number Placeholder 3"/>
          <p:cNvSpPr>
            <a:spLocks noGrp="1"/>
          </p:cNvSpPr>
          <p:nvPr>
            <p:ph type="sldNum" sz="quarter" idx="16"/>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i="1">
                <a:solidFill>
                  <a:schemeClr val="tx1"/>
                </a:solidFill>
                <a:latin typeface="Arial" pitchFamily="34" charset="0"/>
                <a:cs typeface="Arial" pitchFamily="34" charset="0"/>
              </a:defRPr>
            </a:lvl1pPr>
            <a:lvl2pPr marL="742950" indent="-285750" eaLnBrk="0" hangingPunct="0">
              <a:defRPr i="1">
                <a:solidFill>
                  <a:schemeClr val="tx1"/>
                </a:solidFill>
                <a:latin typeface="Arial" pitchFamily="34" charset="0"/>
                <a:cs typeface="Arial" pitchFamily="34" charset="0"/>
              </a:defRPr>
            </a:lvl2pPr>
            <a:lvl3pPr marL="1143000" indent="-228600" eaLnBrk="0" hangingPunct="0">
              <a:defRPr i="1">
                <a:solidFill>
                  <a:schemeClr val="tx1"/>
                </a:solidFill>
                <a:latin typeface="Arial" pitchFamily="34" charset="0"/>
                <a:cs typeface="Arial" pitchFamily="34" charset="0"/>
              </a:defRPr>
            </a:lvl3pPr>
            <a:lvl4pPr marL="1600200" indent="-228600" eaLnBrk="0" hangingPunct="0">
              <a:defRPr i="1">
                <a:solidFill>
                  <a:schemeClr val="tx1"/>
                </a:solidFill>
                <a:latin typeface="Arial" pitchFamily="34" charset="0"/>
                <a:cs typeface="Arial" pitchFamily="34" charset="0"/>
              </a:defRPr>
            </a:lvl4pPr>
            <a:lvl5pPr marL="2057400" indent="-228600" eaLnBrk="0" hangingPunct="0">
              <a:defRPr i="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i="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i="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i="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i="1">
                <a:solidFill>
                  <a:schemeClr val="tx1"/>
                </a:solidFill>
                <a:latin typeface="Arial" pitchFamily="34" charset="0"/>
                <a:cs typeface="Arial" pitchFamily="34" charset="0"/>
              </a:defRPr>
            </a:lvl9pPr>
          </a:lstStyle>
          <a:p>
            <a:pPr eaLnBrk="1" hangingPunct="1"/>
            <a:fld id="{7AA553D5-A646-4DB6-8C7C-10652C88559E}" type="slidenum">
              <a:rPr lang="el-GR" smtClean="0"/>
              <a:pPr eaLnBrk="1" hangingPunct="1"/>
              <a:t>3</a:t>
            </a:fld>
            <a:endParaRPr lang="el-GR"/>
          </a:p>
        </p:txBody>
      </p:sp>
      <p:pic>
        <p:nvPicPr>
          <p:cNvPr id="40962" name="Picture 2" descr="Neutrino energies | All Things Neutrin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6" y="1556792"/>
            <a:ext cx="7527511" cy="502079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4221163"/>
            <a:ext cx="4191000" cy="223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1"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4221163"/>
            <a:ext cx="3771900" cy="238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2" name="Text Box 7"/>
          <p:cNvSpPr txBox="1">
            <a:spLocks noChangeArrowheads="1"/>
          </p:cNvSpPr>
          <p:nvPr/>
        </p:nvSpPr>
        <p:spPr bwMode="auto">
          <a:xfrm>
            <a:off x="468312" y="404813"/>
            <a:ext cx="7200031"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i="1">
                <a:solidFill>
                  <a:schemeClr val="tx1"/>
                </a:solidFill>
                <a:latin typeface="Arial" pitchFamily="34" charset="0"/>
                <a:cs typeface="Arial" pitchFamily="34" charset="0"/>
              </a:defRPr>
            </a:lvl1pPr>
            <a:lvl2pPr marL="742950" indent="-285750" eaLnBrk="0" hangingPunct="0">
              <a:defRPr i="1">
                <a:solidFill>
                  <a:schemeClr val="tx1"/>
                </a:solidFill>
                <a:latin typeface="Arial" pitchFamily="34" charset="0"/>
                <a:cs typeface="Arial" pitchFamily="34" charset="0"/>
              </a:defRPr>
            </a:lvl2pPr>
            <a:lvl3pPr marL="1143000" indent="-228600" eaLnBrk="0" hangingPunct="0">
              <a:defRPr i="1">
                <a:solidFill>
                  <a:schemeClr val="tx1"/>
                </a:solidFill>
                <a:latin typeface="Arial" pitchFamily="34" charset="0"/>
                <a:cs typeface="Arial" pitchFamily="34" charset="0"/>
              </a:defRPr>
            </a:lvl3pPr>
            <a:lvl4pPr marL="1600200" indent="-228600" eaLnBrk="0" hangingPunct="0">
              <a:defRPr i="1">
                <a:solidFill>
                  <a:schemeClr val="tx1"/>
                </a:solidFill>
                <a:latin typeface="Arial" pitchFamily="34" charset="0"/>
                <a:cs typeface="Arial" pitchFamily="34" charset="0"/>
              </a:defRPr>
            </a:lvl4pPr>
            <a:lvl5pPr marL="2057400" indent="-228600" eaLnBrk="0" hangingPunct="0">
              <a:defRPr i="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i="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i="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i="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i="1">
                <a:solidFill>
                  <a:schemeClr val="tx1"/>
                </a:solidFill>
                <a:latin typeface="Arial" pitchFamily="34" charset="0"/>
                <a:cs typeface="Arial" pitchFamily="34" charset="0"/>
              </a:defRPr>
            </a:lvl9pPr>
          </a:lstStyle>
          <a:p>
            <a:pPr eaLnBrk="1" hangingPunct="1"/>
            <a:r>
              <a:rPr lang="el-GR" sz="2000" i="0" dirty="0" smtClean="0">
                <a:latin typeface="Comic Sans MS" pitchFamily="66" charset="0"/>
              </a:rPr>
              <a:t>560 </a:t>
            </a:r>
            <a:r>
              <a:rPr lang="en-US" sz="2000" i="0" dirty="0" err="1">
                <a:latin typeface="Comic Sans MS" pitchFamily="66" charset="0"/>
              </a:rPr>
              <a:t>TeV</a:t>
            </a:r>
            <a:r>
              <a:rPr lang="en-US" sz="2000" i="0" dirty="0">
                <a:latin typeface="Comic Sans MS" pitchFamily="66" charset="0"/>
              </a:rPr>
              <a:t> </a:t>
            </a:r>
            <a:r>
              <a:rPr lang="en-US" sz="2000" i="0" dirty="0" smtClean="0">
                <a:latin typeface="Comic Sans MS" pitchFamily="66" charset="0"/>
              </a:rPr>
              <a:t>muon in</a:t>
            </a:r>
            <a:r>
              <a:rPr lang="el-GR" sz="2000" i="0" dirty="0" smtClean="0">
                <a:latin typeface="Comic Sans MS" pitchFamily="66" charset="0"/>
              </a:rPr>
              <a:t> </a:t>
            </a:r>
            <a:r>
              <a:rPr lang="en-US" sz="2000" i="0" dirty="0" smtClean="0">
                <a:latin typeface="Comic Sans MS" pitchFamily="66" charset="0"/>
              </a:rPr>
              <a:t>IceCube (compare with LHC energies) </a:t>
            </a:r>
            <a:r>
              <a:rPr lang="en-US" sz="2000" i="0" dirty="0">
                <a:latin typeface="Comic Sans MS" pitchFamily="66" charset="0"/>
              </a:rPr>
              <a:t>!!</a:t>
            </a:r>
            <a:endParaRPr lang="el-GR" sz="2000" i="0" dirty="0">
              <a:latin typeface="Comic Sans MS" pitchFamily="66" charset="0"/>
            </a:endParaRPr>
          </a:p>
        </p:txBody>
      </p:sp>
      <p:sp>
        <p:nvSpPr>
          <p:cNvPr id="48133" name="Text Box 8"/>
          <p:cNvSpPr txBox="1">
            <a:spLocks noChangeArrowheads="1"/>
          </p:cNvSpPr>
          <p:nvPr/>
        </p:nvSpPr>
        <p:spPr bwMode="auto">
          <a:xfrm>
            <a:off x="395288" y="3836988"/>
            <a:ext cx="15843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i="1">
                <a:solidFill>
                  <a:schemeClr val="tx1"/>
                </a:solidFill>
                <a:latin typeface="Arial" pitchFamily="34" charset="0"/>
                <a:cs typeface="Arial" pitchFamily="34" charset="0"/>
              </a:defRPr>
            </a:lvl1pPr>
            <a:lvl2pPr marL="742950" indent="-285750" eaLnBrk="0" hangingPunct="0">
              <a:defRPr i="1">
                <a:solidFill>
                  <a:schemeClr val="tx1"/>
                </a:solidFill>
                <a:latin typeface="Arial" pitchFamily="34" charset="0"/>
                <a:cs typeface="Arial" pitchFamily="34" charset="0"/>
              </a:defRPr>
            </a:lvl2pPr>
            <a:lvl3pPr marL="1143000" indent="-228600" eaLnBrk="0" hangingPunct="0">
              <a:defRPr i="1">
                <a:solidFill>
                  <a:schemeClr val="tx1"/>
                </a:solidFill>
                <a:latin typeface="Arial" pitchFamily="34" charset="0"/>
                <a:cs typeface="Arial" pitchFamily="34" charset="0"/>
              </a:defRPr>
            </a:lvl3pPr>
            <a:lvl4pPr marL="1600200" indent="-228600" eaLnBrk="0" hangingPunct="0">
              <a:defRPr i="1">
                <a:solidFill>
                  <a:schemeClr val="tx1"/>
                </a:solidFill>
                <a:latin typeface="Arial" pitchFamily="34" charset="0"/>
                <a:cs typeface="Arial" pitchFamily="34" charset="0"/>
              </a:defRPr>
            </a:lvl4pPr>
            <a:lvl5pPr marL="2057400" indent="-228600" eaLnBrk="0" hangingPunct="0">
              <a:defRPr i="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i="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i="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i="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i="1">
                <a:solidFill>
                  <a:schemeClr val="tx1"/>
                </a:solidFill>
                <a:latin typeface="Arial" pitchFamily="34" charset="0"/>
                <a:cs typeface="Arial" pitchFamily="34" charset="0"/>
              </a:defRPr>
            </a:lvl9pPr>
          </a:lstStyle>
          <a:p>
            <a:pPr eaLnBrk="1" hangingPunct="1"/>
            <a:r>
              <a:rPr lang="en-US" sz="2000" i="0">
                <a:latin typeface="Times New Roman" pitchFamily="18" charset="0"/>
              </a:rPr>
              <a:t>Simulated tau</a:t>
            </a:r>
            <a:endParaRPr lang="el-GR" sz="2000" i="0">
              <a:latin typeface="Times New Roman" pitchFamily="18" charset="0"/>
            </a:endParaRPr>
          </a:p>
        </p:txBody>
      </p:sp>
      <p:sp>
        <p:nvSpPr>
          <p:cNvPr id="48134" name="Text Box 9"/>
          <p:cNvSpPr txBox="1">
            <a:spLocks noChangeArrowheads="1"/>
          </p:cNvSpPr>
          <p:nvPr/>
        </p:nvSpPr>
        <p:spPr bwMode="auto">
          <a:xfrm>
            <a:off x="6084888" y="3789363"/>
            <a:ext cx="209073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i="1">
                <a:solidFill>
                  <a:schemeClr val="tx1"/>
                </a:solidFill>
                <a:latin typeface="Arial" pitchFamily="34" charset="0"/>
                <a:cs typeface="Arial" pitchFamily="34" charset="0"/>
              </a:defRPr>
            </a:lvl1pPr>
            <a:lvl2pPr marL="742950" indent="-285750" eaLnBrk="0" hangingPunct="0">
              <a:defRPr i="1">
                <a:solidFill>
                  <a:schemeClr val="tx1"/>
                </a:solidFill>
                <a:latin typeface="Arial" pitchFamily="34" charset="0"/>
                <a:cs typeface="Arial" pitchFamily="34" charset="0"/>
              </a:defRPr>
            </a:lvl2pPr>
            <a:lvl3pPr marL="1143000" indent="-228600" eaLnBrk="0" hangingPunct="0">
              <a:defRPr i="1">
                <a:solidFill>
                  <a:schemeClr val="tx1"/>
                </a:solidFill>
                <a:latin typeface="Arial" pitchFamily="34" charset="0"/>
                <a:cs typeface="Arial" pitchFamily="34" charset="0"/>
              </a:defRPr>
            </a:lvl3pPr>
            <a:lvl4pPr marL="1600200" indent="-228600" eaLnBrk="0" hangingPunct="0">
              <a:defRPr i="1">
                <a:solidFill>
                  <a:schemeClr val="tx1"/>
                </a:solidFill>
                <a:latin typeface="Arial" pitchFamily="34" charset="0"/>
                <a:cs typeface="Arial" pitchFamily="34" charset="0"/>
              </a:defRPr>
            </a:lvl4pPr>
            <a:lvl5pPr marL="2057400" indent="-228600" eaLnBrk="0" hangingPunct="0">
              <a:defRPr i="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i="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i="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i="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i="1">
                <a:solidFill>
                  <a:schemeClr val="tx1"/>
                </a:solidFill>
                <a:latin typeface="Arial" pitchFamily="34" charset="0"/>
                <a:cs typeface="Arial" pitchFamily="34" charset="0"/>
              </a:defRPr>
            </a:lvl9pPr>
          </a:lstStyle>
          <a:p>
            <a:pPr eaLnBrk="1" hangingPunct="1"/>
            <a:r>
              <a:rPr lang="en-US" sz="2000" i="0">
                <a:latin typeface="Times New Roman" pitchFamily="18" charset="0"/>
              </a:rPr>
              <a:t>Simulated electron</a:t>
            </a:r>
            <a:endParaRPr lang="el-GR" sz="2000" i="0">
              <a:latin typeface="Times New Roman" pitchFamily="18" charset="0"/>
            </a:endParaRPr>
          </a:p>
        </p:txBody>
      </p:sp>
      <p:sp>
        <p:nvSpPr>
          <p:cNvPr id="48135" name="Rectangle 10"/>
          <p:cNvSpPr>
            <a:spLocks noChangeArrowheads="1"/>
          </p:cNvSpPr>
          <p:nvPr/>
        </p:nvSpPr>
        <p:spPr bwMode="auto">
          <a:xfrm>
            <a:off x="8388350" y="6491288"/>
            <a:ext cx="755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t>20/49</a:t>
            </a:r>
            <a:endParaRPr lang="el-GR"/>
          </a:p>
        </p:txBody>
      </p:sp>
      <p:pic>
        <p:nvPicPr>
          <p:cNvPr id="48136" name="Picture 1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114300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457200" y="2020888"/>
            <a:ext cx="8229600" cy="4075112"/>
          </a:xfrm>
        </p:spPr>
        <p:txBody>
          <a:bodyPr/>
          <a:lstStyle/>
          <a:p>
            <a:pPr marL="0" indent="0" eaLnBrk="1" fontAlgn="auto" hangingPunct="1">
              <a:spcAft>
                <a:spcPts val="0"/>
              </a:spcAft>
              <a:defRPr/>
            </a:pPr>
            <a:endParaRPr lang="el-GR"/>
          </a:p>
        </p:txBody>
      </p:sp>
      <p:sp>
        <p:nvSpPr>
          <p:cNvPr id="3" name="Title 2"/>
          <p:cNvSpPr>
            <a:spLocks noGrp="1"/>
          </p:cNvSpPr>
          <p:nvPr>
            <p:ph type="title"/>
          </p:nvPr>
        </p:nvSpPr>
        <p:spPr/>
        <p:txBody>
          <a:bodyPr/>
          <a:lstStyle/>
          <a:p>
            <a:pPr eaLnBrk="1" fontAlgn="auto" hangingPunct="1">
              <a:spcAft>
                <a:spcPts val="0"/>
              </a:spcAft>
              <a:defRPr/>
            </a:pPr>
            <a:endParaRPr lang="el-GR">
              <a:solidFill>
                <a:schemeClr val="bg1">
                  <a:lumMod val="75000"/>
                  <a:lumOff val="25000"/>
                </a:schemeClr>
              </a:solidFill>
            </a:endParaRPr>
          </a:p>
        </p:txBody>
      </p:sp>
      <p:pic>
        <p:nvPicPr>
          <p:cNvPr id="4915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Oval 3"/>
          <p:cNvSpPr/>
          <p:nvPr/>
        </p:nvSpPr>
        <p:spPr>
          <a:xfrm>
            <a:off x="3276600" y="2133600"/>
            <a:ext cx="5867400" cy="2879725"/>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9" name="Rectangle 3"/>
          <p:cNvSpPr>
            <a:spLocks noGrp="1" noChangeArrowheads="1"/>
          </p:cNvSpPr>
          <p:nvPr>
            <p:ph sz="quarter" idx="13"/>
          </p:nvPr>
        </p:nvSpPr>
        <p:spPr>
          <a:xfrm>
            <a:off x="468313" y="404813"/>
            <a:ext cx="8229600" cy="3095625"/>
          </a:xfrm>
        </p:spPr>
        <p:txBody>
          <a:bodyPr/>
          <a:lstStyle/>
          <a:p>
            <a:pPr marL="0" indent="0" eaLnBrk="1" fontAlgn="auto" hangingPunct="1">
              <a:spcAft>
                <a:spcPts val="0"/>
              </a:spcAft>
              <a:defRPr/>
            </a:pPr>
            <a:r>
              <a:rPr lang="en-US" sz="2800" b="1" u="sng" dirty="0" smtClean="0">
                <a:latin typeface="Times New Roman" pitchFamily="18" charset="0"/>
              </a:rPr>
              <a:t>HOW MANY NEUTRINO TELESCOPES DO WE NEED?</a:t>
            </a:r>
            <a:endParaRPr lang="en-US" sz="2800" b="1" u="sng" dirty="0">
              <a:latin typeface="Times New Roman" pitchFamily="18" charset="0"/>
            </a:endParaRPr>
          </a:p>
          <a:p>
            <a:pPr marL="0" indent="0" eaLnBrk="1" fontAlgn="auto" hangingPunct="1">
              <a:spcAft>
                <a:spcPts val="0"/>
              </a:spcAft>
              <a:defRPr/>
            </a:pPr>
            <a:r>
              <a:rPr lang="el-GR" sz="2400" u="sng" dirty="0">
                <a:latin typeface="Comic Sans MS" pitchFamily="66" charset="0"/>
              </a:rPr>
              <a:t/>
            </a:r>
            <a:br>
              <a:rPr lang="el-GR" sz="2400" u="sng" dirty="0">
                <a:latin typeface="Comic Sans MS" pitchFamily="66" charset="0"/>
              </a:rPr>
            </a:br>
            <a:r>
              <a:rPr lang="en-US" sz="2400" u="sng" dirty="0" smtClean="0">
                <a:latin typeface="Comic Sans MS" pitchFamily="66" charset="0"/>
              </a:rPr>
              <a:t>WE NEED FULL SKY COVERAGE. AT LEAST 1 TELESCOPE IN THE SOUTH POLE AND ONE IN THE MEDITERANNEAN</a:t>
            </a:r>
            <a:endParaRPr lang="el-GR" u="sng" dirty="0">
              <a:latin typeface="Comic Sans MS" pitchFamily="66" charset="0"/>
            </a:endParaRPr>
          </a:p>
        </p:txBody>
      </p:sp>
      <p:pic>
        <p:nvPicPr>
          <p:cNvPr id="2"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61448" y="2852936"/>
            <a:ext cx="7027863" cy="374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58" name="Picture 2" descr="Searches for exotica and dark matter with neutrino telescopes |  Philosophical Transactions of the Royal Society A: Mathematical, Physical  and Engineering Scienc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6" y="980729"/>
            <a:ext cx="8722844" cy="474522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5058"/>
                                        </p:tgtEl>
                                        <p:attrNameLst>
                                          <p:attrName>style.visibility</p:attrName>
                                        </p:attrNameLst>
                                      </p:cBhvr>
                                      <p:to>
                                        <p:strVal val="visible"/>
                                      </p:to>
                                    </p:set>
                                    <p:anim calcmode="lin" valueType="num">
                                      <p:cBhvr additive="base">
                                        <p:cTn id="7" dur="500" fill="hold"/>
                                        <p:tgtEl>
                                          <p:spTgt spid="45058"/>
                                        </p:tgtEl>
                                        <p:attrNameLst>
                                          <p:attrName>ppt_x</p:attrName>
                                        </p:attrNameLst>
                                      </p:cBhvr>
                                      <p:tavLst>
                                        <p:tav tm="0">
                                          <p:val>
                                            <p:strVal val="#ppt_x"/>
                                          </p:val>
                                        </p:tav>
                                        <p:tav tm="100000">
                                          <p:val>
                                            <p:strVal val="#ppt_x"/>
                                          </p:val>
                                        </p:tav>
                                      </p:tavLst>
                                    </p:anim>
                                    <p:anim calcmode="lin" valueType="num">
                                      <p:cBhvr additive="base">
                                        <p:cTn id="8" dur="500" fill="hold"/>
                                        <p:tgtEl>
                                          <p:spTgt spid="4505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13" descr="http://212.71.251.65/aspera/images/stories/news/june/km3ne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57900" y="2147888"/>
            <a:ext cx="2978150" cy="373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66" name="Rectangle 2"/>
          <p:cNvSpPr>
            <a:spLocks noGrp="1" noChangeArrowheads="1"/>
          </p:cNvSpPr>
          <p:nvPr>
            <p:ph type="title"/>
          </p:nvPr>
        </p:nvSpPr>
        <p:spPr>
          <a:xfrm>
            <a:off x="468313" y="115888"/>
            <a:ext cx="8229600" cy="1371600"/>
          </a:xfrm>
        </p:spPr>
        <p:txBody>
          <a:bodyPr/>
          <a:lstStyle/>
          <a:p>
            <a:pPr eaLnBrk="1" fontAlgn="auto" hangingPunct="1">
              <a:spcAft>
                <a:spcPts val="0"/>
              </a:spcAft>
              <a:defRPr/>
            </a:pPr>
            <a:r>
              <a:rPr lang="en-US" sz="2800" dirty="0" smtClean="0">
                <a:solidFill>
                  <a:schemeClr val="bg1">
                    <a:lumMod val="75000"/>
                    <a:lumOff val="25000"/>
                  </a:schemeClr>
                </a:solidFill>
              </a:rPr>
              <a:t>THE KM3NET EXPERIMENT</a:t>
            </a:r>
            <a:endParaRPr lang="el-GR" sz="2800" dirty="0">
              <a:solidFill>
                <a:schemeClr val="bg1">
                  <a:lumMod val="75000"/>
                  <a:lumOff val="25000"/>
                </a:schemeClr>
              </a:solidFill>
            </a:endParaRPr>
          </a:p>
        </p:txBody>
      </p:sp>
      <p:pic>
        <p:nvPicPr>
          <p:cNvPr id="51204" name="Picture 7" descr="http://www.km3net.org/images/Collaboration/KM3NeT-Collaboration-20150224-v3+logo+text.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14488"/>
            <a:ext cx="6057900" cy="522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5" name="TextBox 1"/>
          <p:cNvSpPr txBox="1">
            <a:spLocks noChangeArrowheads="1"/>
          </p:cNvSpPr>
          <p:nvPr/>
        </p:nvSpPr>
        <p:spPr bwMode="auto">
          <a:xfrm>
            <a:off x="23813" y="1616075"/>
            <a:ext cx="8602035"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i="1">
                <a:solidFill>
                  <a:schemeClr val="tx1"/>
                </a:solidFill>
                <a:latin typeface="Arial" pitchFamily="34" charset="0"/>
                <a:cs typeface="Arial" pitchFamily="34" charset="0"/>
              </a:defRPr>
            </a:lvl1pPr>
            <a:lvl2pPr marL="742950" indent="-285750" eaLnBrk="0" hangingPunct="0">
              <a:defRPr i="1">
                <a:solidFill>
                  <a:schemeClr val="tx1"/>
                </a:solidFill>
                <a:latin typeface="Arial" pitchFamily="34" charset="0"/>
                <a:cs typeface="Arial" pitchFamily="34" charset="0"/>
              </a:defRPr>
            </a:lvl2pPr>
            <a:lvl3pPr marL="1143000" indent="-228600" eaLnBrk="0" hangingPunct="0">
              <a:defRPr i="1">
                <a:solidFill>
                  <a:schemeClr val="tx1"/>
                </a:solidFill>
                <a:latin typeface="Arial" pitchFamily="34" charset="0"/>
                <a:cs typeface="Arial" pitchFamily="34" charset="0"/>
              </a:defRPr>
            </a:lvl3pPr>
            <a:lvl4pPr marL="1600200" indent="-228600" eaLnBrk="0" hangingPunct="0">
              <a:defRPr i="1">
                <a:solidFill>
                  <a:schemeClr val="tx1"/>
                </a:solidFill>
                <a:latin typeface="Arial" pitchFamily="34" charset="0"/>
                <a:cs typeface="Arial" pitchFamily="34" charset="0"/>
              </a:defRPr>
            </a:lvl4pPr>
            <a:lvl5pPr marL="2057400" indent="-228600" eaLnBrk="0" hangingPunct="0">
              <a:defRPr i="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i="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i="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i="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i="1">
                <a:solidFill>
                  <a:schemeClr val="tx1"/>
                </a:solidFill>
                <a:latin typeface="Arial" pitchFamily="34" charset="0"/>
                <a:cs typeface="Arial" pitchFamily="34" charset="0"/>
              </a:defRPr>
            </a:lvl9pPr>
          </a:lstStyle>
          <a:p>
            <a:pPr eaLnBrk="1" hangingPunct="1"/>
            <a:r>
              <a:rPr lang="en-US" b="1" i="0" dirty="0" smtClean="0">
                <a:latin typeface="Comic Sans MS" pitchFamily="66" charset="0"/>
              </a:rPr>
              <a:t>Collaboration of institutions in Europe to build a &gt;1km3 experiment in the </a:t>
            </a:r>
            <a:br>
              <a:rPr lang="en-US" b="1" i="0" dirty="0" smtClean="0">
                <a:latin typeface="Comic Sans MS" pitchFamily="66" charset="0"/>
              </a:rPr>
            </a:br>
            <a:r>
              <a:rPr lang="en-US" b="1" i="0" dirty="0" err="1" smtClean="0">
                <a:latin typeface="Comic Sans MS" pitchFamily="66" charset="0"/>
              </a:rPr>
              <a:t>Mediterannean</a:t>
            </a:r>
            <a:r>
              <a:rPr lang="en-US" b="1" i="0" dirty="0" smtClean="0">
                <a:latin typeface="Comic Sans MS" pitchFamily="66" charset="0"/>
              </a:rPr>
              <a:t>. Based on the work done in the pilot projects NESTOR </a:t>
            </a:r>
            <a:br>
              <a:rPr lang="en-US" b="1" i="0" dirty="0" smtClean="0">
                <a:latin typeface="Comic Sans MS" pitchFamily="66" charset="0"/>
              </a:rPr>
            </a:br>
            <a:r>
              <a:rPr lang="en-US" b="1" i="0" dirty="0" smtClean="0">
                <a:latin typeface="Comic Sans MS" pitchFamily="66" charset="0"/>
              </a:rPr>
              <a:t>(</a:t>
            </a:r>
            <a:r>
              <a:rPr lang="en-US" b="1" i="0" dirty="0" err="1" smtClean="0">
                <a:latin typeface="Comic Sans MS" pitchFamily="66" charset="0"/>
              </a:rPr>
              <a:t>Pylos</a:t>
            </a:r>
            <a:r>
              <a:rPr lang="en-US" b="1" i="0" dirty="0" smtClean="0">
                <a:latin typeface="Comic Sans MS" pitchFamily="66" charset="0"/>
              </a:rPr>
              <a:t>, Greece),ANTARES (Toulon, France), </a:t>
            </a:r>
            <a:br>
              <a:rPr lang="en-US" b="1" i="0" dirty="0" smtClean="0">
                <a:latin typeface="Comic Sans MS" pitchFamily="66" charset="0"/>
              </a:rPr>
            </a:br>
            <a:r>
              <a:rPr lang="en-US" b="1" i="0" dirty="0" smtClean="0">
                <a:latin typeface="Comic Sans MS" pitchFamily="66" charset="0"/>
              </a:rPr>
              <a:t>NEMO (Catania, Italy)</a:t>
            </a:r>
            <a:r>
              <a:rPr lang="el-GR" b="1" i="0" dirty="0">
                <a:latin typeface="Comic Sans MS" pitchFamily="66" charset="0"/>
              </a:rPr>
              <a:t/>
            </a:r>
            <a:br>
              <a:rPr lang="el-GR" b="1" i="0" dirty="0">
                <a:latin typeface="Comic Sans MS" pitchFamily="66" charset="0"/>
              </a:rPr>
            </a:br>
            <a:r>
              <a:rPr lang="el-GR" b="1" i="0" dirty="0">
                <a:latin typeface="Comic Sans MS" pitchFamily="66" charset="0"/>
              </a:rPr>
              <a:t/>
            </a:r>
            <a:br>
              <a:rPr lang="el-GR" b="1" i="0" dirty="0">
                <a:latin typeface="Comic Sans MS" pitchFamily="66" charset="0"/>
              </a:rPr>
            </a:br>
            <a:endParaRPr lang="el-GR" b="1" i="0" dirty="0">
              <a:latin typeface="Comic Sans MS" pitchFamily="66" charset="0"/>
            </a:endParaRPr>
          </a:p>
        </p:txBody>
      </p:sp>
      <p:pic>
        <p:nvPicPr>
          <p:cNvPr id="51206" name="Picture 5" descr="http://www.km3net.org/logo/Logosubtitl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95875" y="5892800"/>
            <a:ext cx="4048125" cy="96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7" name="AutoShape 9" descr="data:image/jpeg;base64,/9j/4AAQSkZJRgABAQAAAQABAAD/2wCEAAkGBxQTEhQUEhQUFBUVFRYXFRgXGBgXFhUUGhwXHBYdGBkcHCggHRslGxgWITEhJykrLi4uGh8zODMsNygtMCsBCgoKDg0OGxAQGywmHyQvLDIsLCwvLC0sLCw0LCwsLzQsNCwsLCwsLCwsLCwsLCwsLCwsLSwsLSwvLCwsLCwsLP/AABEIAK4BIgMBIgACEQEDEQH/xAAbAAACAwEBAQAAAAAAAAAAAAADBAACBQEHBv/EAEoQAAECBQIDBAYGBwYEBgMAAAECEQADEiExBEEiUWEFEzJxBkJSgZGhFCOSscHRM1RigtLh8AcVU5PT8RZDY3IXg5Si1OIkNLP/xAAaAQADAQEBAQAAAAAAAAAAAAAAAQIDBAUG/8QAMhEAAgIABAIIBgICAwAAAAAAAAECEQMSIfAxUQQTIkFhcYHBFDKRodHhFbFC8QVygv/aAAwDAQACEQMRAD8AyELggXCaVQQLj6M8NobC4uFwoFx3vIRNDYmRYTIS7yO1wyaHRNiwmwiJkd7yChUPCbHRNhITIslcKhUOibF+9aEFTwIArUw6FRoq1MV76M7voJMqSaVApNrKBBvcWPQgwUFDwnQVE2EpaCUFbpYKCWqFTkE2TlrZhjSIe5ekNUQHpS7PE2tRNM0dOYZGq2GIyp+pS5CCShzSSGJGxIgq3TS5SakhQYgsDsWwekFrTxMnFs1pc+HJc9g5jKkEJfvAtJpBRZnJuHf1WfHSIJxUFKBACAMkAly1hvGMpI6MPCo2U6uDJ1cfPyZpJYAk9L4z8oZVOACWU5I4gxFJ5PvZi/WIkldHRGPebidZFxrIw+8ZINSS5NgeINuRyO3kY6ZxGXDhw+4OD5RFJmiRujWQRGrjCVOBUyFOCQATw558oNLWaqRxFyOG7tybMRUS4pn0A1rRU67rGEjVB+JVI5s/lbzaOS5xIJcWD3LE3a3OIcUuJrZvp1sMyNU8fNomlgS7F2OxbLRo6ScAHJL7cmhSikVE25urYQjM1cZ+r1JByNjYvCS9TBCCatE4kjVVqoErUxlnURQ6iNMhg2aStTAlT4z1T4qmdmKUDKRZU+8djOM6JHRlOI+HSuLhcKBUXC46DuaGguO1wsFx2uES0MBcWrhYLjtUAsoyFxdQIAJBYhx1H9CJodGZtVKkikOp6rC17A8/kYCvvEt3iixAKdgsX42pHEbg+XOMHjXiKEdefgadTUHKWnIbny6FFNSVM10GpJcA2PvbzBjvaCwmikKS8tJ4iC5u5DYSSCwN4zZ84vcN7m+UDmLGze5/m+8bJPS2ZUaGoWnu5TBFXHUQslR4uGtJskgYbIN4Lp5qkSZigVpEwiXYJKFAcSgp7gv3ZcfOM7UTiUocksGS6QABlgd7kn39Y6qeDLSGRw1XFlF81c9m5ANE5NK8fPvvfIfiO9nJSSVLCVIQHKCsy1THsyCxuHCj0EE06TMUVzDNKE097M8akg8KMncgAB4VXqiqWhAdKUB1BytNZepTeqSmkMG8MFmzk0ISkBLAkkilVR8YqfiSKeF+Z3MS1Ju+96eS/q3+LuiXW979Rjve8Umru0sEocChIAYAq62cnr8DT9UzS5VQyhRQt0ziCSkgMOHwtzzCk7UUimVfxArTxJmJVQQmkpBDEAdX8nFWEgAeJQBUVCkpXf8ARqGE8Qd2enygq6007l+d/chpj8uaE8KWWVy0hVSOJCzchGbhgKt3xDGmpAdQSusLAAUQqWoFgpQb4DeM+VNCAKTUvgUiYlSgqWQFEpF81FN+ljBpuoCA5uVVg1pLB7ApUDxKuT0I3hO/H3enhw+xcYre9RzUTiXC1KSUpdNQUSoXpAOwpdji0VXPrdYEtISEghJb9mwJuTkt5xnGcDd6xQw4lChRCiBcOqkcLCxteDjVVMslSl18RUkUFADJxvYuOQiaaqt+nu+BoaYmlKUzJfeJFkKUT658QSRsUnHnF5c8JWoIKVJUaQpaWDFhUxekjntGWrUConhLl2DpSCeQswBPyjpnugAlRKSAkWpCSAbXd3Js38pyc9++notSrNVC/GkJqUniK0klIQHBthiSC8cVqXSCVlSrpYg8KR4WJPU2298Z69Qy0qZBcAlICggO7pIzZnsTfeKypzggk7FIDUuSXcva3SBRfHfv9qKtGoJ70lk+FNkMHAAAdvWLX84MmeUvdSCl+bpOGtcXs8ZPfMlNk2BsHuxPi6npHFT7G5BcMNiHu5dxtzhZLVem+I1KjSXqeEjhLlIL5sXcfd74JNmkUpKSkjie4qSocNuTDbnGQue9IYWJvglzvsWt8YvLmOR/XtfhDya3vkPMb8qc6yEqKkBqXsetnYQ1M1gKgpgFFOAAGxgDEZWhNIfoPxgatTjy/KIWGrKzDqZzO5Juctz6RRWojHn6lCGUosxUBc7u9uXXZoKZ0Wkroh8DRM+KmfGcZ0VM6Kyks0FT46mbYxmGdBVzWRFKJlI73sSEu8jkaUc+U+WCouFQuFRYKjSjuoYqjoVAAqLBUIKDpjT7C00mcQ8xRBQVVJpCQeNkuXJVwF2TYRnaKYAS4cEEAnw12pSXsd1Mc0Abx9H2Vpv/AMmYuRqpchEqTLvOlhXeLUFklCBU7DcF/OPN6T0medwh9TqwsGOXNIW7VkpSlUlCiFmQniUEikFZpacFp4lsLFBwGYuIxNbq5qyDP4Zg4Snk25ubkkhg3hwI1PR/0gV3k/vWVNv3U1SaUkcflT6pHR9891uk+lTdTMVNCVS1AqmK/RLDB+IDZXCCAXFIYnPP0NqOKsxrjpuDowVkDBB8n/GLzpmLnG6qm+VvKKayTSxBBSp6VJVUCQ1QwCCHTYgG4OCIrqDhwRYZAH3AR7aPNoPNNk2A+N7Dn/XxEXSs0Wvnkefm1irlsYBOPCi1ufOw6D8fOCy/Bc9S5xlrP05eseYgJrQNKAYEhgG8yb4NOHBHw5R2fNJd3A3exN1MGJ/C33rd6SzcRI4QGIAvchjfwn47xJvC1RBOEpALZU74wX+MIWUYUSpzbdzlhfzODnpbEXlckP1VsLX2f2v5tAZl7rO5ZLgqyTdW16rn7oMFsOLgTyAubD4mwv1feEFBZk4JDA1KY+7L/iXheYprqIJL2Bx5tbnYQIzSp6eFO/Fc2OXN3uGHzvF5bt9W+DUpmcOMPhrY/B4KKSoOrPGS92HV1c8cQ+cGBySyWOMe1zL9P6usmlLsxsb4HrjfPqm3lBVW8RLvY3F3VzFr+UIQwmYdnNxguXcYGen4xWtuV22I2D/1fcwCu+wxzAIcb5P+8RKrcL7VHw7DcnnV8vKCgGe86g25ta/PyNusXSvm48x1V72zCqFbgkdWsM+sb24Rbr744A+DkOWDnfD4hUNDJm2sRvhxfzPw90dEwnD7YD/OFlKcgOcF3NRGXttuW6x0m6nvfKn59IKGMpmYx8/63+UOaS5Hn/FGdJOLlvP8PtfHEPyVUj+v2miWgboeM9vgPxhTvseX5Quudf4QEzfi35QlEdh581IDrpYVXLWdwWO1o6J1rG0KgIJFdRCVAiktcK3G4IttmAygEhhgPuTm+5Jz1iIp9Y9NOZppkWuvI0DNivewp3kV7yNqMx0TINqZrBoQkKvHdXNgozlxLiZEhYLiQ6Jynz4MWCoE8aHZyUpAmKSVqqAlSxetXXo7AN+0cJusbFWFDMzuhhubpBuyNAJs5MpS0y3FRKiEsl0i5UQATUGG5IjW7O7SSZxk6XRoqCikmYusilRBKlU8PkOQzHzmp9F9QVlUxaCsmtSUkqUEkuouAwZ/J942eyFlQ1SJKgJk2ZWzsopJAmAGzkKrdvbjx8XpM8SLbfodccKMXSPQe0dXqGSiWdJLCEIcMu8woSpV6xao2thow+2O1hKkg6/RaObNWpXdAJIUUjxLUskm5LANsT57Gq7BASFTVNVShDUqqNMtJqYhTcBDsbGPmPTFHepRIQQCgkpqL0SUOApTC1VgBu/SOGLt6mzPndR2MjVFUzRyly6U1TJZ4paQGulYHCOhcdRGlotPJk6RcvUEylTRxUgGYFJWFJZO4BSAXYZuCXjUl9hLny0I71GnlSg4QoHxFnVMWDdarXYgYGIc9NfRRBkInS5gVOEsEkCkTglkqDPZYcNzuG5dnRlWInLgY4mqaR8L2hqBSmWKmClLKlJSkqUphZKSQAKfaLknoAHUgil28IZg1vgIWUGLEEHraCTJZS1QZwCOoMe8lRw5RmdZKCWZsb4Tc2GbRxa3lXdIB86jfybYdWOaWgGoCmSVOx8L9G/ApiJSpSH9VLi9hzYczj4jmIBZNA0gOlk8I9dZ97ge4mwzSIuhsSnxxLUyW2LXsCCN323hdFS2SLsNmAAffbclzzMHL2SGLYCXI3fzyb8t4RLiHqCecxZ3yCdmBDnnf4c6TCl3UStfsjDtuQeZa3L3EOoWQCKkj9lJc7i5GcnJx0IfoQoBlNLGDsrnjxXDdLwAo737BJ5uSpQJawBUQM25i4w/rA3DwRQBAykcTJJ3d/ZfFt9r5ZdYIJYUht+El3fJJ9Uix25kuRiA4Y2U6mPnlVnxjn1gChpU0Xa4Y3uP8QDKuXnhvOtSWLAqFnpFgL+spLvjYfKAKU9V3LHwgr9okkk25uNi+RHFqNyopqF78Si3PIHJi20InKNFVw5JDhlJLl3sKjiz/Ae6oUC3MN+1VYb3G2Gs/SFxUVYpJ9rqQLO5zyvmLl2AdyGN7MGBHi6WYchm0AUNKWP+473JO7twsBv7ooqYKRckOOj3VtUWs+38wzFkCrBFiLuCH57hhjFootwACeE73IFzhrbHHWAEhyYq6Q72xfbo27f7BoktXErIv5Fn/d6HG2MwtMBqSLDhsdt35jIVBJaSVKS4N7m7ZZ+tzy3gF3DulIYE/wC+OmGbfeCzJ38tva5jnCyBbLAfyduZ/rlAVF7uL4GSc7DqG94gozu2HVMvm9nO3yeKGaP53gCkkMNy1t74flFVEAZvyF/m8BaGlqDEvSAHJUR4XN9mx7yD7s3TzpwUO9CUpIy4JBdgCAeF753YZMF1nY656FTQQe7CgEhJcolpSSQSWu7gZN7CwLc3SfStPJH0iQFzFFBlpH1oSmpZMx1UpSCgHzI8o8bFx8VzbTqj0oYUFFWiqlxXvIWRJMpKZZJNNwWYEKCVBvj893jtcepgTc8NSfecmJHLJo0NMreAzprmOJUyYWK41MUtbGgqJAAuJAVRly0uQMOQPJ4+h7G1kuidPoP1QTI045LmFqldSSkn94bxg6KWVrCRlVQ2Gx5xoyR9GXOkLAVKWpKgpKkllJLg2P42YR5f/IytqJ6GCq1Pr/Rn0eXMT3pXJPegkErCVqAUnxHJJp+CiHLR8P8AQJk7VTRJlzFfWrUDLBUQHYHhwDz6xvaPtGXQpKVpQaJgEwmlXF6oDsP+7PKHv7Ou30aJU5RKV1y0pA7xILpJOScX+UcOBBpam2JJN2hbtCV2pLQ6jqUpSMqKgAAGdz0j5bsftUSlpE1ynvkTFl+I0kFlZcfnHofpd6cTp8oy5fdoQpCkzOJKiQrlxcNvOPLZ2hPtIHvaNZxS4ERbfE9l1/aCpSZqB3c1FAVZX1fFlyRctSWF2BIMfG9o6vvNIZ9xMkagIf1DLXTwlO6eJHkUQp2N2rShMucoKQkMlSFCtI9liQFJ5XtBvSDtZM3So02nQkJ70rmTFKQFLbApBO/E7vYDAjGm3qVolofP608TiwIBAdwAQ7A8stFNV6vGFCkNnh5gg4iazTKQmXUpJJT6pJZiQMjk0BnrSWpBFg7l79LR7uBPNhpnNKPaD6ocKCVBRIwPVDJZ+rW/dMXb6oFSwAPAgMSc3IBtd83z0dacpNKKQp24iSL4wBgPV8oMgoCMKKjuSyR5AXO1yR5RrZm1ogwCqU1KCUsGHS7GkXfJc8+sWnPioJTyPC9/ZBKjd88oWCkMPES3RI68325R1Spb2CtrBh8y+zbD8yyVEbWkgcPDyLCWN8KUaiCH5co6iWwd2tlKaXDO9a2y/wAy1mdeYqU1qne5yelyoDkPDzxF0qkjZZPW48rFJ8T3+RgsVOv0GmoIJNk2PMkm78agHwBY+sMl4i0FnBey3KhUVXy/EnLB3363DOVKctXjZme7Zv7PwPO3FrlEYULKa7/9rv5nDbdYLJpjU4HicHwnLAf827cW/Ub8wqOLSpjd/DgClSrsLm4zZttmhVUyVxMD4bWvepndXWXt6v2otUm7Bd2YlnHMsCHLNbEFk5RuhVTKUlOCQGIS5yyiw5v1beIUlkMpsMbXUUiw5bgvlukLBUoG/eKHuD+1bycZ/lxUyUybL6s3IObkvxAkBhmCxUxtTjwkJUw3CUqDKYirNrPbcEAwFQ+rBCqkOKrcSbnZ/v8Aabe45i5LMy/Pfexe3s3YY2galy6QQFVA3BLhQc7hiLMHHLq8Fjpj8xPGhiBw2V1APNhfIwRWINJTdfFw1XVkm/n1Jt+MJKMsrTSFNSKhu+zH4P5FrFgdMxDkkFn4Ug2Z91ZxDRlK+AQqFLqNtgGqOH8hm5fEBWr2lOenEBc5L872fMBE5IFwVK6lk/K5+Iz74GZqBgE9SW54AxYp53By8A4xoMspsyvMsWH4n4RVa0tZybXwOtoCuam3CQHve557MPhFVzgzBIGLuSfvb5QrLo2dJ22pEsyQtSUF+IISVirLhwVBgC1VjzFof7e7XkTEIEtSgUFdASgCkFLJYlIa7P4rBt3HzcuXWrhASBlz5kOTu3lh+cUlyFl3FIykkp4xfDGxtgsfgY4caHR+s7b13xOrDeLl04Bp2oKi5zFZarwtVBtObx3RSSpGLt6scnTGEK1xyfMgQVDEo6DQVEgIVHIVl5SvZah38t91NyuXAv5kQL0jQe9VVcgAOdwMfKE1zCC4LEXB5HaNzthH0gy5qGHeJLj2VJ8Q90eV035lI7MM+S7qPofR3shKqFTlMlZZAemq5BJPJwfgYW1vYkxDtSpncA8TB3IScixw8bennidppBQkEyZYlrTYupKlEFv2kqB83EcDlpaNKNvU9j6NSEBEvTqKk8RlzCpctxaogC9+do+Q7b7M7lQpLoLhJ3BGQesb+i7SlplUpSqsqJpDcm5uPJvfGb6SzzQhJ8SlhQAywBHzUphzYwRnYNNGAAOQhzT6ULKEgB1K/L+cOyPRuazzCJfQgqUN7gY+MOdi9nKl6hpjcKVKB2IDgm/73wirEC9IZMmUJcqUlimoqVuoFgl93JSo3w4jM1RU4rDGkNwgOOdhfk/SLdtazvZy5gIIU1LPZIDJFwLsB8YBOQAQygqwwCG6XEevgLJBRMJO3YebVSh0slixpZ/3mvsc7wcd53VpfCx4u7dxd+Ija+OXSFZ4ZKDUCSMB3A62bmG6RdMoGU/eJyXQXBe7bXLDOLs8b5jOtAyEzKQ0qzBj3bvli5G9z7ukEUJpv3IFhiVtfZvP7PSF5EoMKZoSWuC6Ru992x+95xebJD3mpKsnJfL8SXc2f96CxaX+mMrXMY/UJHlKIs5J9wNulO146mZMH/JT75XuOzbg8nL7wKbIs/fJIc5O7sTYnLJL8iDsW6iSbUTg/Daopuzpb3FSeYIazw7I0r/ZacuZd5IuM92fCAQT7uezDlFFTZjD6lOFh+6bHiwMjHSBTpQDtNBsCb2cAtuXdL4dipizx2dILcU4eFTglRNIPCGvc5aJzBS3ZdcyZxfVhLoe0tmTx1NyHEv7I9kR0qX/AIKbt/yzcXsPmHF7C9oovT+P60EBLqL2KxWwzckILH9sc72mSCyvrkm4qNRKSeJ75UWBOL1dbvMJ0XeZVaSNrd24fbL5Nm3doGFrZP1SW2+rzYdLukA+993jndubTvVYXD02F+KkAGktVts1uLlrZLzGcbqIASySMkE2KAwBxawELMKluw6zNx3KU/8AlANm5cNzueXSAmYoofu00gjioHO125uPc20VXJFN5roGNzv4UO7ODc05i3dlgSt5jikA1Kd91A2NupuIaduhOkhslRKSUAFrMhgR5NeIkzHU0t1A34HpPJmb3NEmyyJiB3nGRcu9Juwqe5t90LolArmATQCLBRLBaedT4wWv8o0bpGCVs7KWulxLBF+IywrBvcg+XKKqVMY8DA/9Mftcw/t/Z/ZtXRy1FJ7tbK3SCQbG13Y33wLXDh6FCqSRMBHrcRF+LLgPYKPPixciM8xrlRaepdqkMx9gJBOz2D2ik2YpiCGFnZAFvVcgPy8/fFJqSKWWk34SFY+LFLF7lue7xJyV03Lpf2nDlnYPc4doMxaijW7I0adTWiYpMtISVjwp3AcBnWA6gwvfIAhzW9lpMqQNSVpWJai4UgoKgoUANxWQVklTm4Zrx88UzDMFzXl6nILlyS9rvnm+92O0NbqFgd8tRHIsOocAB7vc7xwY2CpYnzVf19Dqw5VHgLTJjqJ5kn4mCyDCgMHCmEehFmEkRarxWqBlUSqDMVlGAYkDBiROYdH1S/QRBP6Zf2R+cNaH0UMlyhapmeFSWBJDG4wSN+g5R6n9DPMRz6GrmPnHzsumuWjZ39VR4xMrkD6xBKUmkFQVdsAt4Vpt5sDGD2nqzKmifINHeVOLMWO4xdwcZdo9z7Y9Gk6gcRKFNZaCyhydwQodFAx5/wBv/wBmmtWuvvZepADJApkqYYFIARhrveIhiYd3Y3GVVR8qPTSbQwlSavaIUfgmpn+MC7H1KlTF6iY8xYYB9nBcgDFgwbF4PrfRGfJbvtMpD1EOtJcJDq8KyLD8OcW7M0cyRPSEzvohXLJUZgrHdlxdKUqBdiA/xEbKpLQz4GwNSuek0ikMalFwEo9YubqVGsr0Xm6hAqK5YpCEBhV3VyxchnJJgHYcgLWqanUCYJLPMWkBIWCokplukXCSznrcER6N2bNRPCzLW4QsoU4IILA42BBBHQxDk8LtDSzHm/8A4cPhcwDqEH5uIIr+zyrwqWlreqXIs9zHpmj0iSnhU4c9d+pgfZmklkLoJ8an83POL+Omr1+wuqVr87s80/8ADyqwWsFBYnhLuEnD2yfj0iK9AMSwovkq4X32qbb5R6T2dpZfez2JJrDuT7I/GqKK0yDqgwUkhPuVYvfy+7pF/HTzNeHLwI6rsrz5nnSvQQNSCXSwJDO7HIKiOXLG0RHoSlSWcumzpbYqd+IvsPcI9E1GnQZigxlqcMX8VvO+38oEiQm/eBjxsoEgG6t3tez/ADi102dfol4Wv73R56PQ9KrOrfwpwA4D38vhvA1+iCS4qVYs4FwwCr8y7v78beiStMKh3mOPizubhQwAWub5ikzShybkOWJL2oSwqAs+NybdYv4yV8SOr0PO/wDhFKm4i5fCWNrje/wO/Rrj0ORgE2JGDhRDOKnsLZ+cehSdJwJckj6x2Zdthh/lu8dTpQVK6TJdkkFhs4Pha425QvjHrruw6t6Hnh9DgWurieX4MEVMQzObDL49wt/wUkmnits12ST4i/TAb5R9/K0qvq2UFPPmAkEgDxc7nfB6R2VpWIDhnWwIKSq68Is/vhvpb571BYZ8B/wYCCt8kAcICQCWsKh8yfxjifQcFkgkFLFVk1FwDl7Bycc92EfejSKb9sqRtZAqG+OW/wDLkjSkiZcJSCKlOXVbmQOu+8Hxbp6h1e97R8KPQ5JVU7Ja1ksDfN+Ive/liwvL9CgHllSnNwaQVEB3YO2wv+cfbytMXlkszChA8zckDyPT4w1p9MRPVcKVSScpYObB3dy3xMP42Ubdk9Tm3verPOz6KJUmp1Du3ChTkjmXsfxeKzPRBIcufrC4FPhB9kv1z+Fo+90mnfTajLgzMEXLX2MF1el+rkbeFzfhxsw+8Ygl02War7/axRwNPT3POpnoYgAJqW+5pvfo7f18eL9CUuwXMG3hHXPwGI9K1um+uSEvVw8gFZ87WbH3RaTo+IUKsSXdw3i8IYPb1ufyz+NeW77jXqda8TzP/gdJ/wCYsWfwg/1iIj0Ef15l72QP63j1LSaM3pWCGDZLF1ZLneJI0i3SCUkU5e+2wEQ+nPXUtYPA847P9BwlVSu8WlikoUlgrYOQ7XAPug+r9CisAXFKUJCwl1qCUgEKJAs4fG8fadq6r6LIVOmsplEBKKiSST0xkk7APBewtR9Jld4EmWQpSFJU4IUksdrjcHeM5dJlec0jhqqPPB/Z7/1Jn2P5x1XoD/1Jn+XHqQ0Z5p+f5RDpFcx8/wAor+Rmu8XULkeUn0CH+LM+wPzip9BU/wCKv7A/OPWBpDzHziw0n7Xy/nC/kZcyuoPJx6Eo/wAZf2R+cSPWvoXWJB/IS57+gupQxEiRI8g6iRIkSEB5t/a7MMtUiaE1MlaACeFlXWD14ZZf9mPn/Rj0q1C5s2YEykqmITLrnKCmoB4ZdSSxdYLdRmPT/S3sMauQUWqSakPiobHofyjxntOvRTQjulJ4iooqKGWKRUg02CgAGIINIIj0ujYnY04o58Ra6gDrJmlnzHDmZdYq4FglV2CRuVYZrjEejf2ZTpihqZymQJq5eCKUhIUnhFLAWSnfYx8D2eRNEybMlA0i71LEmWLuQ13cms2e1mj1v0F7tEnukNWkVKAJUAlWGJDYYb7c40xZ1FtkRjbpGzolFyL7kgmopL2u+988usW0CiQt008avffMX0kulLWycAJ3OwgXZ2FcQV9YvBdrm2TvHBJp5mvA2imqvxBdnn62fwgcYu2eFO/wLdYHOb6SmtmYU3a9287v8Ra8F7PJ7yfdxWN3Y0h/y92IEotqrDKQ9vP5DhvfeNV87/6+yIfyrz9zmqPGoK40lSdgaSxYWud7McfEchwFUnvEurqpJdTdOuzQSd+kXSGIIqBwQ1zkgDfDl35wHTAFygBB4hg0kOrekPbYFrfDRfL9N/sh/Nvfoc0TVAy1FSeN0kucnnckjmWiqQ6lmWWUFGoHdVAsVBgWNVr/ADi0qkrTVwTONrsCalNwhTkYF2iTUuplhlOaFAVH9Gly1JSna/XaLvtem/P+ya03tf0U0qU0I4iOKZZToCldHudhbcdTBVeNQWQpQmS8pCg/7KQXGxcxyXwpTWCf0grBwL+JZbflzjosVMK0GbLpuVHzOSbfhCbtt/jmFUkvzyKyx+iYkNqJjkusvxesqyR5eYvHdL4gELcut6SFpF1ZJNR2xc9I5Iln6qm4GomYSEgBlHkNgcc2vHZJCmLkIBXlRUpZdZDAHz69IH375iXHfgUlJSZZAJSmpFSrhSuIBmUm/wAdhHZahx1kDw0oBKNhkVAEnhPxjiiKB3iX4kUoYN4vZzhxvnEWkEjvLlZNOHVTawCbNZxl7CG+De+7v3yQLf8ArfNgpQZaSVGpg5NqA5dipJ2fdoc06W1ChUXKSz7qc5ZnDdNukKSEspLDlYEJ3twqxcPZvFu8M6Nu/WJdIBSXIJcXLFmpJf8ArIhYnf5Dj3eYppP/ANbUX3XcupOLZqB+e3SD6wDu5AqJ8JYBiRbADNZw8C0SD9G1FixMzYIV1ubdYNrW7uS9LcOVKXe1reO8Nvt/+vYSXZ9PcL2gD3qOIDw0uS2bWCuIuByzF5QeY7Ul+KlL1eKxUU8rMPjaKatDzU01JekEpSBv7Shhmxyi8tPGHU7KYEryriZ0pAGf9rxj/ivI1/y9Q+lSLk1JdIsSzJ4rgA288xzRjw0qBRScOSS4d1PzjmjZ1WBVSCqlJD5s+5ZovpkuUq4hweEs2wwOeYyl3735mke7e/ItLkOgpXxglTuA2cMNt/fBNPp0oTShISlyWAYOS5PmSXhKfoUzZKpaZkxIKi6kLNYIPtO9wB/RjRAjOfmXHgSJEiRmUSJEiQAXEdjgjsWSLd6fYV8UfxRK1ex8VCCxIV+BQKpfsp+1/wDWJUv2UfbP8EFiQX4ACdfJH2j/AAxSdIKwy0y1DkRV98MRIalXAVWeJdq9lTtFMmy5wnzZc2oIpEwoKXJS1NnxnF8ZOp6F6waFaxPmcREuXxv9WlQUsCipwCwINgXHOPWnjJ1no7p5s5M9ct5iWu6gFN4akgspusdK6TaqSM+rp2hrRpNPCpLOfVVa/VdvKB9npUymV66sgF77ELx5w7Lx7z95gemQAFMAHWp7ZuYxc+JWXgJ6FKu8n8QetL2JfhDZNvJ/hA1omfSAxGMsAGY+ZJZ+lob0dPeTiC5rAN3bgRZntACoK1LBwpAD8GXqLBSgxDPjnGqn2n5eyIcXS8/cHqUq7y6txT1t7It0cn74CiWq5UVDxsWTUkOp3U7AO9hDS5gWqYkhSSlSbEtUKVMeFT0nq0D0kwmtEwIqSVFg6hS6ykuQL391opTqInC2AlAggE2NbqDslLqclZFy9UVmyyAQSVyyS9hbgQ1j5j7MMaIrSsImcR4+NghKrqshLk2s7nJgaplKyFUJKysgFSlqWkITgMGLPa7eUWp9ohx7JTSSSmWnulVJJmWcW5tZsbfnFpEt1rMtbGtFYIcC/q2Ad47pnAQDwgmap0y6EtsFuSxseTvaCzpvEozAUJ72WEmouS/rBNh7yfdA56vff38wUOG/pyFpGnB7sl5X162BpBKuIu3NwBF5aDUkzC0wlYQkcQF1vgc9+sGcpMrvAJijPmMUI8CTXl1GwJDn5WjsuYpBciqW6z3lQJcGY/AE4a9n3gc3v14X9wUFv3r7AEoUlLAEl0OUpSPWDXUrn5wOVKI7wpUD4aipZ5PhOL2gssKEoEfWlapbkJU1JUCCUKWSwsCH90WkKJUsIpTLTS5S9VYAcUlDN4rgv0u8Cno98toHDVb34gdPKukDNriXgnd1HlT8IYkJWqcp1EcJzazkeFKsZLk7+UA00xRIWypoYUBAoNN3FK5jEi9zS7Yw7Ukq75TiURSe8uQoB1tak1Ya7WbMKcuPkOMRLSJbTTi6W46mCluw2JN/hBtbX3coucps3dnbxcTP8IroAoyJ4crDrpAQZase0SArYuG3EG1hVRI4UJBptMVxJNmASAQrkeIe+G59v19vqJR7OnLu8/oc16CZqK6MC/Glg5yxb2t47KBCxZIuyRQzDiu4dg/NtuUW181JmpCieApJFBIJd7EpL2fw3hgJaYCEk1G5ewHGME8rsBsYjN2V5b4lOPae/wCiuiWu4ABAA4it3Lnk/WOSXqTaXXRbjLtbAp5QfTJLm4ApDMLjN+XuaK6YgFIuVUXJT5M5AbyjNvV17lpcLFpCppUgyxKEkFYWkhYUo3pKDSAALbc/c/Wr2R9r+Uc0q1EF00hyzkE5Lu1h8TBoym+1wLjwBd4r2FfFP5xO9PsL/wDZ/FBYkTa5FAu+/ZX8AfuMTvxyX9hX4CCxILXICo1I5L+wv+GJBREi9CSkSJEjMokSJEhASJEiQASJEiQAB0kkoSApZmFy6iEgly+EgCBdnacoEypKRVNWsUqUpwrBNQsegtDcSKzMKENCgibPcKAKkEEpQEm16Sk1K61QLVEI1UpRKE94ko4pqgpRGAiUeE7XDG8akcIhqetioR7TlENMQCVJPElCUFcxNg1SiGAucxNVpitIUj9ImqgKWtKOIsqsJLKs+QWMPxiTe19LpFJk/owpaUhkkoExfhBOz/CxiottUuKB0MyzLnh0lClIMwBVIV3c0EXAUMhwdo6iWpYVKmCYGIFYIR3gpPEihTpxgtmDKpMwTO+NklNFSKD1IZ3xg7CKa1MtbKeUZiHMoqNkqPkXaweDNqKgCZgCUS9T3Q7xZShJVWJqabAhSRxF/DfzizmUqyVLQVpCUISgCUkW5h04sAWhjTz00JExUoqYBQSoFLjk94zD2HLWsKKpkxVThQUUJQl3I+rpSo7Xc35RSa1sK5DsuQUUd0ykmcsrrWtRANT0E1deGw8oXlT5YEtUlQRLTMXWgISh3quQoAp2L8oZXpDKpGnlyJaCsqmAugXDFSQkMVNsWdhcQHtHRon01LVMAN5YoKF8grhNPm4I5wJp8d8QovIZalzEpWlQUEAqUaFgKSQQlKykh/WZ8iBmmWg96ZUiZNWlBUhuJbCllKSKi2xHOLS+wJKZYlhCaHBKSCU1gDiFwQbf1eHNJ3tUzvBLAqBQUKUSQzcQKQxsME5hOS7goWXJebLSsTVFCAoTAaElQJ8VCg7t4SGMG08g96pZTLZqUqAPeeIkgn2Xv8ILLkETFL7xRCgAEEJpS24IFXPJOYkjSJlhXdpCaiVHLFR3/wBolyHRn6JQVp5lKjPBMwU8KSCXdHq8973zBZ0gmRLoQl092oJmlyliD4hVxDneGJEuYqVTMIQtiHlqqbkQVJF+hEdVoUqliXN+tDBysJdRGCQAA/kBFOevqKgHaM1KZskqmlFSqUoNNKySNyHqxYH3RNPKomFCULCXqC1LrSVEKcAFZUM4YDLQxrRMCPqUoKgUsFqKUkAjcJURjlEnyFKVLUJikUlylISUr5g1JfncNmEpaDrU5pKgD3lLgB6HZnVsb4jmh1CZiUKQoKSU2I6EA/OCS9IhK1TEoSFqAClAMVAYc7xw953oPB3dJe6qwryZiPeIVp2ASVj3q+8xeAaPTlAIMxcx1EgrpcA7cKRbOb3g8Q+IyRIkSEBIkSJABcR2OCOxZIMR1ozl9h6U502nPnKl/wAMRPYemGNPJHkhI+4QUijRaOQj/c8nZDeSlJ+4xw9jyv8Aqjynz0/dMhUgH4kZw7Fl+1qP/Van/Viw7KTsvUf584/eowUgH4kI/wB28ps8f+YT97xP7uO0+eP3kH70GCkA9EhA9nL/AFnUD/I/GSYqezZn63qfhpv/AI8FeIGjEjO/u6Z+t6j7Ol/0I6Oz5v61O+zp/wDRgpcwNCFZ+gSpVTAKd8JUCQGBIUDdrOGLbwL6DN/WZv2JH+nHfoU39ZX9iV/BDSrvEW+jkZlyl/8AaKD7klx/7hEeWPEhSPNJYeakukfGK/RJv6wr/Ll/wx36JN/WFf5cv8ofqAeWhCg6aVDmC4++O/Rkewn4CEZnZi1F1TnPPupdQ8iziKL7Jm+rq5yPJMtX/wDRKhBXiBpJ06BhCR5JEEjPRoZwzqlnzlyfwQIt9Dm/rC/sSv4YmvEY9EhH6FN/WZn2JP8Apxz6BN/Wp32JH+lBS5gPxIzj2dN/W9R9nTf6ET+7Zn63qfs6X/48FLmBoxIzx2cv9a1B92n/AAkRYdnK31E8++WPulwUuYD0SEf7u5zp5/fb7hEPZad5k/8Azpg+4iCkA9EjPPY8vdeo/wDU6gfdMiDsWVznnz1OpP3zYdIDRaI0If3RJ9lR85kxX3qjh7F05zJlnzSFffCpAaBEDVNSMqSPMgQj/cGl/VtP/lS/4YNL7LkJ8MiSPKWgfhBSA7M7Tkp8U6UPOYgfeYB/f2l21OnPlNQT8jDqJCRhKR5ACCvD0ATHbWn/AMaX8YkPAxIehJ//2Q=="/>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l-GR"/>
          </a:p>
        </p:txBody>
      </p:sp>
      <p:sp>
        <p:nvSpPr>
          <p:cNvPr id="51208" name="AutoShape 11" descr="data:image/jpeg;base64,/9j/4AAQSkZJRgABAQAAAQABAAD/2wCEAAkGBxQTEhQUEhQUFBUVFRYXFRgXGBgXFhUUGhwXHBYdGBkcHCggHRslGxgWITEhJykrLi4uGh8zODMsNygtMCsBCgoKDg0OGxAQGywmHyQvLDIsLCwvLC0sLCw0LCwsLzQsNCwsLCwsLCwsLCwsLCwsLCwsLSwsLSwvLCwsLCwsLP/AABEIAK4BIgMBIgACEQEDEQH/xAAbAAACAwEBAQAAAAAAAAAAAAADBAACBQEHBv/EAEoQAAECBQIDBAYGBwYEBgMAAAECEQADEiExBEEiUWEFEzJxBkJSgZGhFCOSscHRM1RigtLh8AcVU5PT8RZDY3IXg5Si1OIkNLP/xAAaAQADAQEBAQAAAAAAAAAAAAAAAQIDBAUG/8QAMhEAAgIABAIIBgICAwAAAAAAAAECEQMSIfAxUQQTIkFhcYHBFDKRodHhFbFC8QVygv/aAAwDAQACEQMRAD8AyELggXCaVQQLj6M8NobC4uFwoFx3vIRNDYmRYTIS7yO1wyaHRNiwmwiJkd7yChUPCbHRNhITIslcKhUOibF+9aEFTwIArUw6FRoq1MV76M7voJMqSaVApNrKBBvcWPQgwUFDwnQVE2EpaCUFbpYKCWqFTkE2TlrZhjSIe5ekNUQHpS7PE2tRNM0dOYZGq2GIyp+pS5CCShzSSGJGxIgq3TS5SakhQYgsDsWwekFrTxMnFs1pc+HJc9g5jKkEJfvAtJpBRZnJuHf1WfHSIJxUFKBACAMkAly1hvGMpI6MPCo2U6uDJ1cfPyZpJYAk9L4z8oZVOACWU5I4gxFJ5PvZi/WIkldHRGPebidZFxrIw+8ZINSS5NgeINuRyO3kY6ZxGXDhw+4OD5RFJmiRujWQRGrjCVOBUyFOCQATw558oNLWaqRxFyOG7tybMRUS4pn0A1rRU67rGEjVB+JVI5s/lbzaOS5xIJcWD3LE3a3OIcUuJrZvp1sMyNU8fNomlgS7F2OxbLRo6ScAHJL7cmhSikVE25urYQjM1cZ+r1JByNjYvCS9TBCCatE4kjVVqoErUxlnURQ6iNMhg2aStTAlT4z1T4qmdmKUDKRZU+8djOM6JHRlOI+HSuLhcKBUXC46DuaGguO1wsFx2uES0MBcWrhYLjtUAsoyFxdQIAJBYhx1H9CJodGZtVKkikOp6rC17A8/kYCvvEt3iixAKdgsX42pHEbg+XOMHjXiKEdefgadTUHKWnIbny6FFNSVM10GpJcA2PvbzBjvaCwmikKS8tJ4iC5u5DYSSCwN4zZ84vcN7m+UDmLGze5/m+8bJPS2ZUaGoWnu5TBFXHUQslR4uGtJskgYbIN4Lp5qkSZigVpEwiXYJKFAcSgp7gv3ZcfOM7UTiUocksGS6QABlgd7kn39Y6qeDLSGRw1XFlF81c9m5ANE5NK8fPvvfIfiO9nJSSVLCVIQHKCsy1THsyCxuHCj0EE06TMUVzDNKE097M8akg8KMncgAB4VXqiqWhAdKUB1BytNZepTeqSmkMG8MFmzk0ISkBLAkkilVR8YqfiSKeF+Z3MS1Ju+96eS/q3+LuiXW979Rjve8Umru0sEocChIAYAq62cnr8DT9UzS5VQyhRQt0ziCSkgMOHwtzzCk7UUimVfxArTxJmJVQQmkpBDEAdX8nFWEgAeJQBUVCkpXf8ARqGE8Qd2enygq6007l+d/chpj8uaE8KWWVy0hVSOJCzchGbhgKt3xDGmpAdQSusLAAUQqWoFgpQb4DeM+VNCAKTUvgUiYlSgqWQFEpF81FN+ljBpuoCA5uVVg1pLB7ApUDxKuT0I3hO/H3enhw+xcYre9RzUTiXC1KSUpdNQUSoXpAOwpdji0VXPrdYEtISEghJb9mwJuTkt5xnGcDd6xQw4lChRCiBcOqkcLCxteDjVVMslSl18RUkUFADJxvYuOQiaaqt+nu+BoaYmlKUzJfeJFkKUT658QSRsUnHnF5c8JWoIKVJUaQpaWDFhUxekjntGWrUConhLl2DpSCeQswBPyjpnugAlRKSAkWpCSAbXd3Js38pyc9++notSrNVC/GkJqUniK0klIQHBthiSC8cVqXSCVlSrpYg8KR4WJPU2298Z69Qy0qZBcAlICggO7pIzZnsTfeKypzggk7FIDUuSXcva3SBRfHfv9qKtGoJ70lk+FNkMHAAAdvWLX84MmeUvdSCl+bpOGtcXs8ZPfMlNk2BsHuxPi6npHFT7G5BcMNiHu5dxtzhZLVem+I1KjSXqeEjhLlIL5sXcfd74JNmkUpKSkjie4qSocNuTDbnGQue9IYWJvglzvsWt8YvLmOR/XtfhDya3vkPMb8qc6yEqKkBqXsetnYQ1M1gKgpgFFOAAGxgDEZWhNIfoPxgatTjy/KIWGrKzDqZzO5Juctz6RRWojHn6lCGUosxUBc7u9uXXZoKZ0Wkroh8DRM+KmfGcZ0VM6Kyks0FT46mbYxmGdBVzWRFKJlI73sSEu8jkaUc+U+WCouFQuFRYKjSjuoYqjoVAAqLBUIKDpjT7C00mcQ8xRBQVVJpCQeNkuXJVwF2TYRnaKYAS4cEEAnw12pSXsd1Mc0Abx9H2Vpv/AMmYuRqpchEqTLvOlhXeLUFklCBU7DcF/OPN6T0medwh9TqwsGOXNIW7VkpSlUlCiFmQniUEikFZpacFp4lsLFBwGYuIxNbq5qyDP4Zg4Snk25ubkkhg3hwI1PR/0gV3k/vWVNv3U1SaUkcflT6pHR9891uk+lTdTMVNCVS1AqmK/RLDB+IDZXCCAXFIYnPP0NqOKsxrjpuDowVkDBB8n/GLzpmLnG6qm+VvKKayTSxBBSp6VJVUCQ1QwCCHTYgG4OCIrqDhwRYZAH3AR7aPNoPNNk2A+N7Dn/XxEXSs0Wvnkefm1irlsYBOPCi1ufOw6D8fOCy/Bc9S5xlrP05eseYgJrQNKAYEhgG8yb4NOHBHw5R2fNJd3A3exN1MGJ/C33rd6SzcRI4QGIAvchjfwn47xJvC1RBOEpALZU74wX+MIWUYUSpzbdzlhfzODnpbEXlckP1VsLX2f2v5tAZl7rO5ZLgqyTdW16rn7oMFsOLgTyAubD4mwv1feEFBZk4JDA1KY+7L/iXheYprqIJL2Bx5tbnYQIzSp6eFO/Fc2OXN3uGHzvF5bt9W+DUpmcOMPhrY/B4KKSoOrPGS92HV1c8cQ+cGBySyWOMe1zL9P6usmlLsxsb4HrjfPqm3lBVW8RLvY3F3VzFr+UIQwmYdnNxguXcYGen4xWtuV22I2D/1fcwCu+wxzAIcb5P+8RKrcL7VHw7DcnnV8vKCgGe86g25ta/PyNusXSvm48x1V72zCqFbgkdWsM+sb24Rbr744A+DkOWDnfD4hUNDJm2sRvhxfzPw90dEwnD7YD/OFlKcgOcF3NRGXttuW6x0m6nvfKn59IKGMpmYx8/63+UOaS5Hn/FGdJOLlvP8PtfHEPyVUj+v2miWgboeM9vgPxhTvseX5Quudf4QEzfi35QlEdh581IDrpYVXLWdwWO1o6J1rG0KgIJFdRCVAiktcK3G4IttmAygEhhgPuTm+5Jz1iIp9Y9NOZppkWuvI0DNivewp3kV7yNqMx0TINqZrBoQkKvHdXNgozlxLiZEhYLiQ6Jynz4MWCoE8aHZyUpAmKSVqqAlSxetXXo7AN+0cJusbFWFDMzuhhubpBuyNAJs5MpS0y3FRKiEsl0i5UQATUGG5IjW7O7SSZxk6XRoqCikmYusilRBKlU8PkOQzHzmp9F9QVlUxaCsmtSUkqUEkuouAwZ/J942eyFlQ1SJKgJk2ZWzsopJAmAGzkKrdvbjx8XpM8SLbfodccKMXSPQe0dXqGSiWdJLCEIcMu8woSpV6xao2thow+2O1hKkg6/RaObNWpXdAJIUUjxLUskm5LANsT57Gq7BASFTVNVShDUqqNMtJqYhTcBDsbGPmPTFHepRIQQCgkpqL0SUOApTC1VgBu/SOGLt6mzPndR2MjVFUzRyly6U1TJZ4paQGulYHCOhcdRGlotPJk6RcvUEylTRxUgGYFJWFJZO4BSAXYZuCXjUl9hLny0I71GnlSg4QoHxFnVMWDdarXYgYGIc9NfRRBkInS5gVOEsEkCkTglkqDPZYcNzuG5dnRlWInLgY4mqaR8L2hqBSmWKmClLKlJSkqUphZKSQAKfaLknoAHUgil28IZg1vgIWUGLEEHraCTJZS1QZwCOoMe8lRw5RmdZKCWZsb4Tc2GbRxa3lXdIB86jfybYdWOaWgGoCmSVOx8L9G/ApiJSpSH9VLi9hzYczj4jmIBZNA0gOlk8I9dZ97ge4mwzSIuhsSnxxLUyW2LXsCCN323hdFS2SLsNmAAffbclzzMHL2SGLYCXI3fzyb8t4RLiHqCecxZ3yCdmBDnnf4c6TCl3UStfsjDtuQeZa3L3EOoWQCKkj9lJc7i5GcnJx0IfoQoBlNLGDsrnjxXDdLwAo737BJ5uSpQJawBUQM25i4w/rA3DwRQBAykcTJJ3d/ZfFt9r5ZdYIJYUht+El3fJJ9Uix25kuRiA4Y2U6mPnlVnxjn1gChpU0Xa4Y3uP8QDKuXnhvOtSWLAqFnpFgL+spLvjYfKAKU9V3LHwgr9okkk25uNi+RHFqNyopqF78Si3PIHJi20InKNFVw5JDhlJLl3sKjiz/Ae6oUC3MN+1VYb3G2Gs/SFxUVYpJ9rqQLO5zyvmLl2AdyGN7MGBHi6WYchm0AUNKWP+473JO7twsBv7ooqYKRckOOj3VtUWs+38wzFkCrBFiLuCH57hhjFootwACeE73IFzhrbHHWAEhyYq6Q72xfbo27f7BoktXErIv5Fn/d6HG2MwtMBqSLDhsdt35jIVBJaSVKS4N7m7ZZ+tzy3gF3DulIYE/wC+OmGbfeCzJ38tva5jnCyBbLAfyduZ/rlAVF7uL4GSc7DqG94gozu2HVMvm9nO3yeKGaP53gCkkMNy1t74flFVEAZvyF/m8BaGlqDEvSAHJUR4XN9mx7yD7s3TzpwUO9CUpIy4JBdgCAeF753YZMF1nY656FTQQe7CgEhJcolpSSQSWu7gZN7CwLc3SfStPJH0iQFzFFBlpH1oSmpZMx1UpSCgHzI8o8bFx8VzbTqj0oYUFFWiqlxXvIWRJMpKZZJNNwWYEKCVBvj893jtcepgTc8NSfecmJHLJo0NMreAzprmOJUyYWK41MUtbGgqJAAuJAVRly0uQMOQPJ4+h7G1kuidPoP1QTI045LmFqldSSkn94bxg6KWVrCRlVQ2Gx5xoyR9GXOkLAVKWpKgpKkllJLg2P42YR5f/IytqJ6GCq1Pr/Rn0eXMT3pXJPegkErCVqAUnxHJJp+CiHLR8P8AQJk7VTRJlzFfWrUDLBUQHYHhwDz6xvaPtGXQpKVpQaJgEwmlXF6oDsP+7PKHv7Ou30aJU5RKV1y0pA7xILpJOScX+UcOBBpam2JJN2hbtCV2pLQ6jqUpSMqKgAAGdz0j5bsftUSlpE1ynvkTFl+I0kFlZcfnHofpd6cTp8oy5fdoQpCkzOJKiQrlxcNvOPLZ2hPtIHvaNZxS4ERbfE9l1/aCpSZqB3c1FAVZX1fFlyRctSWF2BIMfG9o6vvNIZ9xMkagIf1DLXTwlO6eJHkUQp2N2rShMucoKQkMlSFCtI9liQFJ5XtBvSDtZM3So02nQkJ70rmTFKQFLbApBO/E7vYDAjGm3qVolofP608TiwIBAdwAQ7A8stFNV6vGFCkNnh5gg4iazTKQmXUpJJT6pJZiQMjk0BnrSWpBFg7l79LR7uBPNhpnNKPaD6ocKCVBRIwPVDJZ+rW/dMXb6oFSwAPAgMSc3IBtd83z0dacpNKKQp24iSL4wBgPV8oMgoCMKKjuSyR5AXO1yR5RrZm1ogwCqU1KCUsGHS7GkXfJc8+sWnPioJTyPC9/ZBKjd88oWCkMPES3RI68325R1Spb2CtrBh8y+zbD8yyVEbWkgcPDyLCWN8KUaiCH5co6iWwd2tlKaXDO9a2y/wAy1mdeYqU1qne5yelyoDkPDzxF0qkjZZPW48rFJ8T3+RgsVOv0GmoIJNk2PMkm78agHwBY+sMl4i0FnBey3KhUVXy/EnLB3363DOVKctXjZme7Zv7PwPO3FrlEYULKa7/9rv5nDbdYLJpjU4HicHwnLAf827cW/Ub8wqOLSpjd/DgClSrsLm4zZttmhVUyVxMD4bWvepndXWXt6v2otUm7Bd2YlnHMsCHLNbEFk5RuhVTKUlOCQGIS5yyiw5v1beIUlkMpsMbXUUiw5bgvlukLBUoG/eKHuD+1bycZ/lxUyUybL6s3IObkvxAkBhmCxUxtTjwkJUw3CUqDKYirNrPbcEAwFQ+rBCqkOKrcSbnZ/v8Aabe45i5LMy/Pfexe3s3YY2galy6QQFVA3BLhQc7hiLMHHLq8Fjpj8xPGhiBw2V1APNhfIwRWINJTdfFw1XVkm/n1Jt+MJKMsrTSFNSKhu+zH4P5FrFgdMxDkkFn4Ug2Z91ZxDRlK+AQqFLqNtgGqOH8hm5fEBWr2lOenEBc5L872fMBE5IFwVK6lk/K5+Iz74GZqBgE9SW54AxYp53By8A4xoMspsyvMsWH4n4RVa0tZybXwOtoCuam3CQHve557MPhFVzgzBIGLuSfvb5QrLo2dJ22pEsyQtSUF+IISVirLhwVBgC1VjzFof7e7XkTEIEtSgUFdASgCkFLJYlIa7P4rBt3HzcuXWrhASBlz5kOTu3lh+cUlyFl3FIykkp4xfDGxtgsfgY4caHR+s7b13xOrDeLl04Bp2oKi5zFZarwtVBtObx3RSSpGLt6scnTGEK1xyfMgQVDEo6DQVEgIVHIVl5SvZah38t91NyuXAv5kQL0jQe9VVcgAOdwMfKE1zCC4LEXB5HaNzthH0gy5qGHeJLj2VJ8Q90eV035lI7MM+S7qPofR3shKqFTlMlZZAemq5BJPJwfgYW1vYkxDtSpncA8TB3IScixw8bennidppBQkEyZYlrTYupKlEFv2kqB83EcDlpaNKNvU9j6NSEBEvTqKk8RlzCpctxaogC9+do+Q7b7M7lQpLoLhJ3BGQesb+i7SlplUpSqsqJpDcm5uPJvfGb6SzzQhJ8SlhQAywBHzUphzYwRnYNNGAAOQhzT6ULKEgB1K/L+cOyPRuazzCJfQgqUN7gY+MOdi9nKl6hpjcKVKB2IDgm/73wirEC9IZMmUJcqUlimoqVuoFgl93JSo3w4jM1RU4rDGkNwgOOdhfk/SLdtazvZy5gIIU1LPZIDJFwLsB8YBOQAQygqwwCG6XEevgLJBRMJO3YebVSh0slixpZ/3mvsc7wcd53VpfCx4u7dxd+Ija+OXSFZ4ZKDUCSMB3A62bmG6RdMoGU/eJyXQXBe7bXLDOLs8b5jOtAyEzKQ0qzBj3bvli5G9z7ukEUJpv3IFhiVtfZvP7PSF5EoMKZoSWuC6Ru992x+95xebJD3mpKsnJfL8SXc2f96CxaX+mMrXMY/UJHlKIs5J9wNulO146mZMH/JT75XuOzbg8nL7wKbIs/fJIc5O7sTYnLJL8iDsW6iSbUTg/Daopuzpb3FSeYIazw7I0r/ZacuZd5IuM92fCAQT7uezDlFFTZjD6lOFh+6bHiwMjHSBTpQDtNBsCb2cAtuXdL4dipizx2dILcU4eFTglRNIPCGvc5aJzBS3ZdcyZxfVhLoe0tmTx1NyHEv7I9kR0qX/AIKbt/yzcXsPmHF7C9oovT+P60EBLqL2KxWwzckILH9sc72mSCyvrkm4qNRKSeJ75UWBOL1dbvMJ0XeZVaSNrd24fbL5Nm3doGFrZP1SW2+rzYdLukA+993jndubTvVYXD02F+KkAGktVts1uLlrZLzGcbqIASySMkE2KAwBxawELMKluw6zNx3KU/8AlANm5cNzueXSAmYoofu00gjioHO125uPc20VXJFN5roGNzv4UO7ODc05i3dlgSt5jikA1Kd91A2NupuIaduhOkhslRKSUAFrMhgR5NeIkzHU0t1A34HpPJmb3NEmyyJiB3nGRcu9Juwqe5t90LolArmATQCLBRLBaedT4wWv8o0bpGCVs7KWulxLBF+IywrBvcg+XKKqVMY8DA/9Mftcw/t/Z/ZtXRy1FJ7tbK3SCQbG13Y33wLXDh6FCqSRMBHrcRF+LLgPYKPPixciM8xrlRaepdqkMx9gJBOz2D2ik2YpiCGFnZAFvVcgPy8/fFJqSKWWk34SFY+LFLF7lue7xJyV03Lpf2nDlnYPc4doMxaijW7I0adTWiYpMtISVjwp3AcBnWA6gwvfIAhzW9lpMqQNSVpWJai4UgoKgoUANxWQVklTm4Zrx88UzDMFzXl6nILlyS9rvnm+92O0NbqFgd8tRHIsOocAB7vc7xwY2CpYnzVf19Dqw5VHgLTJjqJ5kn4mCyDCgMHCmEehFmEkRarxWqBlUSqDMVlGAYkDBiROYdH1S/QRBP6Zf2R+cNaH0UMlyhapmeFSWBJDG4wSN+g5R6n9DPMRz6GrmPnHzsumuWjZ39VR4xMrkD6xBKUmkFQVdsAt4Vpt5sDGD2nqzKmifINHeVOLMWO4xdwcZdo9z7Y9Gk6gcRKFNZaCyhydwQodFAx5/wBv/wBmmtWuvvZepADJApkqYYFIARhrveIhiYd3Y3GVVR8qPTSbQwlSavaIUfgmpn+MC7H1KlTF6iY8xYYB9nBcgDFgwbF4PrfRGfJbvtMpD1EOtJcJDq8KyLD8OcW7M0cyRPSEzvohXLJUZgrHdlxdKUqBdiA/xEbKpLQz4GwNSuek0ikMalFwEo9YubqVGsr0Xm6hAqK5YpCEBhV3VyxchnJJgHYcgLWqanUCYJLPMWkBIWCokplukXCSznrcER6N2bNRPCzLW4QsoU4IILA42BBBHQxDk8LtDSzHm/8A4cPhcwDqEH5uIIr+zyrwqWlreqXIs9zHpmj0iSnhU4c9d+pgfZmklkLoJ8an83POL+Omr1+wuqVr87s80/8ADyqwWsFBYnhLuEnD2yfj0iK9AMSwovkq4X32qbb5R6T2dpZfez2JJrDuT7I/GqKK0yDqgwUkhPuVYvfy+7pF/HTzNeHLwI6rsrz5nnSvQQNSCXSwJDO7HIKiOXLG0RHoSlSWcumzpbYqd+IvsPcI9E1GnQZigxlqcMX8VvO+38oEiQm/eBjxsoEgG6t3tez/ADi102dfol4Wv73R56PQ9KrOrfwpwA4D38vhvA1+iCS4qVYs4FwwCr8y7v78beiStMKh3mOPizubhQwAWub5ikzShybkOWJL2oSwqAs+NybdYv4yV8SOr0PO/wDhFKm4i5fCWNrje/wO/Rrj0ORgE2JGDhRDOKnsLZ+cehSdJwJckj6x2Zdthh/lu8dTpQVK6TJdkkFhs4Pha425QvjHrruw6t6Hnh9DgWurieX4MEVMQzObDL49wt/wUkmnits12ST4i/TAb5R9/K0qvq2UFPPmAkEgDxc7nfB6R2VpWIDhnWwIKSq68Is/vhvpb571BYZ8B/wYCCt8kAcICQCWsKh8yfxjifQcFkgkFLFVk1FwDl7Bycc92EfejSKb9sqRtZAqG+OW/wDLkjSkiZcJSCKlOXVbmQOu+8Hxbp6h1e97R8KPQ5JVU7Ja1ksDfN+Ive/liwvL9CgHllSnNwaQVEB3YO2wv+cfbytMXlkszChA8zckDyPT4w1p9MRPVcKVSScpYObB3dy3xMP42Ubdk9Tm3verPOz6KJUmp1Du3ChTkjmXsfxeKzPRBIcufrC4FPhB9kv1z+Fo+90mnfTajLgzMEXLX2MF1el+rkbeFzfhxsw+8Ygl02War7/axRwNPT3POpnoYgAJqW+5pvfo7f18eL9CUuwXMG3hHXPwGI9K1um+uSEvVw8gFZ87WbH3RaTo+IUKsSXdw3i8IYPb1ufyz+NeW77jXqda8TzP/gdJ/wCYsWfwg/1iIj0Ef15l72QP63j1LSaM3pWCGDZLF1ZLneJI0i3SCUkU5e+2wEQ+nPXUtYPA847P9BwlVSu8WlikoUlgrYOQ7XAPug+r9CisAXFKUJCwl1qCUgEKJAs4fG8fadq6r6LIVOmsplEBKKiSST0xkk7APBewtR9Jld4EmWQpSFJU4IUksdrjcHeM5dJlec0jhqqPPB/Z7/1Jn2P5x1XoD/1Jn+XHqQ0Z5p+f5RDpFcx8/wAor+Rmu8XULkeUn0CH+LM+wPzip9BU/wCKv7A/OPWBpDzHziw0n7Xy/nC/kZcyuoPJx6Eo/wAZf2R+cSPWvoXWJB/IS57+gupQxEiRI8g6iRIkSEB5t/a7MMtUiaE1MlaACeFlXWD14ZZf9mPn/Rj0q1C5s2YEykqmITLrnKCmoB4ZdSSxdYLdRmPT/S3sMauQUWqSakPiobHofyjxntOvRTQjulJ4iooqKGWKRUg02CgAGIINIIj0ujYnY04o58Ra6gDrJmlnzHDmZdYq4FglV2CRuVYZrjEejf2ZTpihqZymQJq5eCKUhIUnhFLAWSnfYx8D2eRNEybMlA0i71LEmWLuQ13cms2e1mj1v0F7tEnukNWkVKAJUAlWGJDYYb7c40xZ1FtkRjbpGzolFyL7kgmopL2u+988usW0CiQt008avffMX0kulLWycAJ3OwgXZ2FcQV9YvBdrm2TvHBJp5mvA2imqvxBdnn62fwgcYu2eFO/wLdYHOb6SmtmYU3a9287v8Ra8F7PJ7yfdxWN3Y0h/y92IEotqrDKQ9vP5DhvfeNV87/6+yIfyrz9zmqPGoK40lSdgaSxYWud7McfEchwFUnvEurqpJdTdOuzQSd+kXSGIIqBwQ1zkgDfDl35wHTAFygBB4hg0kOrekPbYFrfDRfL9N/sh/Nvfoc0TVAy1FSeN0kucnnckjmWiqQ6lmWWUFGoHdVAsVBgWNVr/ADi0qkrTVwTONrsCalNwhTkYF2iTUuplhlOaFAVH9Gly1JSna/XaLvtem/P+ya03tf0U0qU0I4iOKZZToCldHudhbcdTBVeNQWQpQmS8pCg/7KQXGxcxyXwpTWCf0grBwL+JZbflzjosVMK0GbLpuVHzOSbfhCbtt/jmFUkvzyKyx+iYkNqJjkusvxesqyR5eYvHdL4gELcut6SFpF1ZJNR2xc9I5Iln6qm4GomYSEgBlHkNgcc2vHZJCmLkIBXlRUpZdZDAHz69IH375iXHfgUlJSZZAJSmpFSrhSuIBmUm/wAdhHZahx1kDw0oBKNhkVAEnhPxjiiKB3iX4kUoYN4vZzhxvnEWkEjvLlZNOHVTawCbNZxl7CG+De+7v3yQLf8ArfNgpQZaSVGpg5NqA5dipJ2fdoc06W1ChUXKSz7qc5ZnDdNukKSEspLDlYEJ3twqxcPZvFu8M6Nu/WJdIBSXIJcXLFmpJf8ArIhYnf5Dj3eYppP/ANbUX3XcupOLZqB+e3SD6wDu5AqJ8JYBiRbADNZw8C0SD9G1FixMzYIV1ubdYNrW7uS9LcOVKXe1reO8Nvt/+vYSXZ9PcL2gD3qOIDw0uS2bWCuIuByzF5QeY7Ul+KlL1eKxUU8rMPjaKatDzU01JekEpSBv7Shhmxyi8tPGHU7KYEryriZ0pAGf9rxj/ivI1/y9Q+lSLk1JdIsSzJ4rgA288xzRjw0qBRScOSS4d1PzjmjZ1WBVSCqlJD5s+5ZovpkuUq4hweEs2wwOeYyl3735mke7e/ItLkOgpXxglTuA2cMNt/fBNPp0oTShISlyWAYOS5PmSXhKfoUzZKpaZkxIKi6kLNYIPtO9wB/RjRAjOfmXHgSJEiRmUSJEiQAXEdjgjsWSLd6fYV8UfxRK1ex8VCCxIV+BQKpfsp+1/wDWJUv2UfbP8EFiQX4ACdfJH2j/AAxSdIKwy0y1DkRV98MRIalXAVWeJdq9lTtFMmy5wnzZc2oIpEwoKXJS1NnxnF8ZOp6F6waFaxPmcREuXxv9WlQUsCipwCwINgXHOPWnjJ1no7p5s5M9ct5iWu6gFN4akgspusdK6TaqSM+rp2hrRpNPCpLOfVVa/VdvKB9npUymV66sgF77ELx5w7Lx7z95gemQAFMAHWp7ZuYxc+JWXgJ6FKu8n8QetL2JfhDZNvJ/hA1omfSAxGMsAGY+ZJZ+lob0dPeTiC5rAN3bgRZntACoK1LBwpAD8GXqLBSgxDPjnGqn2n5eyIcXS8/cHqUq7y6txT1t7It0cn74CiWq5UVDxsWTUkOp3U7AO9hDS5gWqYkhSSlSbEtUKVMeFT0nq0D0kwmtEwIqSVFg6hS6ykuQL391opTqInC2AlAggE2NbqDslLqclZFy9UVmyyAQSVyyS9hbgQ1j5j7MMaIrSsImcR4+NghKrqshLk2s7nJgaplKyFUJKysgFSlqWkITgMGLPa7eUWp9ohx7JTSSSmWnulVJJmWcW5tZsbfnFpEt1rMtbGtFYIcC/q2Ad47pnAQDwgmap0y6EtsFuSxseTvaCzpvEozAUJ72WEmouS/rBNh7yfdA56vff38wUOG/pyFpGnB7sl5X162BpBKuIu3NwBF5aDUkzC0wlYQkcQF1vgc9+sGcpMrvAJijPmMUI8CTXl1GwJDn5WjsuYpBciqW6z3lQJcGY/AE4a9n3gc3v14X9wUFv3r7AEoUlLAEl0OUpSPWDXUrn5wOVKI7wpUD4aipZ5PhOL2gssKEoEfWlapbkJU1JUCCUKWSwsCH90WkKJUsIpTLTS5S9VYAcUlDN4rgv0u8Cno98toHDVb34gdPKukDNriXgnd1HlT8IYkJWqcp1EcJzazkeFKsZLk7+UA00xRIWypoYUBAoNN3FK5jEi9zS7Yw7Ukq75TiURSe8uQoB1tak1Ya7WbMKcuPkOMRLSJbTTi6W46mCluw2JN/hBtbX3coucps3dnbxcTP8IroAoyJ4crDrpAQZase0SArYuG3EG1hVRI4UJBptMVxJNmASAQrkeIe+G59v19vqJR7OnLu8/oc16CZqK6MC/Glg5yxb2t47KBCxZIuyRQzDiu4dg/NtuUW181JmpCieApJFBIJd7EpL2fw3hgJaYCEk1G5ewHGME8rsBsYjN2V5b4lOPae/wCiuiWu4ABAA4it3Lnk/WOSXqTaXXRbjLtbAp5QfTJLm4ApDMLjN+XuaK6YgFIuVUXJT5M5AbyjNvV17lpcLFpCppUgyxKEkFYWkhYUo3pKDSAALbc/c/Wr2R9r+Uc0q1EF00hyzkE5Lu1h8TBoym+1wLjwBd4r2FfFP5xO9PsL/wDZ/FBYkTa5FAu+/ZX8AfuMTvxyX9hX4CCxILXICo1I5L+wv+GJBREi9CSkSJEjMokSJEhASJEiQASJEiQAB0kkoSApZmFy6iEgly+EgCBdnacoEypKRVNWsUqUpwrBNQsegtDcSKzMKENCgibPcKAKkEEpQEm16Sk1K61QLVEI1UpRKE94ko4pqgpRGAiUeE7XDG8akcIhqetioR7TlENMQCVJPElCUFcxNg1SiGAucxNVpitIUj9ImqgKWtKOIsqsJLKs+QWMPxiTe19LpFJk/owpaUhkkoExfhBOz/CxiottUuKB0MyzLnh0lClIMwBVIV3c0EXAUMhwdo6iWpYVKmCYGIFYIR3gpPEihTpxgtmDKpMwTO+NklNFSKD1IZ3xg7CKa1MtbKeUZiHMoqNkqPkXaweDNqKgCZgCUS9T3Q7xZShJVWJqabAhSRxF/DfzizmUqyVLQVpCUISgCUkW5h04sAWhjTz00JExUoqYBQSoFLjk94zD2HLWsKKpkxVThQUUJQl3I+rpSo7Xc35RSa1sK5DsuQUUd0ykmcsrrWtRANT0E1deGw8oXlT5YEtUlQRLTMXWgISh3quQoAp2L8oZXpDKpGnlyJaCsqmAugXDFSQkMVNsWdhcQHtHRon01LVMAN5YoKF8grhNPm4I5wJp8d8QovIZalzEpWlQUEAqUaFgKSQQlKykh/WZ8iBmmWg96ZUiZNWlBUhuJbCllKSKi2xHOLS+wJKZYlhCaHBKSCU1gDiFwQbf1eHNJ3tUzvBLAqBQUKUSQzcQKQxsME5hOS7goWXJebLSsTVFCAoTAaElQJ8VCg7t4SGMG08g96pZTLZqUqAPeeIkgn2Xv8ILLkETFL7xRCgAEEJpS24IFXPJOYkjSJlhXdpCaiVHLFR3/wBolyHRn6JQVp5lKjPBMwU8KSCXdHq8973zBZ0gmRLoQl092oJmlyliD4hVxDneGJEuYqVTMIQtiHlqqbkQVJF+hEdVoUqliXN+tDBysJdRGCQAA/kBFOevqKgHaM1KZskqmlFSqUoNNKySNyHqxYH3RNPKomFCULCXqC1LrSVEKcAFZUM4YDLQxrRMCPqUoKgUsFqKUkAjcJURjlEnyFKVLUJikUlylISUr5g1JfncNmEpaDrU5pKgD3lLgB6HZnVsb4jmh1CZiUKQoKSU2I6EA/OCS9IhK1TEoSFqAClAMVAYc7xw953oPB3dJe6qwryZiPeIVp2ASVj3q+8xeAaPTlAIMxcx1EgrpcA7cKRbOb3g8Q+IyRIkSEBIkSJABcR2OCOxZIMR1ozl9h6U502nPnKl/wAMRPYemGNPJHkhI+4QUijRaOQj/c8nZDeSlJ+4xw9jyv8Aqjynz0/dMhUgH4kZw7Fl+1qP/Van/Viw7KTsvUf584/eowUgH4kI/wB28ps8f+YT97xP7uO0+eP3kH70GCkA9EhA9nL/AFnUD/I/GSYqezZn63qfhpv/AI8FeIGjEjO/u6Z+t6j7Ol/0I6Oz5v61O+zp/wDRgpcwNCFZ+gSpVTAKd8JUCQGBIUDdrOGLbwL6DN/WZv2JH+nHfoU39ZX9iV/BDSrvEW+jkZlyl/8AaKD7klx/7hEeWPEhSPNJYeakukfGK/RJv6wr/Ll/wx36JN/WFf5cv8ofqAeWhCg6aVDmC4++O/Rkewn4CEZnZi1F1TnPPupdQ8iziKL7Jm+rq5yPJMtX/wDRKhBXiBpJ06BhCR5JEEjPRoZwzqlnzlyfwQIt9Dm/rC/sSv4YmvEY9EhH6FN/WZn2JP8Apxz6BN/Wp32JH+lBS5gPxIzj2dN/W9R9nTf6ET+7Zn63qfs6X/48FLmBoxIzx2cv9a1B92n/AAkRYdnK31E8++WPulwUuYD0SEf7u5zp5/fb7hEPZad5k/8Azpg+4iCkA9EjPPY8vdeo/wDU6gfdMiDsWVznnz1OpP3zYdIDRaI0If3RJ9lR85kxX3qjh7F05zJlnzSFffCpAaBEDVNSMqSPMgQj/cGl/VtP/lS/4YNL7LkJ8MiSPKWgfhBSA7M7Tkp8U6UPOYgfeYB/f2l21OnPlNQT8jDqJCRhKR5ACCvD0ATHbWn/AMaX8YkPAxIehJ//2Q=="/>
          <p:cNvSpPr>
            <a:spLocks noChangeAspect="1" noChangeArrowheads="1"/>
          </p:cNvSpPr>
          <p:nvPr/>
        </p:nvSpPr>
        <p:spPr bwMode="auto">
          <a:xfrm>
            <a:off x="307975" y="7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l-G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488" y="790575"/>
            <a:ext cx="8201025" cy="5276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1979712" y="6266164"/>
            <a:ext cx="5526360" cy="369332"/>
          </a:xfrm>
          <a:prstGeom prst="rect">
            <a:avLst/>
          </a:prstGeom>
        </p:spPr>
        <p:txBody>
          <a:bodyPr wrap="square">
            <a:spAutoFit/>
          </a:bodyPr>
          <a:lstStyle/>
          <a:p>
            <a:r>
              <a:rPr lang="en-US" dirty="0">
                <a:hlinkClick r:id="rId3"/>
              </a:rPr>
              <a:t>https://</a:t>
            </a:r>
            <a:r>
              <a:rPr lang="en-US" dirty="0" smtClean="0">
                <a:hlinkClick r:id="rId3"/>
              </a:rPr>
              <a:t>www.youtube.com/watch?v=iVx_WKXtgt4</a:t>
            </a:r>
            <a:r>
              <a:rPr lang="en-US" dirty="0" smtClean="0"/>
              <a:t> </a:t>
            </a:r>
            <a:endParaRPr lang="el-GR" dirty="0"/>
          </a:p>
        </p:txBody>
      </p:sp>
    </p:spTree>
    <p:extLst>
      <p:ext uri="{BB962C8B-B14F-4D97-AF65-F5344CB8AC3E}">
        <p14:creationId xmlns:p14="http://schemas.microsoft.com/office/powerpoint/2010/main" val="61136232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467544" y="1556792"/>
            <a:ext cx="8229600" cy="4075113"/>
          </a:xfrm>
        </p:spPr>
        <p:txBody>
          <a:bodyPr>
            <a:noAutofit/>
          </a:bodyPr>
          <a:lstStyle/>
          <a:p>
            <a:pPr marL="0" indent="0" eaLnBrk="1" fontAlgn="auto" hangingPunct="1">
              <a:spcAft>
                <a:spcPts val="0"/>
              </a:spcAft>
              <a:defRPr/>
            </a:pPr>
            <a:r>
              <a:rPr lang="en-US" sz="1800" b="1" dirty="0" smtClean="0">
                <a:latin typeface="Comic Sans MS" pitchFamily="66" charset="0"/>
              </a:rPr>
              <a:t>The neutrino is the “ghost” of particle Physics: very hard to detect. </a:t>
            </a:r>
            <a:br>
              <a:rPr lang="en-US" sz="1800" b="1" dirty="0" smtClean="0">
                <a:latin typeface="Comic Sans MS" pitchFamily="66" charset="0"/>
              </a:rPr>
            </a:br>
            <a:r>
              <a:rPr lang="en-US" sz="1800" b="1" dirty="0" smtClean="0">
                <a:latin typeface="Comic Sans MS" pitchFamily="66" charset="0"/>
              </a:rPr>
              <a:t>Its properties allow it to be an ideal cosmic messenger allowing us to observe the universe in new “eyes”. </a:t>
            </a:r>
            <a:r>
              <a:rPr lang="el-GR" sz="1800" b="1" dirty="0">
                <a:latin typeface="Comic Sans MS" pitchFamily="66" charset="0"/>
              </a:rPr>
              <a:t/>
            </a:r>
            <a:br>
              <a:rPr lang="el-GR" sz="1800" b="1" dirty="0">
                <a:latin typeface="Comic Sans MS" pitchFamily="66" charset="0"/>
              </a:rPr>
            </a:br>
            <a:r>
              <a:rPr lang="el-GR" sz="1800" b="1" dirty="0">
                <a:latin typeface="Comic Sans MS" pitchFamily="66" charset="0"/>
              </a:rPr>
              <a:t/>
            </a:r>
            <a:br>
              <a:rPr lang="el-GR" sz="1800" b="1" dirty="0">
                <a:latin typeface="Comic Sans MS" pitchFamily="66" charset="0"/>
              </a:rPr>
            </a:br>
            <a:r>
              <a:rPr lang="en-US" sz="1800" b="1" dirty="0" smtClean="0">
                <a:latin typeface="Comic Sans MS" pitchFamily="66" charset="0"/>
              </a:rPr>
              <a:t>Their detection requires very large volume detectors (&gt;1km3) in sea or ice to detect the Cherenkov radiation from their byproducts. </a:t>
            </a:r>
            <a:r>
              <a:rPr lang="el-GR" sz="1800" b="1" dirty="0">
                <a:latin typeface="Comic Sans MS" pitchFamily="66" charset="0"/>
              </a:rPr>
              <a:t/>
            </a:r>
            <a:br>
              <a:rPr lang="el-GR" sz="1800" b="1" dirty="0">
                <a:latin typeface="Comic Sans MS" pitchFamily="66" charset="0"/>
              </a:rPr>
            </a:br>
            <a:r>
              <a:rPr lang="el-GR" sz="1800" b="1" dirty="0">
                <a:latin typeface="Comic Sans MS" pitchFamily="66" charset="0"/>
              </a:rPr>
              <a:t/>
            </a:r>
            <a:br>
              <a:rPr lang="el-GR" sz="1800" b="1" dirty="0">
                <a:latin typeface="Comic Sans MS" pitchFamily="66" charset="0"/>
              </a:rPr>
            </a:br>
            <a:r>
              <a:rPr lang="en-US" sz="1800" b="1" dirty="0" smtClean="0">
                <a:latin typeface="Comic Sans MS" pitchFamily="66" charset="0"/>
              </a:rPr>
              <a:t>So far we have managed to detect the first neutrinos of cosmic origin (IceCube), the first neutrino point source (</a:t>
            </a:r>
            <a:r>
              <a:rPr lang="en-US" sz="1800" b="1" dirty="0" err="1" smtClean="0">
                <a:latin typeface="Comic Sans MS" pitchFamily="66" charset="0"/>
              </a:rPr>
              <a:t>Blazars</a:t>
            </a:r>
            <a:r>
              <a:rPr lang="en-US" sz="1800" b="1" dirty="0" smtClean="0">
                <a:latin typeface="Comic Sans MS" pitchFamily="66" charset="0"/>
              </a:rPr>
              <a:t>) as well as measure the atmospheric neutrino flux in high energies. </a:t>
            </a:r>
            <a:r>
              <a:rPr lang="el-GR" sz="1800" b="1" dirty="0">
                <a:latin typeface="Comic Sans MS" pitchFamily="66" charset="0"/>
              </a:rPr>
              <a:t/>
            </a:r>
            <a:br>
              <a:rPr lang="el-GR" sz="1800" b="1" dirty="0">
                <a:latin typeface="Comic Sans MS" pitchFamily="66" charset="0"/>
              </a:rPr>
            </a:br>
            <a:r>
              <a:rPr lang="el-GR" sz="1800" b="1" dirty="0">
                <a:latin typeface="Comic Sans MS" pitchFamily="66" charset="0"/>
              </a:rPr>
              <a:t/>
            </a:r>
            <a:br>
              <a:rPr lang="el-GR" sz="1800" b="1" dirty="0">
                <a:latin typeface="Comic Sans MS" pitchFamily="66" charset="0"/>
              </a:rPr>
            </a:br>
            <a:r>
              <a:rPr lang="en-US" sz="1800" b="1" dirty="0">
                <a:latin typeface="Comic Sans MS" pitchFamily="66" charset="0"/>
              </a:rPr>
              <a:t/>
            </a:r>
            <a:br>
              <a:rPr lang="en-US" sz="1800" b="1" dirty="0">
                <a:latin typeface="Comic Sans MS" pitchFamily="66" charset="0"/>
              </a:rPr>
            </a:br>
            <a:r>
              <a:rPr lang="en-US" sz="1800" b="1" dirty="0">
                <a:latin typeface="Comic Sans MS" pitchFamily="66" charset="0"/>
              </a:rPr>
              <a:t/>
            </a:r>
            <a:br>
              <a:rPr lang="en-US" sz="1800" b="1" dirty="0">
                <a:latin typeface="Comic Sans MS" pitchFamily="66" charset="0"/>
              </a:rPr>
            </a:br>
            <a:endParaRPr lang="el-GR" sz="1800" b="1" dirty="0">
              <a:latin typeface="Comic Sans MS" pitchFamily="66" charset="0"/>
            </a:endParaRPr>
          </a:p>
          <a:p>
            <a:pPr marL="0" indent="0" eaLnBrk="1" fontAlgn="auto" hangingPunct="1">
              <a:spcAft>
                <a:spcPts val="0"/>
              </a:spcAft>
              <a:defRPr/>
            </a:pPr>
            <a:endParaRPr lang="el-GR" sz="1800" b="1" dirty="0">
              <a:latin typeface="Comic Sans MS" pitchFamily="66" charset="0"/>
            </a:endParaRPr>
          </a:p>
        </p:txBody>
      </p:sp>
      <p:sp>
        <p:nvSpPr>
          <p:cNvPr id="3" name="Title 2"/>
          <p:cNvSpPr>
            <a:spLocks noGrp="1"/>
          </p:cNvSpPr>
          <p:nvPr>
            <p:ph type="title"/>
          </p:nvPr>
        </p:nvSpPr>
        <p:spPr>
          <a:xfrm>
            <a:off x="2484438" y="0"/>
            <a:ext cx="4114800" cy="701675"/>
          </a:xfrm>
        </p:spPr>
        <p:txBody>
          <a:bodyPr/>
          <a:lstStyle/>
          <a:p>
            <a:pPr eaLnBrk="1" fontAlgn="auto" hangingPunct="1">
              <a:spcAft>
                <a:spcPts val="0"/>
              </a:spcAft>
              <a:defRPr/>
            </a:pPr>
            <a:r>
              <a:rPr lang="en-US" dirty="0" smtClean="0">
                <a:solidFill>
                  <a:schemeClr val="bg1">
                    <a:lumMod val="75000"/>
                    <a:lumOff val="25000"/>
                  </a:schemeClr>
                </a:solidFill>
              </a:rPr>
              <a:t>EPILOGUE</a:t>
            </a:r>
            <a:endParaRPr lang="el-GR" dirty="0">
              <a:solidFill>
                <a:schemeClr val="bg1">
                  <a:lumMod val="75000"/>
                  <a:lumOff val="25000"/>
                </a:schemeClr>
              </a:solidFill>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488" y="3500438"/>
            <a:ext cx="3630612" cy="317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0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7900" y="692150"/>
            <a:ext cx="3910013" cy="2366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508" name="TextBox 5"/>
          <p:cNvSpPr txBox="1">
            <a:spLocks noChangeArrowheads="1"/>
          </p:cNvSpPr>
          <p:nvPr/>
        </p:nvSpPr>
        <p:spPr bwMode="auto">
          <a:xfrm>
            <a:off x="471488" y="692150"/>
            <a:ext cx="3959225"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i="1">
                <a:solidFill>
                  <a:schemeClr val="tx1"/>
                </a:solidFill>
                <a:latin typeface="Arial" pitchFamily="34" charset="0"/>
                <a:cs typeface="Arial" pitchFamily="34" charset="0"/>
              </a:defRPr>
            </a:lvl1pPr>
            <a:lvl2pPr marL="742950" indent="-285750" eaLnBrk="0" hangingPunct="0">
              <a:defRPr i="1">
                <a:solidFill>
                  <a:schemeClr val="tx1"/>
                </a:solidFill>
                <a:latin typeface="Arial" pitchFamily="34" charset="0"/>
                <a:cs typeface="Arial" pitchFamily="34" charset="0"/>
              </a:defRPr>
            </a:lvl2pPr>
            <a:lvl3pPr marL="1143000" indent="-228600" eaLnBrk="0" hangingPunct="0">
              <a:defRPr i="1">
                <a:solidFill>
                  <a:schemeClr val="tx1"/>
                </a:solidFill>
                <a:latin typeface="Arial" pitchFamily="34" charset="0"/>
                <a:cs typeface="Arial" pitchFamily="34" charset="0"/>
              </a:defRPr>
            </a:lvl3pPr>
            <a:lvl4pPr marL="1600200" indent="-228600" eaLnBrk="0" hangingPunct="0">
              <a:defRPr i="1">
                <a:solidFill>
                  <a:schemeClr val="tx1"/>
                </a:solidFill>
                <a:latin typeface="Arial" pitchFamily="34" charset="0"/>
                <a:cs typeface="Arial" pitchFamily="34" charset="0"/>
              </a:defRPr>
            </a:lvl4pPr>
            <a:lvl5pPr marL="2057400" indent="-228600" eaLnBrk="0" hangingPunct="0">
              <a:defRPr i="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i="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i="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i="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i="1">
                <a:solidFill>
                  <a:schemeClr val="tx1"/>
                </a:solidFill>
                <a:latin typeface="Arial" pitchFamily="34" charset="0"/>
                <a:cs typeface="Arial" pitchFamily="34" charset="0"/>
              </a:defRPr>
            </a:lvl9pPr>
          </a:lstStyle>
          <a:p>
            <a:pPr eaLnBrk="1" hangingPunct="1"/>
            <a:r>
              <a:rPr lang="en-US" sz="3600" b="1" i="0" dirty="0" smtClean="0">
                <a:solidFill>
                  <a:srgbClr val="FFFF00"/>
                </a:solidFill>
                <a:latin typeface="Comic Sans MS" pitchFamily="66" charset="0"/>
              </a:rPr>
              <a:t>Did you know that…</a:t>
            </a:r>
            <a:r>
              <a:rPr lang="el-GR" sz="3600" b="1" i="0" dirty="0" smtClean="0">
                <a:solidFill>
                  <a:srgbClr val="FFFF00"/>
                </a:solidFill>
                <a:latin typeface="Comic Sans MS" pitchFamily="66" charset="0"/>
              </a:rPr>
              <a:t> </a:t>
            </a:r>
            <a:r>
              <a:rPr lang="en-US" sz="2000" dirty="0" smtClean="0">
                <a:latin typeface="Comic Sans MS" pitchFamily="66" charset="0"/>
              </a:rPr>
              <a:t>about 65 million neutrinos from the sun pass through our fingernail every second? </a:t>
            </a:r>
            <a:endParaRPr lang="el-GR" sz="2000" dirty="0">
              <a:latin typeface="Comic Sans MS" pitchFamily="66" charset="0"/>
            </a:endParaRPr>
          </a:p>
        </p:txBody>
      </p:sp>
      <p:sp>
        <p:nvSpPr>
          <p:cNvPr id="4" name="Rectangle 3"/>
          <p:cNvSpPr/>
          <p:nvPr/>
        </p:nvSpPr>
        <p:spPr>
          <a:xfrm>
            <a:off x="4546600" y="3783013"/>
            <a:ext cx="4572000" cy="1754326"/>
          </a:xfrm>
          <a:prstGeom prst="rect">
            <a:avLst/>
          </a:prstGeom>
        </p:spPr>
        <p:txBody>
          <a:bodyPr>
            <a:spAutoFit/>
          </a:bodyPr>
          <a:lstStyle/>
          <a:p>
            <a:pPr fontAlgn="auto">
              <a:spcBef>
                <a:spcPts val="0"/>
              </a:spcBef>
              <a:spcAft>
                <a:spcPts val="0"/>
              </a:spcAft>
              <a:defRPr/>
            </a:pPr>
            <a:r>
              <a:rPr lang="en-US" i="0" kern="0" dirty="0" smtClean="0">
                <a:latin typeface="Comic Sans MS" pitchFamily="66" charset="0"/>
                <a:cs typeface="+mn-cs"/>
              </a:rPr>
              <a:t>Interaction probability with matter: </a:t>
            </a:r>
            <a:r>
              <a:rPr lang="en-US" i="0" kern="0" dirty="0" err="1" smtClean="0">
                <a:latin typeface="Comic Sans MS" pitchFamily="66" charset="0"/>
                <a:cs typeface="+mn-cs"/>
              </a:rPr>
              <a:t>Infinitessimal</a:t>
            </a:r>
            <a:r>
              <a:rPr lang="en-US" i="0" kern="0" dirty="0" smtClean="0">
                <a:latin typeface="Comic Sans MS" pitchFamily="66" charset="0"/>
                <a:cs typeface="+mn-cs"/>
              </a:rPr>
              <a:t>! A 1 MeV neutrino may travel for a distance of 50 light years in water before it interacts!</a:t>
            </a:r>
            <a:r>
              <a:rPr lang="en-US" i="0" kern="0" dirty="0">
                <a:latin typeface="Comic Sans MS" pitchFamily="66" charset="0"/>
                <a:cs typeface="+mn-cs"/>
              </a:rPr>
              <a:t/>
            </a:r>
            <a:br>
              <a:rPr lang="en-US" i="0" kern="0" dirty="0">
                <a:latin typeface="Comic Sans MS" pitchFamily="66" charset="0"/>
                <a:cs typeface="+mn-cs"/>
              </a:rPr>
            </a:br>
            <a:r>
              <a:rPr lang="el-GR" i="0" kern="0" dirty="0">
                <a:latin typeface="Comic Sans MS" pitchFamily="66" charset="0"/>
                <a:cs typeface="+mn-cs"/>
              </a:rPr>
              <a:t>          </a:t>
            </a:r>
            <a:br>
              <a:rPr lang="el-GR" i="0" kern="0" dirty="0">
                <a:latin typeface="Comic Sans MS" pitchFamily="66" charset="0"/>
                <a:cs typeface="+mn-cs"/>
              </a:rPr>
            </a:br>
            <a:endParaRPr lang="el-GR" i="0" kern="0" dirty="0">
              <a:latin typeface="Arial" charset="0"/>
              <a:cs typeface="Arial"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13"/>
          </p:nvPr>
        </p:nvSpPr>
        <p:spPr/>
        <p:txBody>
          <a:bodyPr>
            <a:normAutofit/>
          </a:bodyPr>
          <a:lstStyle/>
          <a:p>
            <a:r>
              <a:rPr lang="en-US" sz="4000" dirty="0"/>
              <a:t>As the neutrino energy increases, its interaction probability increases.</a:t>
            </a:r>
            <a:br>
              <a:rPr lang="en-US" sz="4000" dirty="0"/>
            </a:br>
            <a:r>
              <a:rPr lang="en-US" sz="4000" dirty="0"/>
              <a:t>The more “targets” we have in our disposal, the more probable it is to detect a neutrino</a:t>
            </a:r>
            <a:endParaRPr lang="el-GR" sz="4000" dirty="0"/>
          </a:p>
          <a:p>
            <a:endParaRPr lang="el-GR" sz="40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a:xfrm>
            <a:off x="600075" y="2565400"/>
            <a:ext cx="8229600" cy="1371600"/>
          </a:xfrm>
          <a:solidFill>
            <a:srgbClr val="7030A0"/>
          </a:solidFill>
          <a:ln>
            <a:solidFill>
              <a:schemeClr val="bg1"/>
            </a:solidFill>
          </a:ln>
        </p:spPr>
        <p:txBody>
          <a:bodyPr>
            <a:normAutofit/>
          </a:bodyPr>
          <a:lstStyle/>
          <a:p>
            <a:pPr eaLnBrk="1" fontAlgn="auto" hangingPunct="1">
              <a:spcAft>
                <a:spcPts val="0"/>
              </a:spcAft>
              <a:defRPr/>
            </a:pPr>
            <a:r>
              <a:rPr lang="en-US" sz="3200" dirty="0" smtClean="0">
                <a:solidFill>
                  <a:schemeClr val="bg1"/>
                </a:solidFill>
                <a:latin typeface="Comic Sans MS" pitchFamily="66" charset="0"/>
              </a:rPr>
              <a:t>Why should an astronomer care?</a:t>
            </a:r>
            <a:endParaRPr lang="el-GR" sz="3200" dirty="0">
              <a:solidFill>
                <a:schemeClr val="bg1"/>
              </a:solidFill>
              <a:latin typeface="Comic Sans MS" pitchFamily="66"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Box 3"/>
          <p:cNvSpPr txBox="1">
            <a:spLocks noChangeArrowheads="1"/>
          </p:cNvSpPr>
          <p:nvPr/>
        </p:nvSpPr>
        <p:spPr bwMode="auto">
          <a:xfrm>
            <a:off x="446641" y="492125"/>
            <a:ext cx="828143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i="1">
                <a:solidFill>
                  <a:schemeClr val="tx1"/>
                </a:solidFill>
                <a:latin typeface="Arial" pitchFamily="34" charset="0"/>
                <a:cs typeface="Arial" pitchFamily="34" charset="0"/>
              </a:defRPr>
            </a:lvl1pPr>
            <a:lvl2pPr marL="742950" indent="-285750" eaLnBrk="0" hangingPunct="0">
              <a:defRPr i="1">
                <a:solidFill>
                  <a:schemeClr val="tx1"/>
                </a:solidFill>
                <a:latin typeface="Arial" pitchFamily="34" charset="0"/>
                <a:cs typeface="Arial" pitchFamily="34" charset="0"/>
              </a:defRPr>
            </a:lvl2pPr>
            <a:lvl3pPr marL="1143000" indent="-228600" eaLnBrk="0" hangingPunct="0">
              <a:defRPr i="1">
                <a:solidFill>
                  <a:schemeClr val="tx1"/>
                </a:solidFill>
                <a:latin typeface="Arial" pitchFamily="34" charset="0"/>
                <a:cs typeface="Arial" pitchFamily="34" charset="0"/>
              </a:defRPr>
            </a:lvl3pPr>
            <a:lvl4pPr marL="1600200" indent="-228600" eaLnBrk="0" hangingPunct="0">
              <a:defRPr i="1">
                <a:solidFill>
                  <a:schemeClr val="tx1"/>
                </a:solidFill>
                <a:latin typeface="Arial" pitchFamily="34" charset="0"/>
                <a:cs typeface="Arial" pitchFamily="34" charset="0"/>
              </a:defRPr>
            </a:lvl4pPr>
            <a:lvl5pPr marL="2057400" indent="-228600" eaLnBrk="0" hangingPunct="0">
              <a:defRPr i="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i="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i="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i="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i="1">
                <a:solidFill>
                  <a:schemeClr val="tx1"/>
                </a:solidFill>
                <a:latin typeface="Arial" pitchFamily="34" charset="0"/>
                <a:cs typeface="Arial" pitchFamily="34" charset="0"/>
              </a:defRPr>
            </a:lvl9pPr>
          </a:lstStyle>
          <a:p>
            <a:pPr eaLnBrk="1" hangingPunct="1"/>
            <a:r>
              <a:rPr lang="en-US" sz="2400" i="0" dirty="0" smtClean="0">
                <a:latin typeface="Comic Sans MS" pitchFamily="66" charset="0"/>
              </a:rPr>
              <a:t>Astrophysics is the science of unexpected discoveries </a:t>
            </a:r>
            <a:endParaRPr lang="el-GR" sz="2400" i="0" dirty="0">
              <a:latin typeface="Comic Sans MS" pitchFamily="66" charset="0"/>
            </a:endParaRPr>
          </a:p>
        </p:txBody>
      </p:sp>
      <p:pic>
        <p:nvPicPr>
          <p:cNvPr id="25603"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4813" y="1481138"/>
            <a:ext cx="8323262" cy="5200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6513"/>
            <a:ext cx="9144000" cy="6784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627" name="Rectangle 3"/>
          <p:cNvSpPr txBox="1">
            <a:spLocks noChangeArrowheads="1"/>
          </p:cNvSpPr>
          <p:nvPr/>
        </p:nvSpPr>
        <p:spPr bwMode="auto">
          <a:xfrm>
            <a:off x="447675" y="1268760"/>
            <a:ext cx="8229600" cy="4616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defRPr i="1">
                <a:solidFill>
                  <a:schemeClr val="tx1"/>
                </a:solidFill>
                <a:latin typeface="Arial" pitchFamily="34" charset="0"/>
                <a:cs typeface="Arial" pitchFamily="34" charset="0"/>
              </a:defRPr>
            </a:lvl1pPr>
            <a:lvl2pPr marL="742950" indent="-285750" eaLnBrk="0" hangingPunct="0">
              <a:defRPr i="1">
                <a:solidFill>
                  <a:schemeClr val="tx1"/>
                </a:solidFill>
                <a:latin typeface="Arial" pitchFamily="34" charset="0"/>
                <a:cs typeface="Arial" pitchFamily="34" charset="0"/>
              </a:defRPr>
            </a:lvl2pPr>
            <a:lvl3pPr marL="1143000" indent="-228600" eaLnBrk="0" hangingPunct="0">
              <a:defRPr i="1">
                <a:solidFill>
                  <a:schemeClr val="tx1"/>
                </a:solidFill>
                <a:latin typeface="Arial" pitchFamily="34" charset="0"/>
                <a:cs typeface="Arial" pitchFamily="34" charset="0"/>
              </a:defRPr>
            </a:lvl3pPr>
            <a:lvl4pPr marL="1600200" indent="-228600" eaLnBrk="0" hangingPunct="0">
              <a:defRPr i="1">
                <a:solidFill>
                  <a:schemeClr val="tx1"/>
                </a:solidFill>
                <a:latin typeface="Arial" pitchFamily="34" charset="0"/>
                <a:cs typeface="Arial" pitchFamily="34" charset="0"/>
              </a:defRPr>
            </a:lvl4pPr>
            <a:lvl5pPr marL="2057400" indent="-228600" eaLnBrk="0" hangingPunct="0">
              <a:defRPr i="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i="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i="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i="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i="1">
                <a:solidFill>
                  <a:schemeClr val="tx1"/>
                </a:solidFill>
                <a:latin typeface="Arial" pitchFamily="34" charset="0"/>
                <a:cs typeface="Arial" pitchFamily="34" charset="0"/>
              </a:defRPr>
            </a:lvl9pPr>
          </a:lstStyle>
          <a:p>
            <a:pPr eaLnBrk="1" hangingPunct="1">
              <a:lnSpc>
                <a:spcPct val="80000"/>
              </a:lnSpc>
              <a:spcBef>
                <a:spcPct val="20000"/>
              </a:spcBef>
              <a:buClr>
                <a:schemeClr val="bg2"/>
              </a:buClr>
              <a:buSzPct val="75000"/>
              <a:buFont typeface="Wingdings" pitchFamily="2" charset="2"/>
              <a:buChar char="n"/>
            </a:pPr>
            <a:r>
              <a:rPr lang="en-US" sz="2400" b="1" i="0" dirty="0" smtClean="0">
                <a:latin typeface="Comic Sans MS" pitchFamily="66" charset="0"/>
              </a:rPr>
              <a:t>All stars produce neutrinos in the </a:t>
            </a:r>
            <a:r>
              <a:rPr lang="en-US" sz="2400" b="1" i="0" dirty="0" err="1" smtClean="0">
                <a:latin typeface="Comic Sans MS" pitchFamily="66" charset="0"/>
              </a:rPr>
              <a:t>hadronic</a:t>
            </a:r>
            <a:r>
              <a:rPr lang="en-US" sz="2400" b="1" i="0" dirty="0" smtClean="0">
                <a:latin typeface="Comic Sans MS" pitchFamily="66" charset="0"/>
              </a:rPr>
              <a:t> interactions taking place in their cores. </a:t>
            </a:r>
            <a:r>
              <a:rPr lang="en-US" sz="2400" b="1" i="0" dirty="0">
                <a:latin typeface="Comic Sans MS" pitchFamily="66" charset="0"/>
              </a:rPr>
              <a:t/>
            </a:r>
            <a:br>
              <a:rPr lang="en-US" sz="2400" b="1" i="0" dirty="0">
                <a:latin typeface="Comic Sans MS" pitchFamily="66" charset="0"/>
              </a:rPr>
            </a:br>
            <a:endParaRPr lang="en-US" b="1" i="0" dirty="0">
              <a:latin typeface="Comic Sans MS" pitchFamily="66" charset="0"/>
            </a:endParaRPr>
          </a:p>
          <a:p>
            <a:pPr eaLnBrk="1" hangingPunct="1">
              <a:lnSpc>
                <a:spcPct val="80000"/>
              </a:lnSpc>
              <a:spcBef>
                <a:spcPct val="20000"/>
              </a:spcBef>
              <a:buClr>
                <a:schemeClr val="bg2"/>
              </a:buClr>
              <a:buSzPct val="75000"/>
              <a:buFont typeface="Wingdings" pitchFamily="2" charset="2"/>
              <a:buChar char="n"/>
            </a:pPr>
            <a:r>
              <a:rPr lang="en-US" sz="2400" b="1" i="0" dirty="0" smtClean="0">
                <a:latin typeface="Comic Sans MS" pitchFamily="66" charset="0"/>
              </a:rPr>
              <a:t>Violent, cataclysmic events in the Universe such as Supernova explosions (SN1987 A) produce neutrinos! </a:t>
            </a:r>
            <a:r>
              <a:rPr lang="en-US" sz="2400" b="1" i="0" dirty="0">
                <a:latin typeface="Comic Sans MS" pitchFamily="66" charset="0"/>
                <a:sym typeface="Wingdings" pitchFamily="2" charset="2"/>
              </a:rPr>
              <a:t/>
            </a:r>
            <a:br>
              <a:rPr lang="en-US" sz="2400" b="1" i="0" dirty="0">
                <a:latin typeface="Comic Sans MS" pitchFamily="66" charset="0"/>
                <a:sym typeface="Wingdings" pitchFamily="2" charset="2"/>
              </a:rPr>
            </a:br>
            <a:endParaRPr lang="en-US" sz="2400" b="1" i="0" dirty="0">
              <a:latin typeface="Comic Sans MS" pitchFamily="66" charset="0"/>
            </a:endParaRPr>
          </a:p>
          <a:p>
            <a:pPr eaLnBrk="1" hangingPunct="1">
              <a:lnSpc>
                <a:spcPct val="80000"/>
              </a:lnSpc>
              <a:spcBef>
                <a:spcPct val="20000"/>
              </a:spcBef>
              <a:buClr>
                <a:schemeClr val="bg2"/>
              </a:buClr>
              <a:buSzPct val="75000"/>
              <a:buFont typeface="Wingdings" pitchFamily="2" charset="2"/>
              <a:buChar char="n"/>
            </a:pPr>
            <a:r>
              <a:rPr lang="en-US" sz="2400" b="1" i="0" dirty="0" smtClean="0">
                <a:latin typeface="Comic Sans MS" pitchFamily="66" charset="0"/>
              </a:rPr>
              <a:t>Cataclysmic cosmic events are expected to produce neutrinos of high energy (AGNs, </a:t>
            </a:r>
            <a:r>
              <a:rPr lang="en-US" sz="2400" b="1" i="0" dirty="0" err="1" smtClean="0">
                <a:latin typeface="Comic Sans MS" pitchFamily="66" charset="0"/>
              </a:rPr>
              <a:t>Blazars</a:t>
            </a:r>
            <a:r>
              <a:rPr lang="en-US" sz="2400" b="1" i="0" dirty="0" smtClean="0">
                <a:latin typeface="Comic Sans MS" pitchFamily="66" charset="0"/>
              </a:rPr>
              <a:t> – confirmed)</a:t>
            </a:r>
            <a:r>
              <a:rPr lang="el-GR" sz="2400" b="1" i="0" dirty="0">
                <a:latin typeface="Comic Sans MS" pitchFamily="66" charset="0"/>
              </a:rPr>
              <a:t/>
            </a:r>
            <a:br>
              <a:rPr lang="el-GR" sz="2400" b="1" i="0" dirty="0">
                <a:latin typeface="Comic Sans MS" pitchFamily="66" charset="0"/>
              </a:rPr>
            </a:br>
            <a:endParaRPr lang="el-GR" sz="2400" b="1" i="0" dirty="0">
              <a:latin typeface="Comic Sans MS" pitchFamily="66" charset="0"/>
            </a:endParaRPr>
          </a:p>
          <a:p>
            <a:pPr eaLnBrk="1" hangingPunct="1">
              <a:lnSpc>
                <a:spcPct val="80000"/>
              </a:lnSpc>
              <a:spcBef>
                <a:spcPct val="20000"/>
              </a:spcBef>
              <a:buClr>
                <a:schemeClr val="bg2"/>
              </a:buClr>
              <a:buSzPct val="75000"/>
              <a:buFont typeface="Wingdings" pitchFamily="2" charset="2"/>
              <a:buChar char="n"/>
            </a:pPr>
            <a:r>
              <a:rPr lang="en-US" sz="2400" b="1" i="0" dirty="0" smtClean="0">
                <a:latin typeface="Comic Sans MS" pitchFamily="66" charset="0"/>
              </a:rPr>
              <a:t>Dark matter annihilations, interactions of exotic particles existing since the infancy of the Universe </a:t>
            </a:r>
            <a:r>
              <a:rPr lang="en-US" sz="2400" b="1" i="0" dirty="0" err="1" smtClean="0">
                <a:latin typeface="Comic Sans MS" pitchFamily="66" charset="0"/>
              </a:rPr>
              <a:t>etc</a:t>
            </a:r>
            <a:r>
              <a:rPr lang="en-US" sz="2400" b="1" i="0" dirty="0" smtClean="0">
                <a:latin typeface="Comic Sans MS" pitchFamily="66" charset="0"/>
              </a:rPr>
              <a:t> could produce neutrinos! </a:t>
            </a:r>
            <a:r>
              <a:rPr lang="el-GR" sz="2400" b="1" i="0" dirty="0">
                <a:latin typeface="Comic Sans MS" pitchFamily="66" charset="0"/>
              </a:rPr>
              <a:t/>
            </a:r>
            <a:br>
              <a:rPr lang="el-GR" sz="2400" b="1" i="0" dirty="0">
                <a:latin typeface="Comic Sans MS" pitchFamily="66" charset="0"/>
              </a:rPr>
            </a:br>
            <a:endParaRPr lang="el-GR" sz="2400" b="1" i="0" dirty="0">
              <a:latin typeface="Comic Sans MS" pitchFamily="66" charset="0"/>
            </a:endParaRPr>
          </a:p>
          <a:p>
            <a:pPr eaLnBrk="1" hangingPunct="1">
              <a:lnSpc>
                <a:spcPct val="80000"/>
              </a:lnSpc>
              <a:spcBef>
                <a:spcPct val="20000"/>
              </a:spcBef>
              <a:buClr>
                <a:schemeClr val="bg2"/>
              </a:buClr>
              <a:buSzPct val="75000"/>
              <a:buFont typeface="Wingdings" pitchFamily="2" charset="2"/>
              <a:buChar char="n"/>
            </a:pPr>
            <a:r>
              <a:rPr lang="en-US" sz="2400" b="1" i="0" dirty="0" smtClean="0">
                <a:latin typeface="Comic Sans MS" pitchFamily="66" charset="0"/>
              </a:rPr>
              <a:t>If we can use neutrinos to do astronomy, we can open a new window to the Universe! And when we do that, we expect.. The unexpected.</a:t>
            </a:r>
            <a:r>
              <a:rPr lang="el-GR" sz="2400" b="1" i="0" dirty="0">
                <a:latin typeface="Comic Sans MS" pitchFamily="66" charset="0"/>
              </a:rPr>
              <a:t/>
            </a:r>
            <a:br>
              <a:rPr lang="el-GR" sz="2400" b="1" i="0" dirty="0">
                <a:latin typeface="Comic Sans MS" pitchFamily="66" charset="0"/>
              </a:rPr>
            </a:br>
            <a:endParaRPr lang="el-GR" sz="2400" b="1" i="0" dirty="0">
              <a:latin typeface="Comic Sans MS" pitchFamily="66" charset="0"/>
            </a:endParaRPr>
          </a:p>
        </p:txBody>
      </p:sp>
      <p:sp>
        <p:nvSpPr>
          <p:cNvPr id="26628" name="TextBox 4"/>
          <p:cNvSpPr txBox="1">
            <a:spLocks noChangeArrowheads="1"/>
          </p:cNvSpPr>
          <p:nvPr/>
        </p:nvSpPr>
        <p:spPr bwMode="auto">
          <a:xfrm>
            <a:off x="777875" y="260350"/>
            <a:ext cx="5889754"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i="1">
                <a:solidFill>
                  <a:schemeClr val="tx1"/>
                </a:solidFill>
                <a:latin typeface="Arial" pitchFamily="34" charset="0"/>
                <a:cs typeface="Arial" pitchFamily="34" charset="0"/>
              </a:defRPr>
            </a:lvl1pPr>
            <a:lvl2pPr marL="742950" indent="-285750" eaLnBrk="0" hangingPunct="0">
              <a:defRPr i="1">
                <a:solidFill>
                  <a:schemeClr val="tx1"/>
                </a:solidFill>
                <a:latin typeface="Arial" pitchFamily="34" charset="0"/>
                <a:cs typeface="Arial" pitchFamily="34" charset="0"/>
              </a:defRPr>
            </a:lvl2pPr>
            <a:lvl3pPr marL="1143000" indent="-228600" eaLnBrk="0" hangingPunct="0">
              <a:defRPr i="1">
                <a:solidFill>
                  <a:schemeClr val="tx1"/>
                </a:solidFill>
                <a:latin typeface="Arial" pitchFamily="34" charset="0"/>
                <a:cs typeface="Arial" pitchFamily="34" charset="0"/>
              </a:defRPr>
            </a:lvl3pPr>
            <a:lvl4pPr marL="1600200" indent="-228600" eaLnBrk="0" hangingPunct="0">
              <a:defRPr i="1">
                <a:solidFill>
                  <a:schemeClr val="tx1"/>
                </a:solidFill>
                <a:latin typeface="Arial" pitchFamily="34" charset="0"/>
                <a:cs typeface="Arial" pitchFamily="34" charset="0"/>
              </a:defRPr>
            </a:lvl4pPr>
            <a:lvl5pPr marL="2057400" indent="-228600" eaLnBrk="0" hangingPunct="0">
              <a:defRPr i="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i="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i="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i="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i="1">
                <a:solidFill>
                  <a:schemeClr val="tx1"/>
                </a:solidFill>
                <a:latin typeface="Arial" pitchFamily="34" charset="0"/>
                <a:cs typeface="Arial" pitchFamily="34" charset="0"/>
              </a:defRPr>
            </a:lvl9pPr>
          </a:lstStyle>
          <a:p>
            <a:pPr eaLnBrk="1" hangingPunct="1"/>
            <a:r>
              <a:rPr lang="en-US" sz="4000" b="1" i="0" dirty="0" smtClean="0">
                <a:latin typeface="Comic Sans MS" pitchFamily="66" charset="0"/>
              </a:rPr>
              <a:t>What about neutrinos?</a:t>
            </a:r>
            <a:endParaRPr lang="el-GR" sz="4000" b="1" i="0" dirty="0">
              <a:latin typeface="Comic Sans MS" pitchFamily="66" charset="0"/>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7650" name="Object 2"/>
          <p:cNvGraphicFramePr>
            <a:graphicFrameLocks noChangeAspect="1"/>
          </p:cNvGraphicFramePr>
          <p:nvPr/>
        </p:nvGraphicFramePr>
        <p:xfrm>
          <a:off x="0" y="0"/>
          <a:ext cx="9144000" cy="6862763"/>
        </p:xfrm>
        <a:graphic>
          <a:graphicData uri="http://schemas.openxmlformats.org/presentationml/2006/ole">
            <mc:AlternateContent xmlns:mc="http://schemas.openxmlformats.org/markup-compatibility/2006">
              <mc:Choice xmlns:v="urn:schemas-microsoft-com:vml" Requires="v">
                <p:oleObj spid="_x0000_s27682" r:id="rId4" imgW="12215873" imgH="9168254" progId="">
                  <p:embed/>
                </p:oleObj>
              </mc:Choice>
              <mc:Fallback>
                <p:oleObj r:id="rId4" imgW="12215873" imgH="9168254" progId="">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62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252931" name="Rectangle 3"/>
          <p:cNvSpPr>
            <a:spLocks noChangeArrowheads="1"/>
          </p:cNvSpPr>
          <p:nvPr/>
        </p:nvSpPr>
        <p:spPr bwMode="auto">
          <a:xfrm>
            <a:off x="-88900" y="0"/>
            <a:ext cx="5084763" cy="68580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effectLst>
                <a:outerShdw blurRad="38100" dist="38100" dir="2700000" algn="tl">
                  <a:srgbClr val="000000">
                    <a:alpha val="43137"/>
                  </a:srgbClr>
                </a:outerShdw>
              </a:effectLst>
              <a:latin typeface="Arial" charset="0"/>
              <a:ea typeface="ＭＳ Ｐゴシック" charset="0"/>
              <a:cs typeface="ＭＳ Ｐゴシック" charset="0"/>
            </a:endParaRPr>
          </a:p>
        </p:txBody>
      </p:sp>
      <p:sp>
        <p:nvSpPr>
          <p:cNvPr id="252932" name="Text Box 4"/>
          <p:cNvSpPr txBox="1">
            <a:spLocks noChangeArrowheads="1"/>
          </p:cNvSpPr>
          <p:nvPr/>
        </p:nvSpPr>
        <p:spPr bwMode="auto">
          <a:xfrm>
            <a:off x="4984977" y="2633663"/>
            <a:ext cx="4159023" cy="1286506"/>
          </a:xfrm>
          <a:prstGeom prst="rect">
            <a:avLst/>
          </a:prstGeom>
          <a:noFill/>
          <a:ln>
            <a:noFill/>
          </a:ln>
          <a:effectLst/>
          <a:extLst>
            <a:ext uri="{909E8E84-426E-40DD-AFC4-6F175D3DCCD1}">
              <a14:hiddenFill xmlns:a14="http://schemas.microsoft.com/office/drawing/2010/main">
                <a:gradFill rotWithShape="0">
                  <a:gsLst>
                    <a:gs pos="0">
                      <a:srgbClr val="FFF93D"/>
                    </a:gs>
                    <a:gs pos="100000">
                      <a:schemeClr val="bg1"/>
                    </a:gs>
                  </a:gsLst>
                  <a:path path="shape">
                    <a:fillToRect l="50000" t="50000" r="50000" b="50000"/>
                  </a:path>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274320" tIns="274320" rIns="274320" bIns="274320">
            <a:spAutoFit/>
          </a:bodyPr>
          <a:lstStyle/>
          <a:p>
            <a:pPr algn="ctr" eaLnBrk="0" hangingPunct="0">
              <a:lnSpc>
                <a:spcPct val="85000"/>
              </a:lnSpc>
              <a:defRPr/>
            </a:pPr>
            <a:r>
              <a:rPr lang="en-US" sz="2800" dirty="0" smtClean="0">
                <a:solidFill>
                  <a:srgbClr val="FFFFFF"/>
                </a:solidFill>
                <a:latin typeface="Impact" charset="0"/>
                <a:ea typeface="ＭＳ Ｐゴシック" charset="0"/>
                <a:cs typeface="ＭＳ Ｐゴシック" charset="0"/>
              </a:rPr>
              <a:t>Interstellar dust and matter</a:t>
            </a:r>
            <a:endParaRPr lang="en-US" sz="2800" dirty="0">
              <a:solidFill>
                <a:srgbClr val="FFFFFF"/>
              </a:solidFill>
              <a:latin typeface="Impact" charset="0"/>
              <a:ea typeface="ＭＳ Ｐゴシック" charset="0"/>
              <a:cs typeface="ＭＳ Ｐゴシック" charset="0"/>
            </a:endParaRPr>
          </a:p>
        </p:txBody>
      </p:sp>
      <p:sp>
        <p:nvSpPr>
          <p:cNvPr id="252933" name="Line 5"/>
          <p:cNvSpPr>
            <a:spLocks noChangeShapeType="1"/>
          </p:cNvSpPr>
          <p:nvPr/>
        </p:nvSpPr>
        <p:spPr bwMode="auto">
          <a:xfrm>
            <a:off x="2133600" y="1676400"/>
            <a:ext cx="4343400" cy="0"/>
          </a:xfrm>
          <a:prstGeom prst="line">
            <a:avLst/>
          </a:prstGeom>
          <a:noFill/>
          <a:ln w="38100">
            <a:solidFill>
              <a:srgbClr val="FFFF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effectLst>
                <a:outerShdw blurRad="38100" dist="38100" dir="2700000" algn="tl">
                  <a:srgbClr val="000000">
                    <a:alpha val="43137"/>
                  </a:srgbClr>
                </a:outerShdw>
              </a:effectLst>
              <a:latin typeface="Arial" charset="0"/>
              <a:ea typeface="ＭＳ Ｐゴシック" charset="0"/>
              <a:cs typeface="ＭＳ Ｐゴシック" charset="0"/>
            </a:endParaRPr>
          </a:p>
        </p:txBody>
      </p:sp>
      <p:sp>
        <p:nvSpPr>
          <p:cNvPr id="252934" name="Line 6"/>
          <p:cNvSpPr>
            <a:spLocks noChangeShapeType="1"/>
          </p:cNvSpPr>
          <p:nvPr/>
        </p:nvSpPr>
        <p:spPr bwMode="auto">
          <a:xfrm>
            <a:off x="2087563" y="3429000"/>
            <a:ext cx="3962400"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effectLst>
                <a:outerShdw blurRad="38100" dist="38100" dir="2700000" algn="tl">
                  <a:srgbClr val="000000">
                    <a:alpha val="43137"/>
                  </a:srgbClr>
                </a:outerShdw>
              </a:effectLst>
              <a:latin typeface="Arial" charset="0"/>
              <a:ea typeface="ＭＳ Ｐゴシック" charset="0"/>
              <a:cs typeface="ＭＳ Ｐゴシック" charset="0"/>
            </a:endParaRPr>
          </a:p>
        </p:txBody>
      </p:sp>
      <p:sp>
        <p:nvSpPr>
          <p:cNvPr id="252935" name="Text Box 7"/>
          <p:cNvSpPr txBox="1">
            <a:spLocks noChangeArrowheads="1"/>
          </p:cNvSpPr>
          <p:nvPr/>
        </p:nvSpPr>
        <p:spPr bwMode="auto">
          <a:xfrm>
            <a:off x="6324600" y="890588"/>
            <a:ext cx="2895600" cy="984885"/>
          </a:xfrm>
          <a:prstGeom prst="rect">
            <a:avLst/>
          </a:prstGeom>
          <a:noFill/>
          <a:ln>
            <a:noFill/>
          </a:ln>
          <a:effectLst/>
          <a:extLst>
            <a:ext uri="{909E8E84-426E-40DD-AFC4-6F175D3DCCD1}">
              <a14:hiddenFill xmlns:a14="http://schemas.microsoft.com/office/drawing/2010/main">
                <a:gradFill rotWithShape="0">
                  <a:gsLst>
                    <a:gs pos="0">
                      <a:srgbClr val="FFF93D"/>
                    </a:gs>
                    <a:gs pos="100000">
                      <a:srgbClr val="FFFFFF"/>
                    </a:gs>
                  </a:gsLst>
                  <a:path path="shape">
                    <a:fillToRect l="50000" t="50000" r="50000" b="50000"/>
                  </a:path>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274320" tIns="274320" rIns="274320" bIns="274320">
            <a:spAutoFit/>
          </a:bodyPr>
          <a:lstStyle/>
          <a:p>
            <a:pPr algn="ctr" eaLnBrk="0" hangingPunct="0">
              <a:defRPr/>
            </a:pPr>
            <a:r>
              <a:rPr lang="en-US" sz="2800" dirty="0" smtClean="0">
                <a:solidFill>
                  <a:srgbClr val="FFFFFF"/>
                </a:solidFill>
                <a:latin typeface="Impact" charset="0"/>
                <a:ea typeface="ＭＳ Ｐゴシック" charset="0"/>
                <a:cs typeface="ＭＳ Ｐゴシック" charset="0"/>
              </a:rPr>
              <a:t>AGNs, </a:t>
            </a:r>
            <a:r>
              <a:rPr lang="en-US" sz="2800" dirty="0" err="1" smtClean="0">
                <a:solidFill>
                  <a:srgbClr val="FFFFFF"/>
                </a:solidFill>
                <a:latin typeface="Impact" charset="0"/>
                <a:ea typeface="ＭＳ Ｐゴシック" charset="0"/>
                <a:cs typeface="ＭＳ Ｐゴシック" charset="0"/>
              </a:rPr>
              <a:t>Blazars</a:t>
            </a:r>
            <a:endParaRPr lang="en-US" sz="2800" dirty="0">
              <a:solidFill>
                <a:srgbClr val="3333CC"/>
              </a:solidFill>
              <a:latin typeface="Times" charset="0"/>
              <a:ea typeface="ＭＳ Ｐゴシック" charset="0"/>
              <a:cs typeface="ＭＳ Ｐゴシック" charset="0"/>
            </a:endParaRPr>
          </a:p>
        </p:txBody>
      </p:sp>
      <p:sp>
        <p:nvSpPr>
          <p:cNvPr id="252936" name="Text Box 8"/>
          <p:cNvSpPr txBox="1">
            <a:spLocks noChangeArrowheads="1"/>
          </p:cNvSpPr>
          <p:nvPr/>
        </p:nvSpPr>
        <p:spPr bwMode="auto">
          <a:xfrm>
            <a:off x="5562600" y="5562600"/>
            <a:ext cx="3810000" cy="1371600"/>
          </a:xfrm>
          <a:prstGeom prst="rect">
            <a:avLst/>
          </a:prstGeom>
          <a:noFill/>
          <a:ln>
            <a:noFill/>
          </a:ln>
          <a:effectLst/>
          <a:extLst>
            <a:ext uri="{909E8E84-426E-40DD-AFC4-6F175D3DCCD1}">
              <a14:hiddenFill xmlns:a14="http://schemas.microsoft.com/office/drawing/2010/main">
                <a:gradFill rotWithShape="0">
                  <a:gsLst>
                    <a:gs pos="0">
                      <a:srgbClr val="FBFF0E"/>
                    </a:gs>
                    <a:gs pos="100000">
                      <a:srgbClr val="FFFFFF"/>
                    </a:gs>
                  </a:gsLst>
                  <a:path path="shape">
                    <a:fillToRect l="50000" t="50000" r="50000" b="50000"/>
                  </a:path>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defRPr/>
            </a:pPr>
            <a:r>
              <a:rPr lang="en-US" sz="3200" b="1" dirty="0">
                <a:solidFill>
                  <a:srgbClr val="B2B2B2"/>
                </a:solidFill>
                <a:latin typeface="Times" charset="0"/>
                <a:ea typeface="ＭＳ Ｐゴシック" charset="0"/>
                <a:cs typeface="ＭＳ Ｐゴシック" charset="0"/>
              </a:rPr>
              <a:t>              </a:t>
            </a:r>
            <a:r>
              <a:rPr lang="en-US" sz="3200" dirty="0">
                <a:solidFill>
                  <a:srgbClr val="B2B2B2"/>
                </a:solidFill>
                <a:latin typeface="Times" charset="0"/>
                <a:ea typeface="ＭＳ Ｐゴシック" charset="0"/>
                <a:cs typeface="ＭＳ Ｐゴシック" charset="0"/>
              </a:rPr>
              <a:t>  </a:t>
            </a:r>
            <a:r>
              <a:rPr lang="en-US" sz="3200" dirty="0">
                <a:solidFill>
                  <a:srgbClr val="B2B2B2"/>
                </a:solidFill>
                <a:latin typeface="Times" charset="0"/>
                <a:ea typeface="ＭＳ Ｐゴシック" charset="0"/>
                <a:cs typeface="ＭＳ Ｐゴシック" charset="0"/>
                <a:sym typeface="Wingdings" charset="0"/>
              </a:rPr>
              <a:t></a:t>
            </a:r>
            <a:r>
              <a:rPr lang="en-US" sz="3200" dirty="0">
                <a:solidFill>
                  <a:srgbClr val="000000"/>
                </a:solidFill>
                <a:latin typeface="Times" charset="0"/>
                <a:ea typeface="ＭＳ Ｐゴシック" charset="0"/>
                <a:cs typeface="ＭＳ Ｐゴシック" charset="0"/>
              </a:rPr>
              <a:t> </a:t>
            </a:r>
            <a:r>
              <a:rPr lang="en-US" sz="3200" dirty="0">
                <a:solidFill>
                  <a:srgbClr val="B2B2B2"/>
                </a:solidFill>
                <a:latin typeface="Times" charset="0"/>
                <a:ea typeface="ＭＳ Ｐゴシック" charset="0"/>
                <a:cs typeface="ＭＳ Ｐゴシック" charset="0"/>
              </a:rPr>
              <a:t>p + </a:t>
            </a:r>
            <a:r>
              <a:rPr lang="en-US" sz="3200" dirty="0">
                <a:solidFill>
                  <a:srgbClr val="B2B2B2"/>
                </a:solidFill>
                <a:latin typeface="Symbol" charset="0"/>
                <a:ea typeface="ＭＳ Ｐゴシック" charset="0"/>
                <a:cs typeface="ＭＳ Ｐゴシック" charset="0"/>
              </a:rPr>
              <a:t>p</a:t>
            </a:r>
            <a:r>
              <a:rPr lang="en-US" sz="3200" baseline="30000" dirty="0">
                <a:solidFill>
                  <a:srgbClr val="B2B2B2"/>
                </a:solidFill>
                <a:latin typeface="Times" charset="0"/>
                <a:ea typeface="ＭＳ Ｐゴシック" charset="0"/>
                <a:cs typeface="ＭＳ Ｐゴシック" charset="0"/>
              </a:rPr>
              <a:t>0</a:t>
            </a:r>
            <a:endParaRPr lang="en-US" sz="3200" baseline="30000" dirty="0">
              <a:solidFill>
                <a:srgbClr val="B2B2B2"/>
              </a:solidFill>
              <a:effectLst>
                <a:outerShdw blurRad="38100" dist="38100" dir="2700000" algn="tl">
                  <a:srgbClr val="DDDDDD"/>
                </a:outerShdw>
              </a:effectLst>
              <a:latin typeface="Times" charset="0"/>
              <a:ea typeface="ＭＳ Ｐゴシック" charset="0"/>
              <a:cs typeface="ＭＳ Ｐゴシック" charset="0"/>
            </a:endParaRPr>
          </a:p>
          <a:p>
            <a:pPr eaLnBrk="0" hangingPunct="0">
              <a:lnSpc>
                <a:spcPct val="70000"/>
              </a:lnSpc>
              <a:defRPr/>
            </a:pPr>
            <a:endParaRPr lang="en-US" sz="3200" baseline="30000" dirty="0">
              <a:solidFill>
                <a:srgbClr val="B2B2B2"/>
              </a:solidFill>
              <a:effectLst>
                <a:outerShdw blurRad="38100" dist="38100" dir="2700000" algn="tl">
                  <a:srgbClr val="DDDDDD"/>
                </a:outerShdw>
              </a:effectLst>
              <a:latin typeface="Times" charset="0"/>
              <a:ea typeface="ＭＳ Ｐゴシック" charset="0"/>
              <a:cs typeface="ＭＳ Ｐゴシック" charset="0"/>
            </a:endParaRPr>
          </a:p>
          <a:p>
            <a:pPr algn="ctr" eaLnBrk="0" hangingPunct="0">
              <a:lnSpc>
                <a:spcPct val="65000"/>
              </a:lnSpc>
              <a:defRPr/>
            </a:pPr>
            <a:r>
              <a:rPr lang="en-US" sz="4000" baseline="30000" dirty="0">
                <a:solidFill>
                  <a:srgbClr val="B2B2B2"/>
                </a:solidFill>
                <a:latin typeface="Times" charset="0"/>
                <a:ea typeface="ＭＳ Ｐゴシック" charset="0"/>
                <a:cs typeface="ＭＳ Ｐゴシック" charset="0"/>
              </a:rPr>
              <a:t>~ cosmic ray + gamma</a:t>
            </a:r>
            <a:endParaRPr lang="en-US" sz="3600" baseline="30000" dirty="0">
              <a:solidFill>
                <a:srgbClr val="B2B2B2"/>
              </a:solidFill>
              <a:latin typeface="Times" charset="0"/>
              <a:ea typeface="ＭＳ Ｐゴシック" charset="0"/>
              <a:cs typeface="ＭＳ Ｐゴシック" charset="0"/>
            </a:endParaRPr>
          </a:p>
          <a:p>
            <a:pPr algn="ctr" eaLnBrk="0" hangingPunct="0">
              <a:lnSpc>
                <a:spcPct val="65000"/>
              </a:lnSpc>
              <a:defRPr/>
            </a:pPr>
            <a:endParaRPr lang="en-US" sz="4000" b="1" baseline="30000" dirty="0">
              <a:solidFill>
                <a:srgbClr val="B2B2B2"/>
              </a:solidFill>
              <a:latin typeface="Times" charset="0"/>
              <a:ea typeface="ＭＳ Ｐゴシック" charset="0"/>
              <a:cs typeface="ＭＳ Ｐゴシック" charset="0"/>
            </a:endParaRPr>
          </a:p>
        </p:txBody>
      </p:sp>
      <p:sp>
        <p:nvSpPr>
          <p:cNvPr id="252937" name="Rectangle 9"/>
          <p:cNvSpPr>
            <a:spLocks noChangeArrowheads="1"/>
          </p:cNvSpPr>
          <p:nvPr/>
        </p:nvSpPr>
        <p:spPr bwMode="auto">
          <a:xfrm>
            <a:off x="228600" y="609600"/>
            <a:ext cx="4343400" cy="381000"/>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effectLst>
                <a:outerShdw blurRad="38100" dist="38100" dir="2700000" algn="tl">
                  <a:srgbClr val="000000">
                    <a:alpha val="43137"/>
                  </a:srgbClr>
                </a:outerShdw>
              </a:effectLst>
              <a:latin typeface="Arial" charset="0"/>
              <a:ea typeface="ＭＳ Ｐゴシック" charset="0"/>
              <a:cs typeface="ＭＳ Ｐゴシック" charset="0"/>
            </a:endParaRPr>
          </a:p>
        </p:txBody>
      </p:sp>
      <p:sp>
        <p:nvSpPr>
          <p:cNvPr id="252938" name="Text Box 10"/>
          <p:cNvSpPr txBox="1">
            <a:spLocks noChangeArrowheads="1"/>
          </p:cNvSpPr>
          <p:nvPr/>
        </p:nvSpPr>
        <p:spPr bwMode="auto">
          <a:xfrm>
            <a:off x="457200" y="579438"/>
            <a:ext cx="3611563" cy="401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000">
                <a:solidFill>
                  <a:srgbClr val="000000"/>
                </a:solidFill>
                <a:latin typeface="Impact" charset="0"/>
                <a:ea typeface="ＭＳ Ｐゴシック" charset="0"/>
                <a:cs typeface="ＭＳ Ｐゴシック" charset="0"/>
              </a:rPr>
              <a:t>NEUTRINO BEAMS: HEAVEN &amp; EARTH</a:t>
            </a:r>
            <a:endParaRPr lang="en-US" sz="2000">
              <a:solidFill>
                <a:srgbClr val="000000"/>
              </a:solidFill>
              <a:latin typeface="Lucida Grande" charset="0"/>
              <a:ea typeface="ＭＳ Ｐゴシック" charset="0"/>
              <a:cs typeface="ＭＳ Ｐゴシック" charset="0"/>
            </a:endParaRPr>
          </a:p>
        </p:txBody>
      </p:sp>
      <p:sp>
        <p:nvSpPr>
          <p:cNvPr id="252939" name="Rectangle 11"/>
          <p:cNvSpPr>
            <a:spLocks noChangeArrowheads="1"/>
          </p:cNvSpPr>
          <p:nvPr/>
        </p:nvSpPr>
        <p:spPr bwMode="auto">
          <a:xfrm>
            <a:off x="457200" y="533400"/>
            <a:ext cx="3657600" cy="5334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effectLst>
                <a:outerShdw blurRad="38100" dist="38100" dir="2700000" algn="tl">
                  <a:srgbClr val="000000">
                    <a:alpha val="43137"/>
                  </a:srgbClr>
                </a:outerShdw>
              </a:effectLst>
              <a:latin typeface="Arial" charset="0"/>
              <a:ea typeface="ＭＳ Ｐゴシック" charset="0"/>
              <a:cs typeface="ＭＳ Ｐゴシック" charset="0"/>
            </a:endParaRPr>
          </a:p>
        </p:txBody>
      </p:sp>
      <p:sp>
        <p:nvSpPr>
          <p:cNvPr id="252940" name="Text Box 12"/>
          <p:cNvSpPr txBox="1">
            <a:spLocks noChangeArrowheads="1"/>
          </p:cNvSpPr>
          <p:nvPr/>
        </p:nvSpPr>
        <p:spPr bwMode="auto">
          <a:xfrm>
            <a:off x="349250" y="228600"/>
            <a:ext cx="4146550"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a:solidFill>
                  <a:srgbClr val="000055"/>
                </a:solidFill>
                <a:latin typeface="Impact" charset="0"/>
                <a:ea typeface="ＭＳ Ｐゴシック" charset="0"/>
                <a:cs typeface="ＭＳ Ｐゴシック" charset="0"/>
              </a:rPr>
              <a:t>Neutrino</a:t>
            </a:r>
            <a:r>
              <a:rPr lang="en-US" sz="2400">
                <a:solidFill>
                  <a:srgbClr val="000000"/>
                </a:solidFill>
                <a:latin typeface="Impact" charset="0"/>
                <a:ea typeface="ＭＳ Ｐゴシック" charset="0"/>
                <a:cs typeface="ＭＳ Ｐゴシック" charset="0"/>
              </a:rPr>
              <a:t> Beams: Heaven &amp; Earth</a:t>
            </a:r>
          </a:p>
        </p:txBody>
      </p:sp>
      <p:pic>
        <p:nvPicPr>
          <p:cNvPr id="27661" name="Picture 13" descr="Shingl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1300" y="133350"/>
            <a:ext cx="5054600" cy="6542088"/>
          </a:xfrm>
          <a:prstGeom prst="rect">
            <a:avLst/>
          </a:prstGeom>
          <a:pattFill prst="shingle">
            <a:fgClr>
              <a:schemeClr val="accent1"/>
            </a:fgClr>
            <a:bgClr>
              <a:schemeClr val="bg1"/>
            </a:bgClr>
          </a:pattFill>
          <a:ln>
            <a:noFill/>
          </a:ln>
          <a:extLst>
            <a:ext uri="{91240B29-F687-4F45-9708-019B960494DF}">
              <a14:hiddenLine xmlns:a14="http://schemas.microsoft.com/office/drawing/2010/main" w="9525">
                <a:solidFill>
                  <a:srgbClr val="000000"/>
                </a:solidFill>
                <a:miter lim="800000"/>
                <a:headEnd/>
                <a:tailEnd/>
              </a14:hiddenLine>
            </a:ext>
          </a:extLst>
        </p:spPr>
      </p:pic>
      <p:sp>
        <p:nvSpPr>
          <p:cNvPr id="252942" name="Text Box 14"/>
          <p:cNvSpPr txBox="1">
            <a:spLocks noChangeArrowheads="1"/>
          </p:cNvSpPr>
          <p:nvPr/>
        </p:nvSpPr>
        <p:spPr bwMode="auto">
          <a:xfrm>
            <a:off x="5516563" y="4452938"/>
            <a:ext cx="3779837" cy="1262062"/>
          </a:xfrm>
          <a:prstGeom prst="rect">
            <a:avLst/>
          </a:prstGeom>
          <a:noFill/>
          <a:ln>
            <a:noFill/>
          </a:ln>
          <a:effectLst/>
          <a:extLst>
            <a:ext uri="{909E8E84-426E-40DD-AFC4-6F175D3DCCD1}">
              <a14:hiddenFill xmlns:a14="http://schemas.microsoft.com/office/drawing/2010/main">
                <a:gradFill rotWithShape="0">
                  <a:gsLst>
                    <a:gs pos="0">
                      <a:srgbClr val="FFFF00"/>
                    </a:gs>
                    <a:gs pos="100000">
                      <a:srgbClr val="FFFFFF"/>
                    </a:gs>
                  </a:gsLst>
                  <a:path path="shape">
                    <a:fillToRect l="50000" t="50000" r="50000" b="50000"/>
                  </a:path>
                </a:gradFill>
              </a14:hiddenFill>
            </a:ext>
            <a:ext uri="{91240B29-F687-4F45-9708-019B960494DF}">
              <a14:hiddenLine xmlns:a14="http://schemas.microsoft.com/office/drawing/2010/main" w="9525">
                <a:solidFill>
                  <a:srgbClr val="D42C2F"/>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nchorCtr="1">
            <a:spAutoFit/>
          </a:bodyPr>
          <a:lstStyle/>
          <a:p>
            <a:pPr algn="ctr" eaLnBrk="0" hangingPunct="0">
              <a:lnSpc>
                <a:spcPct val="35000"/>
              </a:lnSpc>
              <a:defRPr/>
            </a:pPr>
            <a:endParaRPr lang="en-US" sz="3200" dirty="0">
              <a:solidFill>
                <a:srgbClr val="000000"/>
              </a:solidFill>
              <a:effectLst>
                <a:outerShdw blurRad="38100" dist="38100" dir="2700000" algn="tl">
                  <a:srgbClr val="DDDDDD"/>
                </a:outerShdw>
              </a:effectLst>
              <a:latin typeface="Times" charset="0"/>
              <a:ea typeface="ＭＳ Ｐゴシック" charset="0"/>
              <a:cs typeface="ＭＳ Ｐゴシック" charset="0"/>
            </a:endParaRPr>
          </a:p>
          <a:p>
            <a:pPr algn="ctr" eaLnBrk="0" hangingPunct="0">
              <a:lnSpc>
                <a:spcPct val="65000"/>
              </a:lnSpc>
              <a:defRPr/>
            </a:pPr>
            <a:r>
              <a:rPr lang="en-US" sz="3200" dirty="0">
                <a:solidFill>
                  <a:srgbClr val="B2B2B2"/>
                </a:solidFill>
                <a:latin typeface="Times" charset="0"/>
                <a:ea typeface="ＭＳ Ｐゴシック" charset="0"/>
                <a:cs typeface="ＭＳ Ｐゴシック" charset="0"/>
              </a:rPr>
              <a:t>p + </a:t>
            </a:r>
            <a:r>
              <a:rPr lang="en-US" sz="3200" dirty="0">
                <a:solidFill>
                  <a:srgbClr val="B2B2B2"/>
                </a:solidFill>
                <a:latin typeface="Symbol" charset="0"/>
                <a:ea typeface="ＭＳ Ｐゴシック" charset="0"/>
                <a:cs typeface="ＭＳ Ｐゴシック" charset="0"/>
              </a:rPr>
              <a:t>g</a:t>
            </a:r>
            <a:r>
              <a:rPr lang="en-US" sz="3200" dirty="0">
                <a:solidFill>
                  <a:srgbClr val="B2B2B2"/>
                </a:solidFill>
                <a:latin typeface="Times" charset="0"/>
                <a:ea typeface="ＭＳ Ｐゴシック" charset="0"/>
                <a:cs typeface="ＭＳ Ｐゴシック" charset="0"/>
              </a:rPr>
              <a:t> </a:t>
            </a:r>
            <a:r>
              <a:rPr lang="en-US" sz="3200" dirty="0">
                <a:solidFill>
                  <a:srgbClr val="B2B2B2"/>
                </a:solidFill>
                <a:latin typeface="Times" charset="0"/>
                <a:ea typeface="ＭＳ Ｐゴシック" charset="0"/>
                <a:cs typeface="ＭＳ Ｐゴシック" charset="0"/>
                <a:sym typeface="Wingdings" charset="0"/>
              </a:rPr>
              <a:t></a:t>
            </a:r>
            <a:r>
              <a:rPr lang="en-US" sz="3200" dirty="0">
                <a:solidFill>
                  <a:srgbClr val="B2B2B2"/>
                </a:solidFill>
                <a:latin typeface="Times" charset="0"/>
                <a:ea typeface="ＭＳ Ｐゴシック" charset="0"/>
                <a:cs typeface="ＭＳ Ｐゴシック" charset="0"/>
              </a:rPr>
              <a:t> n + </a:t>
            </a:r>
            <a:r>
              <a:rPr lang="en-US" sz="3200" dirty="0">
                <a:solidFill>
                  <a:srgbClr val="B2B2B2"/>
                </a:solidFill>
                <a:latin typeface="Symbol" charset="0"/>
                <a:ea typeface="ＭＳ Ｐゴシック" charset="0"/>
                <a:cs typeface="ＭＳ Ｐゴシック" charset="0"/>
              </a:rPr>
              <a:t>p</a:t>
            </a:r>
            <a:r>
              <a:rPr lang="en-US" sz="3200" baseline="30000" dirty="0">
                <a:solidFill>
                  <a:srgbClr val="B2B2B2"/>
                </a:solidFill>
                <a:latin typeface="Times" charset="0"/>
                <a:ea typeface="ＭＳ Ｐゴシック" charset="0"/>
                <a:cs typeface="ＭＳ Ｐゴシック" charset="0"/>
              </a:rPr>
              <a:t>+</a:t>
            </a:r>
            <a:endParaRPr lang="en-US" sz="3200" baseline="30000" dirty="0">
              <a:solidFill>
                <a:srgbClr val="B2B2B2"/>
              </a:solidFill>
              <a:effectLst>
                <a:outerShdw blurRad="38100" dist="38100" dir="2700000" algn="tl">
                  <a:srgbClr val="DDDDDD"/>
                </a:outerShdw>
              </a:effectLst>
              <a:latin typeface="Times" charset="0"/>
              <a:ea typeface="ＭＳ Ｐゴシック" charset="0"/>
              <a:cs typeface="ＭＳ Ｐゴシック" charset="0"/>
            </a:endParaRPr>
          </a:p>
          <a:p>
            <a:pPr eaLnBrk="0" hangingPunct="0">
              <a:lnSpc>
                <a:spcPct val="65000"/>
              </a:lnSpc>
              <a:defRPr/>
            </a:pPr>
            <a:endParaRPr lang="en-US" sz="3600" baseline="30000" dirty="0">
              <a:solidFill>
                <a:srgbClr val="B2B2B2"/>
              </a:solidFill>
              <a:latin typeface="Times" charset="0"/>
              <a:ea typeface="ＭＳ Ｐゴシック" charset="0"/>
              <a:cs typeface="ＭＳ Ｐゴシック" charset="0"/>
            </a:endParaRPr>
          </a:p>
          <a:p>
            <a:pPr eaLnBrk="0" hangingPunct="0">
              <a:lnSpc>
                <a:spcPct val="65000"/>
              </a:lnSpc>
              <a:defRPr/>
            </a:pPr>
            <a:r>
              <a:rPr lang="en-US" sz="4000" baseline="30000" dirty="0">
                <a:solidFill>
                  <a:srgbClr val="B2B2B2"/>
                </a:solidFill>
                <a:latin typeface="Times" charset="0"/>
                <a:ea typeface="ＭＳ Ｐゴシック" charset="0"/>
                <a:cs typeface="ＭＳ Ｐゴシック" charset="0"/>
              </a:rPr>
              <a:t>~ cosmic ray + neutrino</a:t>
            </a:r>
            <a:r>
              <a:rPr lang="en-US" sz="4000" dirty="0">
                <a:solidFill>
                  <a:srgbClr val="FF8000"/>
                </a:solidFill>
                <a:latin typeface="Times" charset="0"/>
                <a:ea typeface="ＭＳ Ｐゴシック" charset="0"/>
                <a:cs typeface="ＭＳ Ｐゴシック" charset="0"/>
              </a:rPr>
              <a:t> </a:t>
            </a:r>
          </a:p>
        </p:txBody>
      </p:sp>
      <p:sp>
        <p:nvSpPr>
          <p:cNvPr id="252944" name="Oval 16"/>
          <p:cNvSpPr>
            <a:spLocks noChangeArrowheads="1"/>
          </p:cNvSpPr>
          <p:nvPr/>
        </p:nvSpPr>
        <p:spPr bwMode="auto">
          <a:xfrm>
            <a:off x="8272463" y="4572000"/>
            <a:ext cx="609600" cy="609600"/>
          </a:xfrm>
          <a:prstGeom prst="ellipse">
            <a:avLst/>
          </a:prstGeom>
          <a:noFill/>
          <a:ln w="2857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pPr>
              <a:defRPr/>
            </a:pPr>
            <a:endParaRPr lang="en-US">
              <a:solidFill>
                <a:srgbClr val="000000"/>
              </a:solidFill>
              <a:effectLst>
                <a:outerShdw blurRad="38100" dist="38100" dir="2700000" algn="tl">
                  <a:srgbClr val="000000">
                    <a:alpha val="43137"/>
                  </a:srgbClr>
                </a:outerShdw>
              </a:effectLst>
              <a:latin typeface="Arial" charset="0"/>
              <a:ea typeface="ＭＳ Ｐゴシック" charset="0"/>
              <a:cs typeface="ＭＳ Ｐゴシック" charset="0"/>
            </a:endParaRPr>
          </a:p>
        </p:txBody>
      </p:sp>
      <p:sp>
        <p:nvSpPr>
          <p:cNvPr id="252945" name="Oval 17"/>
          <p:cNvSpPr>
            <a:spLocks noChangeArrowheads="1"/>
          </p:cNvSpPr>
          <p:nvPr/>
        </p:nvSpPr>
        <p:spPr bwMode="auto">
          <a:xfrm>
            <a:off x="8305800" y="5562600"/>
            <a:ext cx="609600" cy="609600"/>
          </a:xfrm>
          <a:prstGeom prst="ellipse">
            <a:avLst/>
          </a:prstGeom>
          <a:noFill/>
          <a:ln w="2857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pPr>
              <a:defRPr/>
            </a:pPr>
            <a:endParaRPr lang="en-US">
              <a:solidFill>
                <a:srgbClr val="000000"/>
              </a:solidFill>
              <a:effectLst>
                <a:outerShdw blurRad="38100" dist="38100" dir="2700000" algn="tl">
                  <a:srgbClr val="000000">
                    <a:alpha val="43137"/>
                  </a:srgbClr>
                </a:outerShdw>
              </a:effectLst>
              <a:latin typeface="Arial" charset="0"/>
              <a:ea typeface="ＭＳ Ｐゴシック" charset="0"/>
              <a:cs typeface="ＭＳ Ｐゴシック" charset="0"/>
            </a:endParaRPr>
          </a:p>
        </p:txBody>
      </p:sp>
      <p:sp>
        <p:nvSpPr>
          <p:cNvPr id="252946" name="Line 18"/>
          <p:cNvSpPr>
            <a:spLocks noChangeShapeType="1"/>
          </p:cNvSpPr>
          <p:nvPr/>
        </p:nvSpPr>
        <p:spPr bwMode="auto">
          <a:xfrm>
            <a:off x="2913063" y="1676400"/>
            <a:ext cx="2209800" cy="0"/>
          </a:xfrm>
          <a:prstGeom prst="line">
            <a:avLst/>
          </a:prstGeom>
          <a:noFill/>
          <a:ln w="381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endParaRPr lang="en-US">
              <a:solidFill>
                <a:srgbClr val="000000"/>
              </a:solidFill>
              <a:effectLst>
                <a:outerShdw blurRad="38100" dist="38100" dir="2700000" algn="tl">
                  <a:srgbClr val="000000">
                    <a:alpha val="43137"/>
                  </a:srgbClr>
                </a:outerShdw>
              </a:effectLst>
              <a:latin typeface="Arial" charset="0"/>
              <a:ea typeface="ＭＳ Ｐゴシック" charset="0"/>
              <a:cs typeface="ＭＳ Ｐゴシック" charset="0"/>
            </a:endParaRPr>
          </a:p>
        </p:txBody>
      </p:sp>
      <p:sp>
        <p:nvSpPr>
          <p:cNvPr id="252947" name="Line 19"/>
          <p:cNvSpPr>
            <a:spLocks noChangeShapeType="1"/>
          </p:cNvSpPr>
          <p:nvPr/>
        </p:nvSpPr>
        <p:spPr bwMode="auto">
          <a:xfrm>
            <a:off x="3386138" y="3429000"/>
            <a:ext cx="1752600" cy="0"/>
          </a:xfrm>
          <a:prstGeom prst="line">
            <a:avLst/>
          </a:prstGeom>
          <a:noFill/>
          <a:ln w="381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endParaRPr lang="en-US">
              <a:solidFill>
                <a:srgbClr val="000000"/>
              </a:solidFill>
              <a:effectLst>
                <a:outerShdw blurRad="38100" dist="38100" dir="2700000" algn="tl">
                  <a:srgbClr val="000000">
                    <a:alpha val="43137"/>
                  </a:srgbClr>
                </a:outerShdw>
              </a:effectLst>
              <a:latin typeface="Arial" charset="0"/>
              <a:ea typeface="ＭＳ Ｐゴシック" charset="0"/>
              <a:cs typeface="ＭＳ Ｐゴシック" charset="0"/>
            </a:endParaRPr>
          </a:p>
        </p:txBody>
      </p:sp>
      <p:sp>
        <p:nvSpPr>
          <p:cNvPr id="252948" name="Rectangle 20"/>
          <p:cNvSpPr>
            <a:spLocks noChangeArrowheads="1"/>
          </p:cNvSpPr>
          <p:nvPr/>
        </p:nvSpPr>
        <p:spPr bwMode="auto">
          <a:xfrm>
            <a:off x="1489075" y="2819400"/>
            <a:ext cx="1295400" cy="2133600"/>
          </a:xfrm>
          <a:prstGeom prst="rect">
            <a:avLst/>
          </a:prstGeom>
          <a:solidFill>
            <a:srgbClr val="0033CC">
              <a:alpha val="17000"/>
            </a:srgbClr>
          </a:solidFill>
          <a:ln w="9525">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pPr>
              <a:defRPr/>
            </a:pPr>
            <a:endParaRPr lang="en-US">
              <a:solidFill>
                <a:srgbClr val="000000"/>
              </a:solidFill>
              <a:effectLst>
                <a:outerShdw blurRad="38100" dist="38100" dir="2700000" algn="tl">
                  <a:srgbClr val="000000">
                    <a:alpha val="43137"/>
                  </a:srgbClr>
                </a:outerShdw>
              </a:effectLst>
              <a:latin typeface="Arial" charset="0"/>
              <a:ea typeface="ＭＳ Ｐゴシック" charset="0"/>
              <a:cs typeface="ＭＳ Ｐゴシック" charset="0"/>
            </a:endParaRPr>
          </a:p>
        </p:txBody>
      </p:sp>
      <p:sp>
        <p:nvSpPr>
          <p:cNvPr id="252949" name="Text Box 21"/>
          <p:cNvSpPr txBox="1">
            <a:spLocks noChangeArrowheads="1"/>
          </p:cNvSpPr>
          <p:nvPr/>
        </p:nvSpPr>
        <p:spPr bwMode="auto">
          <a:xfrm>
            <a:off x="-100013" y="371475"/>
            <a:ext cx="4913313" cy="460375"/>
          </a:xfrm>
          <a:prstGeom prst="rect">
            <a:avLst/>
          </a:prstGeom>
          <a:solidFill>
            <a:schemeClr val="bg1">
              <a:lumMod val="65000"/>
              <a:lumOff val="35000"/>
            </a:schemeClr>
          </a:solidFill>
          <a:ln>
            <a:noFill/>
          </a:ln>
          <a:effectLst/>
        </p:spPr>
        <p:txBody>
          <a:bodyPr>
            <a:spAutoFit/>
          </a:bodyPr>
          <a:lstStyle/>
          <a:p>
            <a:pPr>
              <a:defRPr/>
            </a:pPr>
            <a:r>
              <a:rPr lang="en-US" sz="2400" dirty="0" smtClean="0">
                <a:solidFill>
                  <a:prstClr val="white"/>
                </a:solidFill>
                <a:latin typeface="Comic Sans MS" pitchFamily="66" charset="0"/>
                <a:ea typeface="ＭＳ Ｐゴシック" charset="0"/>
                <a:cs typeface="ＭＳ Ｐゴシック" charset="0"/>
              </a:rPr>
              <a:t>Cosmic Accelerators</a:t>
            </a:r>
            <a:endParaRPr lang="en-US" sz="2400" dirty="0">
              <a:solidFill>
                <a:prstClr val="white"/>
              </a:solidFill>
              <a:latin typeface="Arial" charset="0"/>
              <a:ea typeface="ＭＳ Ｐゴシック" charset="0"/>
              <a:cs typeface="ＭＳ Ｐゴシック" charset="0"/>
            </a:endParaRPr>
          </a:p>
        </p:txBody>
      </p:sp>
      <p:sp>
        <p:nvSpPr>
          <p:cNvPr id="27669" name="TextBox 1"/>
          <p:cNvSpPr txBox="1">
            <a:spLocks noChangeArrowheads="1"/>
          </p:cNvSpPr>
          <p:nvPr/>
        </p:nvSpPr>
        <p:spPr bwMode="auto">
          <a:xfrm>
            <a:off x="5237523" y="1588"/>
            <a:ext cx="383310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i="1">
                <a:solidFill>
                  <a:schemeClr val="tx1"/>
                </a:solidFill>
                <a:latin typeface="Arial" pitchFamily="34" charset="0"/>
                <a:cs typeface="Arial" pitchFamily="34" charset="0"/>
              </a:defRPr>
            </a:lvl1pPr>
            <a:lvl2pPr marL="742950" indent="-285750" eaLnBrk="0" hangingPunct="0">
              <a:defRPr i="1">
                <a:solidFill>
                  <a:schemeClr val="tx1"/>
                </a:solidFill>
                <a:latin typeface="Arial" pitchFamily="34" charset="0"/>
                <a:cs typeface="Arial" pitchFamily="34" charset="0"/>
              </a:defRPr>
            </a:lvl2pPr>
            <a:lvl3pPr marL="1143000" indent="-228600" eaLnBrk="0" hangingPunct="0">
              <a:defRPr i="1">
                <a:solidFill>
                  <a:schemeClr val="tx1"/>
                </a:solidFill>
                <a:latin typeface="Arial" pitchFamily="34" charset="0"/>
                <a:cs typeface="Arial" pitchFamily="34" charset="0"/>
              </a:defRPr>
            </a:lvl3pPr>
            <a:lvl4pPr marL="1600200" indent="-228600" eaLnBrk="0" hangingPunct="0">
              <a:defRPr i="1">
                <a:solidFill>
                  <a:schemeClr val="tx1"/>
                </a:solidFill>
                <a:latin typeface="Arial" pitchFamily="34" charset="0"/>
                <a:cs typeface="Arial" pitchFamily="34" charset="0"/>
              </a:defRPr>
            </a:lvl4pPr>
            <a:lvl5pPr marL="2057400" indent="-228600" eaLnBrk="0" hangingPunct="0">
              <a:defRPr i="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i="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i="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i="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i="1">
                <a:solidFill>
                  <a:schemeClr val="tx1"/>
                </a:solidFill>
                <a:latin typeface="Arial" pitchFamily="34" charset="0"/>
                <a:cs typeface="Arial" pitchFamily="34" charset="0"/>
              </a:defRPr>
            </a:lvl9pPr>
          </a:lstStyle>
          <a:p>
            <a:pPr algn="ctr" eaLnBrk="1" hangingPunct="1"/>
            <a:r>
              <a:rPr lang="en-US" sz="2000" dirty="0" smtClean="0">
                <a:solidFill>
                  <a:srgbClr val="FFFFFF"/>
                </a:solidFill>
                <a:latin typeface="Comic Sans MS" pitchFamily="66" charset="0"/>
              </a:rPr>
              <a:t>Cataclysmic cosmic phenomena</a:t>
            </a:r>
            <a:endParaRPr lang="en-US" sz="2000" dirty="0">
              <a:solidFill>
                <a:srgbClr val="FFFFFF"/>
              </a:solidFill>
              <a:latin typeface="Comic Sans MS" pitchFamily="66" charset="0"/>
            </a:endParaRPr>
          </a:p>
        </p:txBody>
      </p:sp>
      <p:cxnSp>
        <p:nvCxnSpPr>
          <p:cNvPr id="13" name="Straight Connector 12"/>
          <p:cNvCxnSpPr/>
          <p:nvPr/>
        </p:nvCxnSpPr>
        <p:spPr>
          <a:xfrm>
            <a:off x="5715000" y="831850"/>
            <a:ext cx="0" cy="536575"/>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34" name="Line 5"/>
          <p:cNvSpPr>
            <a:spLocks noChangeShapeType="1"/>
          </p:cNvSpPr>
          <p:nvPr/>
        </p:nvSpPr>
        <p:spPr bwMode="auto">
          <a:xfrm>
            <a:off x="5715000" y="1368425"/>
            <a:ext cx="762000" cy="0"/>
          </a:xfrm>
          <a:prstGeom prst="line">
            <a:avLst/>
          </a:prstGeom>
          <a:noFill/>
          <a:ln w="38100">
            <a:solidFill>
              <a:srgbClr val="FFFF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effectLst>
                <a:outerShdw blurRad="38100" dist="38100" dir="2700000" algn="tl">
                  <a:srgbClr val="000000">
                    <a:alpha val="43137"/>
                  </a:srgbClr>
                </a:outerShdw>
              </a:effectLst>
              <a:latin typeface="Arial" charset="0"/>
              <a:ea typeface="ＭＳ Ｐゴシック" charset="0"/>
              <a:cs typeface="ＭＳ Ｐゴシック" charset="0"/>
            </a:endParaRPr>
          </a:p>
        </p:txBody>
      </p:sp>
    </p:spTree>
  </p:cSld>
  <p:clrMapOvr>
    <a:masterClrMapping/>
  </p:clrMapOvr>
  <p:transition>
    <p:wipe dir="d"/>
  </p:transition>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BlackTie">
  <a:themeElements>
    <a:clrScheme name="BlackTie">
      <a:dk1>
        <a:srgbClr val="000000"/>
      </a:dk1>
      <a:lt1>
        <a:srgbClr val="FFFFFF"/>
      </a:lt1>
      <a:dk2>
        <a:srgbClr val="46464A"/>
      </a:dk2>
      <a:lt2>
        <a:srgbClr val="E3DCCF"/>
      </a:lt2>
      <a:accent1>
        <a:srgbClr val="6F6F74"/>
      </a:accent1>
      <a:accent2>
        <a:srgbClr val="A7B789"/>
      </a:accent2>
      <a:accent3>
        <a:srgbClr val="BEAE98"/>
      </a:accent3>
      <a:accent4>
        <a:srgbClr val="92A9B9"/>
      </a:accent4>
      <a:accent5>
        <a:srgbClr val="9C8265"/>
      </a:accent5>
      <a:accent6>
        <a:srgbClr val="8D6974"/>
      </a:accent6>
      <a:hlink>
        <a:srgbClr val="67AABF"/>
      </a:hlink>
      <a:folHlink>
        <a:srgbClr val="B1B5AB"/>
      </a:folHlink>
    </a:clrScheme>
    <a:fontScheme name="BlackTie">
      <a:majorFont>
        <a:latin typeface="Garamond"/>
        <a:ea typeface=""/>
        <a:cs typeface=""/>
        <a:font script="Grek" typeface="Constantia"/>
        <a:font script="Cyrl" typeface="Constantia"/>
        <a:font script="Jpan" typeface="ＭＳ Ｐ明朝"/>
        <a:font script="Hang" typeface="궁서"/>
        <a:font script="Hans" typeface="仿宋"/>
        <a:font script="Hant" typeface="標楷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aramond"/>
        <a:ea typeface=""/>
        <a:cs typeface=""/>
        <a:font script="Grek" typeface="Constantia"/>
        <a:font script="Cyrl" typeface="Constantia"/>
        <a:font script="Jpan" typeface="ＭＳ Ｐ明朝"/>
        <a:font script="Hang" typeface="궁서"/>
        <a:font script="Hans" typeface="仿宋"/>
        <a:font script="Hant" typeface="標楷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BlackTie">
      <a:fillStyleLst>
        <a:solidFill>
          <a:schemeClr val="phClr"/>
        </a:solidFill>
        <a:gradFill rotWithShape="1">
          <a:gsLst>
            <a:gs pos="0">
              <a:schemeClr val="phClr">
                <a:tint val="45000"/>
                <a:satMod val="220000"/>
              </a:schemeClr>
            </a:gs>
            <a:gs pos="30000">
              <a:schemeClr val="phClr">
                <a:tint val="61000"/>
                <a:satMod val="220000"/>
              </a:schemeClr>
            </a:gs>
            <a:gs pos="45000">
              <a:schemeClr val="phClr">
                <a:tint val="66000"/>
                <a:satMod val="240000"/>
              </a:schemeClr>
            </a:gs>
            <a:gs pos="55000">
              <a:schemeClr val="phClr">
                <a:tint val="66000"/>
                <a:satMod val="220000"/>
              </a:schemeClr>
            </a:gs>
            <a:gs pos="73000">
              <a:schemeClr val="phClr">
                <a:tint val="61000"/>
                <a:satMod val="220000"/>
              </a:schemeClr>
            </a:gs>
            <a:gs pos="100000">
              <a:schemeClr val="phClr">
                <a:tint val="45000"/>
                <a:satMod val="220000"/>
              </a:schemeClr>
            </a:gs>
          </a:gsLst>
          <a:lin ang="950000" scaled="1"/>
        </a:gradFill>
        <a:gradFill rotWithShape="1">
          <a:gsLst>
            <a:gs pos="0">
              <a:schemeClr val="phClr">
                <a:shade val="63000"/>
                <a:satMod val="110000"/>
              </a:schemeClr>
            </a:gs>
            <a:gs pos="30000">
              <a:schemeClr val="phClr">
                <a:shade val="90000"/>
                <a:satMod val="120000"/>
              </a:schemeClr>
            </a:gs>
            <a:gs pos="45000">
              <a:schemeClr val="phClr">
                <a:shade val="100000"/>
                <a:satMod val="128000"/>
              </a:schemeClr>
            </a:gs>
            <a:gs pos="55000">
              <a:schemeClr val="phClr">
                <a:shade val="100000"/>
                <a:satMod val="128000"/>
              </a:schemeClr>
            </a:gs>
            <a:gs pos="73000">
              <a:schemeClr val="phClr">
                <a:shade val="90000"/>
                <a:satMod val="120000"/>
              </a:schemeClr>
            </a:gs>
            <a:gs pos="100000">
              <a:schemeClr val="phClr">
                <a:shade val="63000"/>
                <a:satMod val="110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1909" dir="5400000" rotWithShape="0">
              <a:srgbClr val="000000">
                <a:alpha val="40000"/>
              </a:srgbClr>
            </a:outerShdw>
          </a:effectLst>
        </a:effectStyle>
        <a:effectStyle>
          <a:effectLst>
            <a:outerShdw blurRad="57150" dist="38100" dir="5400000" algn="br" rotWithShape="0">
              <a:srgbClr val="000000">
                <a:alpha val="57000"/>
              </a:srgbClr>
            </a:outerShdw>
          </a:effectLst>
          <a:scene3d>
            <a:camera prst="orthographicFront">
              <a:rot lat="0" lon="0" rev="0"/>
            </a:camera>
            <a:lightRig rig="twoPt" dir="t">
              <a:rot lat="0" lon="0" rev="1800000"/>
            </a:lightRig>
          </a:scene3d>
          <a:sp3d>
            <a:bevelT w="44450" h="31750" prst="coolSlant"/>
          </a:sp3d>
        </a:effectStyle>
      </a:effectStyleLst>
      <a:bgFillStyleLst>
        <a:solidFill>
          <a:schemeClr val="phClr"/>
        </a:solidFill>
        <a:blipFill rotWithShape="1">
          <a:blip xmlns:r="http://schemas.openxmlformats.org/officeDocument/2006/relationships" r:embed="rId1">
            <a:duotone>
              <a:schemeClr val="phClr">
                <a:tint val="95000"/>
              </a:schemeClr>
              <a:schemeClr val="phClr">
                <a:shade val="20000"/>
              </a:schemeClr>
            </a:duotone>
          </a:blip>
          <a:stretch/>
        </a:blipFill>
        <a:gradFill rotWithShape="1">
          <a:gsLst>
            <a:gs pos="0">
              <a:schemeClr val="phClr">
                <a:tint val="40000"/>
                <a:satMod val="350000"/>
              </a:schemeClr>
            </a:gs>
            <a:gs pos="40000">
              <a:schemeClr val="phClr">
                <a:tint val="45000"/>
                <a:shade val="99000"/>
                <a:satMod val="350000"/>
              </a:schemeClr>
            </a:gs>
            <a:gs pos="100000">
              <a:schemeClr val="phClr">
                <a:shade val="30000"/>
                <a:satMod val="255000"/>
              </a:schemeClr>
            </a:gs>
          </a:gsLst>
          <a:path path="circle">
            <a:fillToRect l="50000" t="-80000" r="50000" b="180000"/>
          </a:path>
        </a:gradFill>
      </a:bgFillStyleLst>
    </a:fmtScheme>
  </a:themeElements>
  <a:objectDefaults/>
  <a:extraClrSchemeLst/>
</a:theme>
</file>

<file path=ppt/theme/theme2.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BlackTie">
    <a:dk1>
      <a:srgbClr val="000000"/>
    </a:dk1>
    <a:lt1>
      <a:srgbClr val="FFFFFF"/>
    </a:lt1>
    <a:dk2>
      <a:srgbClr val="46464A"/>
    </a:dk2>
    <a:lt2>
      <a:srgbClr val="E3DCCF"/>
    </a:lt2>
    <a:accent1>
      <a:srgbClr val="6F6F74"/>
    </a:accent1>
    <a:accent2>
      <a:srgbClr val="A7B789"/>
    </a:accent2>
    <a:accent3>
      <a:srgbClr val="BEAE98"/>
    </a:accent3>
    <a:accent4>
      <a:srgbClr val="92A9B9"/>
    </a:accent4>
    <a:accent5>
      <a:srgbClr val="9C8265"/>
    </a:accent5>
    <a:accent6>
      <a:srgbClr val="8D6974"/>
    </a:accent6>
    <a:hlink>
      <a:srgbClr val="67AABF"/>
    </a:hlink>
    <a:folHlink>
      <a:srgbClr val="B1B5AB"/>
    </a:folHlink>
  </a:clrScheme>
</a:themeOverride>
</file>

<file path=docProps/app.xml><?xml version="1.0" encoding="utf-8"?>
<Properties xmlns="http://schemas.openxmlformats.org/officeDocument/2006/extended-properties" xmlns:vt="http://schemas.openxmlformats.org/officeDocument/2006/docPropsVTypes">
  <Template>Pixel</Template>
  <TotalTime>1930</TotalTime>
  <Words>524</Words>
  <Application>Microsoft Office PowerPoint</Application>
  <PresentationFormat>On-screen Show (4:3)</PresentationFormat>
  <Paragraphs>85</Paragraphs>
  <Slides>35</Slides>
  <Notes>2</Notes>
  <HiddenSlides>0</HiddenSlides>
  <MMClips>0</MMClips>
  <ScaleCrop>false</ScaleCrop>
  <HeadingPairs>
    <vt:vector size="6" baseType="variant">
      <vt:variant>
        <vt:lpstr>Theme</vt:lpstr>
      </vt:variant>
      <vt:variant>
        <vt:i4>2</vt:i4>
      </vt:variant>
      <vt:variant>
        <vt:lpstr>Embedded OLE Servers</vt:lpstr>
      </vt:variant>
      <vt:variant>
        <vt:i4>0</vt:i4>
      </vt:variant>
      <vt:variant>
        <vt:lpstr>Slide Titles</vt:lpstr>
      </vt:variant>
      <vt:variant>
        <vt:i4>35</vt:i4>
      </vt:variant>
    </vt:vector>
  </HeadingPairs>
  <TitlesOfParts>
    <vt:vector size="37" baseType="lpstr">
      <vt:lpstr>BlackTie</vt:lpstr>
      <vt:lpstr>8_Office Theme</vt:lpstr>
      <vt:lpstr>PowerPoint Presentation</vt:lpstr>
      <vt:lpstr>What is the neutrino?  </vt:lpstr>
      <vt:lpstr>PowerPoint Presentation</vt:lpstr>
      <vt:lpstr>PowerPoint Presentation</vt:lpstr>
      <vt:lpstr>PowerPoint Presentation</vt:lpstr>
      <vt:lpstr>Why should an astronomer care?</vt:lpstr>
      <vt:lpstr>PowerPoint Presentation</vt:lpstr>
      <vt:lpstr>PowerPoint Presentation</vt:lpstr>
      <vt:lpstr>PowerPoint Presentation</vt:lpstr>
      <vt:lpstr>PowerPoint Presentation</vt:lpstr>
      <vt:lpstr>PowerPoint Presentation</vt:lpstr>
      <vt:lpstr>Problem: too few neutrinos</vt:lpstr>
      <vt:lpstr>PowerPoint Presentation</vt:lpstr>
      <vt:lpstr>High energy neutrino telescopes</vt:lpstr>
      <vt:lpstr>PowerPoint Presentation</vt:lpstr>
      <vt:lpstr>PowerPoint Presentation</vt:lpstr>
      <vt:lpstr>PowerPoint Presentation</vt:lpstr>
      <vt:lpstr>Now we know that..</vt:lpstr>
      <vt:lpstr>PowerPoint Presentation</vt:lpstr>
      <vt:lpstr>PowerPoint Presentation</vt:lpstr>
      <vt:lpstr>PowerPoint Presentation</vt:lpstr>
      <vt:lpstr>How do we detect cherenkov radiation?</vt:lpstr>
      <vt:lpstr>High energy neutrino telescopes</vt:lpstr>
      <vt:lpstr>The IceCube experiment</vt:lpstr>
      <vt:lpstr>The IceCube Experiment</vt:lpstr>
      <vt:lpstr>Detecting neutrinos (ANTARES experiment)</vt:lpstr>
      <vt:lpstr>Experimental signatures</vt:lpstr>
      <vt:lpstr>PowerPoint Presentation</vt:lpstr>
      <vt:lpstr>PowerPoint Presentation</vt:lpstr>
      <vt:lpstr>PowerPoint Presentation</vt:lpstr>
      <vt:lpstr>PowerPoint Presentation</vt:lpstr>
      <vt:lpstr>PowerPoint Presentation</vt:lpstr>
      <vt:lpstr>THE KM3NET EXPERIMENT</vt:lpstr>
      <vt:lpstr>PowerPoint Presentation</vt:lpstr>
      <vt:lpstr>EPILOGUE</vt:lpstr>
    </vt:vector>
  </TitlesOfParts>
  <Company>Goutos Corporation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Διαφάνεια 1</dc:title>
  <dc:creator>Τα Γουτάκια</dc:creator>
  <cp:lastModifiedBy>echaniot</cp:lastModifiedBy>
  <cp:revision>90</cp:revision>
  <dcterms:created xsi:type="dcterms:W3CDTF">2012-03-20T21:19:55Z</dcterms:created>
  <dcterms:modified xsi:type="dcterms:W3CDTF">2022-07-10T14:47:09Z</dcterms:modified>
</cp:coreProperties>
</file>