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3" r:id="rId17"/>
    <p:sldId id="272" r:id="rId18"/>
    <p:sldId id="274" r:id="rId1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26" autoAdjust="0"/>
    <p:restoredTop sz="94660"/>
  </p:normalViewPr>
  <p:slideViewPr>
    <p:cSldViewPr>
      <p:cViewPr varScale="1">
        <p:scale>
          <a:sx n="83" d="100"/>
          <a:sy n="83" d="100"/>
        </p:scale>
        <p:origin x="-1421" y="-17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19ABDA-4C99-4935-BFF9-75ED23CE227F}" type="doc">
      <dgm:prSet loTypeId="urn:microsoft.com/office/officeart/2005/8/layout/radial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l-GR"/>
        </a:p>
      </dgm:t>
    </dgm:pt>
    <dgm:pt modelId="{00DABC08-E0E5-4A11-87E1-CA1FBB8D723C}">
      <dgm:prSet phldrT="[Κείμενο]"/>
      <dgm:spPr/>
      <dgm:t>
        <a:bodyPr/>
        <a:lstStyle/>
        <a:p>
          <a:r>
            <a:rPr lang="el-GR" dirty="0" smtClean="0"/>
            <a:t>Σελήνη</a:t>
          </a:r>
          <a:endParaRPr lang="el-GR" dirty="0"/>
        </a:p>
      </dgm:t>
    </dgm:pt>
    <dgm:pt modelId="{7B09B34D-5D3B-4149-BEC9-EC834CB567ED}" type="parTrans" cxnId="{23C57AD2-CAC4-41C8-B4D9-BA1D7706B822}">
      <dgm:prSet/>
      <dgm:spPr/>
      <dgm:t>
        <a:bodyPr/>
        <a:lstStyle/>
        <a:p>
          <a:endParaRPr lang="el-GR"/>
        </a:p>
      </dgm:t>
    </dgm:pt>
    <dgm:pt modelId="{9F4BC792-2EBB-4BD7-8265-8BB1E406BC3C}" type="sibTrans" cxnId="{23C57AD2-CAC4-41C8-B4D9-BA1D7706B822}">
      <dgm:prSet/>
      <dgm:spPr/>
      <dgm:t>
        <a:bodyPr/>
        <a:lstStyle/>
        <a:p>
          <a:endParaRPr lang="el-GR"/>
        </a:p>
      </dgm:t>
    </dgm:pt>
    <dgm:pt modelId="{E6089F4B-CB98-4669-8C51-1EC74E03008F}">
      <dgm:prSet phldrT="[Κείμενο]" custT="1"/>
      <dgm:spPr/>
      <dgm:t>
        <a:bodyPr/>
        <a:lstStyle/>
        <a:p>
          <a:r>
            <a:rPr lang="el-GR" sz="2000" b="1" dirty="0" smtClean="0"/>
            <a:t>Φεγγάρι</a:t>
          </a:r>
          <a:endParaRPr lang="el-GR" sz="2000" b="1" dirty="0"/>
        </a:p>
      </dgm:t>
    </dgm:pt>
    <dgm:pt modelId="{33D2A9CB-8A0E-4F73-8BDA-02B29730E84A}" type="parTrans" cxnId="{66215733-FBE9-4FAA-9274-7F3B690AA548}">
      <dgm:prSet/>
      <dgm:spPr/>
      <dgm:t>
        <a:bodyPr/>
        <a:lstStyle/>
        <a:p>
          <a:endParaRPr lang="el-GR"/>
        </a:p>
      </dgm:t>
    </dgm:pt>
    <dgm:pt modelId="{B2763930-0B39-4934-9486-4A4322B8AB2E}" type="sibTrans" cxnId="{66215733-FBE9-4FAA-9274-7F3B690AA548}">
      <dgm:prSet/>
      <dgm:spPr/>
      <dgm:t>
        <a:bodyPr/>
        <a:lstStyle/>
        <a:p>
          <a:endParaRPr lang="el-GR"/>
        </a:p>
      </dgm:t>
    </dgm:pt>
    <dgm:pt modelId="{E39D2FFA-7D4F-491B-A4AE-969D660EE787}">
      <dgm:prSet phldrT="[Κείμενο]" custT="1"/>
      <dgm:spPr/>
      <dgm:t>
        <a:bodyPr/>
        <a:lstStyle/>
        <a:p>
          <a:r>
            <a:rPr lang="el-GR" sz="2000" b="1" dirty="0" smtClean="0"/>
            <a:t>Φυσικός Δορυφόρος</a:t>
          </a:r>
          <a:endParaRPr lang="el-GR" sz="2000" b="1" dirty="0"/>
        </a:p>
      </dgm:t>
    </dgm:pt>
    <dgm:pt modelId="{049DBBC1-A1BA-4A13-86A8-A0F7CD95A8A8}" type="parTrans" cxnId="{BF698D34-9352-4B67-9D86-E742B06DC88F}">
      <dgm:prSet/>
      <dgm:spPr/>
      <dgm:t>
        <a:bodyPr/>
        <a:lstStyle/>
        <a:p>
          <a:endParaRPr lang="el-GR"/>
        </a:p>
      </dgm:t>
    </dgm:pt>
    <dgm:pt modelId="{F8E33E90-D952-4D64-8814-F09D03FC21BD}" type="sibTrans" cxnId="{BF698D34-9352-4B67-9D86-E742B06DC88F}">
      <dgm:prSet/>
      <dgm:spPr/>
      <dgm:t>
        <a:bodyPr/>
        <a:lstStyle/>
        <a:p>
          <a:endParaRPr lang="el-GR"/>
        </a:p>
      </dgm:t>
    </dgm:pt>
    <dgm:pt modelId="{07DFB346-DE0C-42A5-9B6D-5EA1C3C682D0}">
      <dgm:prSet phldrT="[Κείμενο]" custT="1"/>
      <dgm:spPr/>
      <dgm:t>
        <a:bodyPr/>
        <a:lstStyle/>
        <a:p>
          <a:r>
            <a:rPr lang="el-GR" sz="2000" b="1" dirty="0" smtClean="0"/>
            <a:t>Κρατήρες</a:t>
          </a:r>
          <a:endParaRPr lang="el-GR" sz="2000" b="1" dirty="0"/>
        </a:p>
      </dgm:t>
    </dgm:pt>
    <dgm:pt modelId="{4D219964-6789-4067-8A53-637483C11966}" type="parTrans" cxnId="{E9F13126-8436-42DA-A510-1DE1E29EF52D}">
      <dgm:prSet/>
      <dgm:spPr/>
      <dgm:t>
        <a:bodyPr/>
        <a:lstStyle/>
        <a:p>
          <a:endParaRPr lang="el-GR"/>
        </a:p>
      </dgm:t>
    </dgm:pt>
    <dgm:pt modelId="{64C79122-742C-45A0-A0A5-D1FFE35D523F}" type="sibTrans" cxnId="{E9F13126-8436-42DA-A510-1DE1E29EF52D}">
      <dgm:prSet/>
      <dgm:spPr/>
      <dgm:t>
        <a:bodyPr/>
        <a:lstStyle/>
        <a:p>
          <a:endParaRPr lang="el-GR"/>
        </a:p>
      </dgm:t>
    </dgm:pt>
    <dgm:pt modelId="{294C5788-0E25-431C-8C75-947FDAC7CCEA}">
      <dgm:prSet phldrT="[Κείμενο]" custT="1"/>
      <dgm:spPr/>
      <dgm:t>
        <a:bodyPr/>
        <a:lstStyle/>
        <a:p>
          <a:r>
            <a:rPr lang="el-GR" sz="2000" b="1" dirty="0" err="1" smtClean="0"/>
            <a:t>Μισοφέγ</a:t>
          </a:r>
          <a:r>
            <a:rPr lang="el-GR" sz="2000" b="1" dirty="0" smtClean="0"/>
            <a:t>-</a:t>
          </a:r>
          <a:r>
            <a:rPr lang="el-GR" sz="2000" b="1" dirty="0" err="1" smtClean="0"/>
            <a:t>γαρο</a:t>
          </a:r>
          <a:endParaRPr lang="el-GR" sz="2000" b="1" dirty="0"/>
        </a:p>
      </dgm:t>
    </dgm:pt>
    <dgm:pt modelId="{7AC0BB20-6413-409D-AC82-419142A227DD}" type="parTrans" cxnId="{49F3ED52-AC23-457D-8E8F-CA4E6B8F7558}">
      <dgm:prSet/>
      <dgm:spPr/>
      <dgm:t>
        <a:bodyPr/>
        <a:lstStyle/>
        <a:p>
          <a:endParaRPr lang="el-GR"/>
        </a:p>
      </dgm:t>
    </dgm:pt>
    <dgm:pt modelId="{DFB43059-B75D-4625-8FC0-1941BBF5C0B5}" type="sibTrans" cxnId="{49F3ED52-AC23-457D-8E8F-CA4E6B8F7558}">
      <dgm:prSet/>
      <dgm:spPr/>
      <dgm:t>
        <a:bodyPr/>
        <a:lstStyle/>
        <a:p>
          <a:endParaRPr lang="el-GR"/>
        </a:p>
      </dgm:t>
    </dgm:pt>
    <dgm:pt modelId="{E333F72E-3D02-47D1-B837-8F544D4AB6ED}" type="pres">
      <dgm:prSet presAssocID="{9019ABDA-4C99-4935-BFF9-75ED23CE227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5B401AB2-75B8-41F4-A274-B4B62134BF20}" type="pres">
      <dgm:prSet presAssocID="{9019ABDA-4C99-4935-BFF9-75ED23CE227F}" presName="radial" presStyleCnt="0">
        <dgm:presLayoutVars>
          <dgm:animLvl val="ctr"/>
        </dgm:presLayoutVars>
      </dgm:prSet>
      <dgm:spPr/>
    </dgm:pt>
    <dgm:pt modelId="{B8FD0B03-4A8C-48E3-9D99-3B6F3F0B9352}" type="pres">
      <dgm:prSet presAssocID="{00DABC08-E0E5-4A11-87E1-CA1FBB8D723C}" presName="centerShape" presStyleLbl="vennNode1" presStyleIdx="0" presStyleCnt="5"/>
      <dgm:spPr/>
      <dgm:t>
        <a:bodyPr/>
        <a:lstStyle/>
        <a:p>
          <a:endParaRPr lang="el-GR"/>
        </a:p>
      </dgm:t>
    </dgm:pt>
    <dgm:pt modelId="{13122DD3-0EBC-4676-ACDE-F52EA655F369}" type="pres">
      <dgm:prSet presAssocID="{E6089F4B-CB98-4669-8C51-1EC74E03008F}" presName="node" presStyleLbl="vennNode1" presStyleIdx="1" presStyleCnt="5" custScaleX="115174" custScaleY="9975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4E924A8-D55F-4185-8D8D-3CCFB91D1F13}" type="pres">
      <dgm:prSet presAssocID="{E39D2FFA-7D4F-491B-A4AE-969D660EE787}" presName="node" presStyleLbl="vennNode1" presStyleIdx="2" presStyleCnt="5" custScaleX="113140" custScaleY="10860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9501B3E-4D0E-4CB6-8E55-F269E00AF5B6}" type="pres">
      <dgm:prSet presAssocID="{07DFB346-DE0C-42A5-9B6D-5EA1C3C682D0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CF6B48E-85FF-43C3-B9FE-7BED47478009}" type="pres">
      <dgm:prSet presAssocID="{294C5788-0E25-431C-8C75-947FDAC7CCEA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17FF73C0-A854-4170-B571-4C00C8B80E26}" type="presOf" srcId="{E6089F4B-CB98-4669-8C51-1EC74E03008F}" destId="{13122DD3-0EBC-4676-ACDE-F52EA655F369}" srcOrd="0" destOrd="0" presId="urn:microsoft.com/office/officeart/2005/8/layout/radial3"/>
    <dgm:cxn modelId="{59038FF9-AC15-493D-923E-43A9090FD457}" type="presOf" srcId="{E39D2FFA-7D4F-491B-A4AE-969D660EE787}" destId="{F4E924A8-D55F-4185-8D8D-3CCFB91D1F13}" srcOrd="0" destOrd="0" presId="urn:microsoft.com/office/officeart/2005/8/layout/radial3"/>
    <dgm:cxn modelId="{23C57AD2-CAC4-41C8-B4D9-BA1D7706B822}" srcId="{9019ABDA-4C99-4935-BFF9-75ED23CE227F}" destId="{00DABC08-E0E5-4A11-87E1-CA1FBB8D723C}" srcOrd="0" destOrd="0" parTransId="{7B09B34D-5D3B-4149-BEC9-EC834CB567ED}" sibTransId="{9F4BC792-2EBB-4BD7-8265-8BB1E406BC3C}"/>
    <dgm:cxn modelId="{66215733-FBE9-4FAA-9274-7F3B690AA548}" srcId="{00DABC08-E0E5-4A11-87E1-CA1FBB8D723C}" destId="{E6089F4B-CB98-4669-8C51-1EC74E03008F}" srcOrd="0" destOrd="0" parTransId="{33D2A9CB-8A0E-4F73-8BDA-02B29730E84A}" sibTransId="{B2763930-0B39-4934-9486-4A4322B8AB2E}"/>
    <dgm:cxn modelId="{49F3ED52-AC23-457D-8E8F-CA4E6B8F7558}" srcId="{00DABC08-E0E5-4A11-87E1-CA1FBB8D723C}" destId="{294C5788-0E25-431C-8C75-947FDAC7CCEA}" srcOrd="3" destOrd="0" parTransId="{7AC0BB20-6413-409D-AC82-419142A227DD}" sibTransId="{DFB43059-B75D-4625-8FC0-1941BBF5C0B5}"/>
    <dgm:cxn modelId="{7313ECD5-783A-4730-8810-883BC6EF7739}" type="presOf" srcId="{9019ABDA-4C99-4935-BFF9-75ED23CE227F}" destId="{E333F72E-3D02-47D1-B837-8F544D4AB6ED}" srcOrd="0" destOrd="0" presId="urn:microsoft.com/office/officeart/2005/8/layout/radial3"/>
    <dgm:cxn modelId="{BBD24754-08F0-44C3-A9C1-B93ECD32AE46}" type="presOf" srcId="{07DFB346-DE0C-42A5-9B6D-5EA1C3C682D0}" destId="{59501B3E-4D0E-4CB6-8E55-F269E00AF5B6}" srcOrd="0" destOrd="0" presId="urn:microsoft.com/office/officeart/2005/8/layout/radial3"/>
    <dgm:cxn modelId="{CA59AD5E-595E-40CB-A913-6D6131746D45}" type="presOf" srcId="{294C5788-0E25-431C-8C75-947FDAC7CCEA}" destId="{6CF6B48E-85FF-43C3-B9FE-7BED47478009}" srcOrd="0" destOrd="0" presId="urn:microsoft.com/office/officeart/2005/8/layout/radial3"/>
    <dgm:cxn modelId="{E6DACBE5-922E-46E7-846E-CF1DBA4E2256}" type="presOf" srcId="{00DABC08-E0E5-4A11-87E1-CA1FBB8D723C}" destId="{B8FD0B03-4A8C-48E3-9D99-3B6F3F0B9352}" srcOrd="0" destOrd="0" presId="urn:microsoft.com/office/officeart/2005/8/layout/radial3"/>
    <dgm:cxn modelId="{E9F13126-8436-42DA-A510-1DE1E29EF52D}" srcId="{00DABC08-E0E5-4A11-87E1-CA1FBB8D723C}" destId="{07DFB346-DE0C-42A5-9B6D-5EA1C3C682D0}" srcOrd="2" destOrd="0" parTransId="{4D219964-6789-4067-8A53-637483C11966}" sibTransId="{64C79122-742C-45A0-A0A5-D1FFE35D523F}"/>
    <dgm:cxn modelId="{BF698D34-9352-4B67-9D86-E742B06DC88F}" srcId="{00DABC08-E0E5-4A11-87E1-CA1FBB8D723C}" destId="{E39D2FFA-7D4F-491B-A4AE-969D660EE787}" srcOrd="1" destOrd="0" parTransId="{049DBBC1-A1BA-4A13-86A8-A0F7CD95A8A8}" sibTransId="{F8E33E90-D952-4D64-8814-F09D03FC21BD}"/>
    <dgm:cxn modelId="{D3D9DC95-F9EA-49F9-A462-B84D7956FC42}" type="presParOf" srcId="{E333F72E-3D02-47D1-B837-8F544D4AB6ED}" destId="{5B401AB2-75B8-41F4-A274-B4B62134BF20}" srcOrd="0" destOrd="0" presId="urn:microsoft.com/office/officeart/2005/8/layout/radial3"/>
    <dgm:cxn modelId="{B014956D-F8C1-4A5C-AE14-B7C7168B0D1C}" type="presParOf" srcId="{5B401AB2-75B8-41F4-A274-B4B62134BF20}" destId="{B8FD0B03-4A8C-48E3-9D99-3B6F3F0B9352}" srcOrd="0" destOrd="0" presId="urn:microsoft.com/office/officeart/2005/8/layout/radial3"/>
    <dgm:cxn modelId="{9852188F-869A-47FB-B698-390AD7D80166}" type="presParOf" srcId="{5B401AB2-75B8-41F4-A274-B4B62134BF20}" destId="{13122DD3-0EBC-4676-ACDE-F52EA655F369}" srcOrd="1" destOrd="0" presId="urn:microsoft.com/office/officeart/2005/8/layout/radial3"/>
    <dgm:cxn modelId="{6A3B40D6-0223-4236-801A-202E17178DEC}" type="presParOf" srcId="{5B401AB2-75B8-41F4-A274-B4B62134BF20}" destId="{F4E924A8-D55F-4185-8D8D-3CCFB91D1F13}" srcOrd="2" destOrd="0" presId="urn:microsoft.com/office/officeart/2005/8/layout/radial3"/>
    <dgm:cxn modelId="{EF901C2D-3202-407B-9A49-D8BE1DCD722D}" type="presParOf" srcId="{5B401AB2-75B8-41F4-A274-B4B62134BF20}" destId="{59501B3E-4D0E-4CB6-8E55-F269E00AF5B6}" srcOrd="3" destOrd="0" presId="urn:microsoft.com/office/officeart/2005/8/layout/radial3"/>
    <dgm:cxn modelId="{55DBB0DC-03E1-4F18-BE8F-3934DC179EE5}" type="presParOf" srcId="{5B401AB2-75B8-41F4-A274-B4B62134BF20}" destId="{6CF6B48E-85FF-43C3-B9FE-7BED47478009}" srcOrd="4" destOrd="0" presId="urn:microsoft.com/office/officeart/2005/8/layout/radial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65F6FD-9C06-4E96-B61A-6D4C2C796293}" type="doc">
      <dgm:prSet loTypeId="urn:microsoft.com/office/officeart/2005/8/layout/cycle1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l-GR"/>
        </a:p>
      </dgm:t>
    </dgm:pt>
    <dgm:pt modelId="{C6CA998F-0A06-4B53-B2D2-1BC917E84BC6}">
      <dgm:prSet phldrT="[Κείμενο]" custT="1"/>
      <dgm:spPr/>
      <dgm:t>
        <a:bodyPr/>
        <a:lstStyle/>
        <a:p>
          <a:r>
            <a:rPr lang="el-GR" sz="2000" b="1" dirty="0" smtClean="0"/>
            <a:t>Τι είναι οι κρατήρες;</a:t>
          </a:r>
          <a:endParaRPr lang="el-GR" sz="2000" b="1" dirty="0"/>
        </a:p>
      </dgm:t>
    </dgm:pt>
    <dgm:pt modelId="{EDEE2FDC-6F93-49CD-99E3-6533DB8F0F09}" type="parTrans" cxnId="{18B0DC98-C32C-4527-BBD7-B838621FEC06}">
      <dgm:prSet/>
      <dgm:spPr/>
      <dgm:t>
        <a:bodyPr/>
        <a:lstStyle/>
        <a:p>
          <a:endParaRPr lang="el-GR"/>
        </a:p>
      </dgm:t>
    </dgm:pt>
    <dgm:pt modelId="{609CF92A-29EC-46EA-91F7-52DAF1C66F4D}" type="sibTrans" cxnId="{18B0DC98-C32C-4527-BBD7-B838621FEC06}">
      <dgm:prSet/>
      <dgm:spPr/>
      <dgm:t>
        <a:bodyPr/>
        <a:lstStyle/>
        <a:p>
          <a:endParaRPr lang="el-GR"/>
        </a:p>
      </dgm:t>
    </dgm:pt>
    <dgm:pt modelId="{7AAF8737-96A9-4326-941A-EB4EF3611748}">
      <dgm:prSet phldrT="[Κείμενο]"/>
      <dgm:spPr/>
      <dgm:t>
        <a:bodyPr/>
        <a:lstStyle/>
        <a:p>
          <a:r>
            <a:rPr lang="el-GR" b="1" dirty="0" smtClean="0"/>
            <a:t>Πώς δημιουργήθηκαν;</a:t>
          </a:r>
          <a:endParaRPr lang="el-GR" b="1" dirty="0"/>
        </a:p>
      </dgm:t>
    </dgm:pt>
    <dgm:pt modelId="{6B47E93D-7E58-4D0C-9AC9-7A04F45EBF81}" type="parTrans" cxnId="{399DAFE2-CB03-4609-A814-8B18C508D4AE}">
      <dgm:prSet/>
      <dgm:spPr/>
      <dgm:t>
        <a:bodyPr/>
        <a:lstStyle/>
        <a:p>
          <a:endParaRPr lang="el-GR"/>
        </a:p>
      </dgm:t>
    </dgm:pt>
    <dgm:pt modelId="{E3B807C5-180B-486D-BEE8-8CB1B7330F26}" type="sibTrans" cxnId="{399DAFE2-CB03-4609-A814-8B18C508D4AE}">
      <dgm:prSet/>
      <dgm:spPr/>
      <dgm:t>
        <a:bodyPr/>
        <a:lstStyle/>
        <a:p>
          <a:endParaRPr lang="el-GR"/>
        </a:p>
      </dgm:t>
    </dgm:pt>
    <dgm:pt modelId="{BFB91A86-8AAD-4ED2-B394-113BD1DE55EE}">
      <dgm:prSet phldrT="[Κείμενο]" custT="1"/>
      <dgm:spPr/>
      <dgm:t>
        <a:bodyPr/>
        <a:lstStyle/>
        <a:p>
          <a:r>
            <a:rPr lang="el-GR" sz="1900" b="1" dirty="0" smtClean="0"/>
            <a:t>Γιατί </a:t>
          </a:r>
          <a:r>
            <a:rPr lang="el-GR" sz="2000" b="1" dirty="0" smtClean="0"/>
            <a:t>είναι</a:t>
          </a:r>
          <a:r>
            <a:rPr lang="el-GR" sz="1900" b="1" dirty="0" smtClean="0"/>
            <a:t> διαφορετικοί ;</a:t>
          </a:r>
          <a:endParaRPr lang="el-GR" sz="1900" b="1" dirty="0"/>
        </a:p>
      </dgm:t>
    </dgm:pt>
    <dgm:pt modelId="{DACF09AC-F846-4B8A-B892-3998C7761840}" type="parTrans" cxnId="{BD2670F0-C940-4E8D-B48B-A46A5DC22B73}">
      <dgm:prSet/>
      <dgm:spPr/>
      <dgm:t>
        <a:bodyPr/>
        <a:lstStyle/>
        <a:p>
          <a:endParaRPr lang="el-GR"/>
        </a:p>
      </dgm:t>
    </dgm:pt>
    <dgm:pt modelId="{21DDEA7C-7B99-4F5D-849D-F3738814FC52}" type="sibTrans" cxnId="{BD2670F0-C940-4E8D-B48B-A46A5DC22B73}">
      <dgm:prSet/>
      <dgm:spPr/>
      <dgm:t>
        <a:bodyPr/>
        <a:lstStyle/>
        <a:p>
          <a:endParaRPr lang="el-GR"/>
        </a:p>
      </dgm:t>
    </dgm:pt>
    <dgm:pt modelId="{C1B99917-FD93-4302-B35A-24FF07D4880A}">
      <dgm:prSet phldrT="[Κείμενο]"/>
      <dgm:spPr/>
      <dgm:t>
        <a:bodyPr/>
        <a:lstStyle/>
        <a:p>
          <a:r>
            <a:rPr lang="el-GR" b="1" dirty="0" smtClean="0"/>
            <a:t>Προκαλούν καταστροφές;</a:t>
          </a:r>
          <a:endParaRPr lang="el-GR" b="1" dirty="0"/>
        </a:p>
      </dgm:t>
    </dgm:pt>
    <dgm:pt modelId="{40CB02E7-476E-428F-B2B9-92F97B14A553}" type="parTrans" cxnId="{525C3C4B-C518-4616-9C0E-7E985899109D}">
      <dgm:prSet/>
      <dgm:spPr/>
      <dgm:t>
        <a:bodyPr/>
        <a:lstStyle/>
        <a:p>
          <a:endParaRPr lang="el-GR"/>
        </a:p>
      </dgm:t>
    </dgm:pt>
    <dgm:pt modelId="{A947B3FE-0EE0-41B4-85A0-B03414ED54F8}" type="sibTrans" cxnId="{525C3C4B-C518-4616-9C0E-7E985899109D}">
      <dgm:prSet/>
      <dgm:spPr/>
      <dgm:t>
        <a:bodyPr/>
        <a:lstStyle/>
        <a:p>
          <a:endParaRPr lang="el-GR"/>
        </a:p>
      </dgm:t>
    </dgm:pt>
    <dgm:pt modelId="{5D821E2A-CD68-4E30-93F8-64229A7ECB36}">
      <dgm:prSet phldrT="[Κείμενο]" custT="1"/>
      <dgm:spPr/>
      <dgm:t>
        <a:bodyPr/>
        <a:lstStyle/>
        <a:p>
          <a:r>
            <a:rPr lang="el-GR" sz="2000" b="1" dirty="0" smtClean="0"/>
            <a:t>Υπάρχουν και στη γη;</a:t>
          </a:r>
          <a:endParaRPr lang="el-GR" sz="2000" b="1" dirty="0"/>
        </a:p>
      </dgm:t>
    </dgm:pt>
    <dgm:pt modelId="{E997BDD0-FC25-4038-AC00-CF0EE6E2A2D5}" type="parTrans" cxnId="{BFEFEFAF-CB72-413E-B558-8B91F8F9BDC0}">
      <dgm:prSet/>
      <dgm:spPr/>
      <dgm:t>
        <a:bodyPr/>
        <a:lstStyle/>
        <a:p>
          <a:endParaRPr lang="el-GR"/>
        </a:p>
      </dgm:t>
    </dgm:pt>
    <dgm:pt modelId="{0956F761-E45E-4C7F-B086-2583C66CFB1A}" type="sibTrans" cxnId="{BFEFEFAF-CB72-413E-B558-8B91F8F9BDC0}">
      <dgm:prSet/>
      <dgm:spPr/>
      <dgm:t>
        <a:bodyPr/>
        <a:lstStyle/>
        <a:p>
          <a:endParaRPr lang="el-GR"/>
        </a:p>
      </dgm:t>
    </dgm:pt>
    <dgm:pt modelId="{69C000D6-E0BC-4B4C-9B01-FE430AF8C5A8}" type="pres">
      <dgm:prSet presAssocID="{AB65F6FD-9C06-4E96-B61A-6D4C2C79629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E33A2CA3-8B69-4381-8723-8E165D9547B6}" type="pres">
      <dgm:prSet presAssocID="{C6CA998F-0A06-4B53-B2D2-1BC917E84BC6}" presName="dummy" presStyleCnt="0"/>
      <dgm:spPr/>
    </dgm:pt>
    <dgm:pt modelId="{BC0EA2A1-3FDA-436B-B049-B9E9148D014B}" type="pres">
      <dgm:prSet presAssocID="{C6CA998F-0A06-4B53-B2D2-1BC917E84BC6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DCA964B-905E-468F-AC43-65EBBB680131}" type="pres">
      <dgm:prSet presAssocID="{609CF92A-29EC-46EA-91F7-52DAF1C66F4D}" presName="sibTrans" presStyleLbl="node1" presStyleIdx="0" presStyleCnt="5"/>
      <dgm:spPr/>
      <dgm:t>
        <a:bodyPr/>
        <a:lstStyle/>
        <a:p>
          <a:endParaRPr lang="el-GR"/>
        </a:p>
      </dgm:t>
    </dgm:pt>
    <dgm:pt modelId="{E7F649EE-0BAF-4871-93F9-0FEE69A22E22}" type="pres">
      <dgm:prSet presAssocID="{7AAF8737-96A9-4326-941A-EB4EF3611748}" presName="dummy" presStyleCnt="0"/>
      <dgm:spPr/>
    </dgm:pt>
    <dgm:pt modelId="{B5D2601C-37E3-42DC-B203-93F0D845BE4A}" type="pres">
      <dgm:prSet presAssocID="{7AAF8737-96A9-4326-941A-EB4EF3611748}" presName="node" presStyleLbl="revTx" presStyleIdx="1" presStyleCnt="5" custRadScaleRad="111056" custRadScaleInc="-1099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012A3C7-7C1F-4198-A649-DED1016CF63C}" type="pres">
      <dgm:prSet presAssocID="{E3B807C5-180B-486D-BEE8-8CB1B7330F26}" presName="sibTrans" presStyleLbl="node1" presStyleIdx="1" presStyleCnt="5"/>
      <dgm:spPr/>
      <dgm:t>
        <a:bodyPr/>
        <a:lstStyle/>
        <a:p>
          <a:endParaRPr lang="el-GR"/>
        </a:p>
      </dgm:t>
    </dgm:pt>
    <dgm:pt modelId="{3BAA1150-B659-4278-9B3F-C3DC53E9E6D4}" type="pres">
      <dgm:prSet presAssocID="{BFB91A86-8AAD-4ED2-B394-113BD1DE55EE}" presName="dummy" presStyleCnt="0"/>
      <dgm:spPr/>
    </dgm:pt>
    <dgm:pt modelId="{C99110D7-1CC6-4B79-9ACA-F6430210FADE}" type="pres">
      <dgm:prSet presAssocID="{BFB91A86-8AAD-4ED2-B394-113BD1DE55EE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C83CEFD-3001-4BA1-8A5C-D58B90B38089}" type="pres">
      <dgm:prSet presAssocID="{21DDEA7C-7B99-4F5D-849D-F3738814FC52}" presName="sibTrans" presStyleLbl="node1" presStyleIdx="2" presStyleCnt="5"/>
      <dgm:spPr/>
      <dgm:t>
        <a:bodyPr/>
        <a:lstStyle/>
        <a:p>
          <a:endParaRPr lang="el-GR"/>
        </a:p>
      </dgm:t>
    </dgm:pt>
    <dgm:pt modelId="{C01E4C70-3E4C-4359-AF06-8B7BE293016F}" type="pres">
      <dgm:prSet presAssocID="{C1B99917-FD93-4302-B35A-24FF07D4880A}" presName="dummy" presStyleCnt="0"/>
      <dgm:spPr/>
    </dgm:pt>
    <dgm:pt modelId="{F4EB8DCE-225D-44EC-AC1E-7333408E4F24}" type="pres">
      <dgm:prSet presAssocID="{C1B99917-FD93-4302-B35A-24FF07D4880A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C255643-3254-4549-815C-F81473E1C4B9}" type="pres">
      <dgm:prSet presAssocID="{A947B3FE-0EE0-41B4-85A0-B03414ED54F8}" presName="sibTrans" presStyleLbl="node1" presStyleIdx="3" presStyleCnt="5"/>
      <dgm:spPr/>
      <dgm:t>
        <a:bodyPr/>
        <a:lstStyle/>
        <a:p>
          <a:endParaRPr lang="el-GR"/>
        </a:p>
      </dgm:t>
    </dgm:pt>
    <dgm:pt modelId="{2BA4B176-C515-4B95-8AC2-CF6F4DD24665}" type="pres">
      <dgm:prSet presAssocID="{5D821E2A-CD68-4E30-93F8-64229A7ECB36}" presName="dummy" presStyleCnt="0"/>
      <dgm:spPr/>
    </dgm:pt>
    <dgm:pt modelId="{4DB7CFC8-DB62-403C-9F2C-996071547761}" type="pres">
      <dgm:prSet presAssocID="{5D821E2A-CD68-4E30-93F8-64229A7ECB36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930EDFB-D236-4C5A-8EAB-C6BDC23D112A}" type="pres">
      <dgm:prSet presAssocID="{0956F761-E45E-4C7F-B086-2583C66CFB1A}" presName="sibTrans" presStyleLbl="node1" presStyleIdx="4" presStyleCnt="5" custLinFactNeighborX="282" custLinFactNeighborY="2548"/>
      <dgm:spPr/>
      <dgm:t>
        <a:bodyPr/>
        <a:lstStyle/>
        <a:p>
          <a:endParaRPr lang="el-GR"/>
        </a:p>
      </dgm:t>
    </dgm:pt>
  </dgm:ptLst>
  <dgm:cxnLst>
    <dgm:cxn modelId="{18B0DC98-C32C-4527-BBD7-B838621FEC06}" srcId="{AB65F6FD-9C06-4E96-B61A-6D4C2C796293}" destId="{C6CA998F-0A06-4B53-B2D2-1BC917E84BC6}" srcOrd="0" destOrd="0" parTransId="{EDEE2FDC-6F93-49CD-99E3-6533DB8F0F09}" sibTransId="{609CF92A-29EC-46EA-91F7-52DAF1C66F4D}"/>
    <dgm:cxn modelId="{BFEFEFAF-CB72-413E-B558-8B91F8F9BDC0}" srcId="{AB65F6FD-9C06-4E96-B61A-6D4C2C796293}" destId="{5D821E2A-CD68-4E30-93F8-64229A7ECB36}" srcOrd="4" destOrd="0" parTransId="{E997BDD0-FC25-4038-AC00-CF0EE6E2A2D5}" sibTransId="{0956F761-E45E-4C7F-B086-2583C66CFB1A}"/>
    <dgm:cxn modelId="{56FA1518-8DB1-4875-BDB9-1A74F41C632B}" type="presOf" srcId="{AB65F6FD-9C06-4E96-B61A-6D4C2C796293}" destId="{69C000D6-E0BC-4B4C-9B01-FE430AF8C5A8}" srcOrd="0" destOrd="0" presId="urn:microsoft.com/office/officeart/2005/8/layout/cycle1"/>
    <dgm:cxn modelId="{4F2D4B0A-D6EA-4EEC-B63B-2ED61EDAC197}" type="presOf" srcId="{7AAF8737-96A9-4326-941A-EB4EF3611748}" destId="{B5D2601C-37E3-42DC-B203-93F0D845BE4A}" srcOrd="0" destOrd="0" presId="urn:microsoft.com/office/officeart/2005/8/layout/cycle1"/>
    <dgm:cxn modelId="{2264FD8C-EF3F-4EF6-976E-E26C444438BD}" type="presOf" srcId="{BFB91A86-8AAD-4ED2-B394-113BD1DE55EE}" destId="{C99110D7-1CC6-4B79-9ACA-F6430210FADE}" srcOrd="0" destOrd="0" presId="urn:microsoft.com/office/officeart/2005/8/layout/cycle1"/>
    <dgm:cxn modelId="{A2CF4B78-1901-4DF8-8733-D55DA1F07222}" type="presOf" srcId="{21DDEA7C-7B99-4F5D-849D-F3738814FC52}" destId="{7C83CEFD-3001-4BA1-8A5C-D58B90B38089}" srcOrd="0" destOrd="0" presId="urn:microsoft.com/office/officeart/2005/8/layout/cycle1"/>
    <dgm:cxn modelId="{7648EB37-D311-4173-B339-B73ABD64349E}" type="presOf" srcId="{609CF92A-29EC-46EA-91F7-52DAF1C66F4D}" destId="{ADCA964B-905E-468F-AC43-65EBBB680131}" srcOrd="0" destOrd="0" presId="urn:microsoft.com/office/officeart/2005/8/layout/cycle1"/>
    <dgm:cxn modelId="{399DAFE2-CB03-4609-A814-8B18C508D4AE}" srcId="{AB65F6FD-9C06-4E96-B61A-6D4C2C796293}" destId="{7AAF8737-96A9-4326-941A-EB4EF3611748}" srcOrd="1" destOrd="0" parTransId="{6B47E93D-7E58-4D0C-9AC9-7A04F45EBF81}" sibTransId="{E3B807C5-180B-486D-BEE8-8CB1B7330F26}"/>
    <dgm:cxn modelId="{25B86190-4258-44A9-8F46-709B30E5D997}" type="presOf" srcId="{C1B99917-FD93-4302-B35A-24FF07D4880A}" destId="{F4EB8DCE-225D-44EC-AC1E-7333408E4F24}" srcOrd="0" destOrd="0" presId="urn:microsoft.com/office/officeart/2005/8/layout/cycle1"/>
    <dgm:cxn modelId="{E635DA5E-E860-418F-87BD-05A7F4141EAB}" type="presOf" srcId="{E3B807C5-180B-486D-BEE8-8CB1B7330F26}" destId="{A012A3C7-7C1F-4198-A649-DED1016CF63C}" srcOrd="0" destOrd="0" presId="urn:microsoft.com/office/officeart/2005/8/layout/cycle1"/>
    <dgm:cxn modelId="{94D94D46-AF7D-4BAD-9F40-64F6F7CC5F93}" type="presOf" srcId="{0956F761-E45E-4C7F-B086-2583C66CFB1A}" destId="{2930EDFB-D236-4C5A-8EAB-C6BDC23D112A}" srcOrd="0" destOrd="0" presId="urn:microsoft.com/office/officeart/2005/8/layout/cycle1"/>
    <dgm:cxn modelId="{FB1E9224-1D0E-4871-8DB2-3C53DED3F7E1}" type="presOf" srcId="{5D821E2A-CD68-4E30-93F8-64229A7ECB36}" destId="{4DB7CFC8-DB62-403C-9F2C-996071547761}" srcOrd="0" destOrd="0" presId="urn:microsoft.com/office/officeart/2005/8/layout/cycle1"/>
    <dgm:cxn modelId="{BD2670F0-C940-4E8D-B48B-A46A5DC22B73}" srcId="{AB65F6FD-9C06-4E96-B61A-6D4C2C796293}" destId="{BFB91A86-8AAD-4ED2-B394-113BD1DE55EE}" srcOrd="2" destOrd="0" parTransId="{DACF09AC-F846-4B8A-B892-3998C7761840}" sibTransId="{21DDEA7C-7B99-4F5D-849D-F3738814FC52}"/>
    <dgm:cxn modelId="{EDAA23F7-94B1-43FD-987A-CB8F2880E883}" type="presOf" srcId="{A947B3FE-0EE0-41B4-85A0-B03414ED54F8}" destId="{CC255643-3254-4549-815C-F81473E1C4B9}" srcOrd="0" destOrd="0" presId="urn:microsoft.com/office/officeart/2005/8/layout/cycle1"/>
    <dgm:cxn modelId="{091268D0-5B55-4E99-9D1B-3DF06633D10E}" type="presOf" srcId="{C6CA998F-0A06-4B53-B2D2-1BC917E84BC6}" destId="{BC0EA2A1-3FDA-436B-B049-B9E9148D014B}" srcOrd="0" destOrd="0" presId="urn:microsoft.com/office/officeart/2005/8/layout/cycle1"/>
    <dgm:cxn modelId="{525C3C4B-C518-4616-9C0E-7E985899109D}" srcId="{AB65F6FD-9C06-4E96-B61A-6D4C2C796293}" destId="{C1B99917-FD93-4302-B35A-24FF07D4880A}" srcOrd="3" destOrd="0" parTransId="{40CB02E7-476E-428F-B2B9-92F97B14A553}" sibTransId="{A947B3FE-0EE0-41B4-85A0-B03414ED54F8}"/>
    <dgm:cxn modelId="{EA56BD9E-B8FC-43D3-816A-7178A22B21FE}" type="presParOf" srcId="{69C000D6-E0BC-4B4C-9B01-FE430AF8C5A8}" destId="{E33A2CA3-8B69-4381-8723-8E165D9547B6}" srcOrd="0" destOrd="0" presId="urn:microsoft.com/office/officeart/2005/8/layout/cycle1"/>
    <dgm:cxn modelId="{8C52789A-145B-4CA8-B6B0-FC817C6FFCF1}" type="presParOf" srcId="{69C000D6-E0BC-4B4C-9B01-FE430AF8C5A8}" destId="{BC0EA2A1-3FDA-436B-B049-B9E9148D014B}" srcOrd="1" destOrd="0" presId="urn:microsoft.com/office/officeart/2005/8/layout/cycle1"/>
    <dgm:cxn modelId="{4721A703-2138-4731-8F4C-2C6EC827F368}" type="presParOf" srcId="{69C000D6-E0BC-4B4C-9B01-FE430AF8C5A8}" destId="{ADCA964B-905E-468F-AC43-65EBBB680131}" srcOrd="2" destOrd="0" presId="urn:microsoft.com/office/officeart/2005/8/layout/cycle1"/>
    <dgm:cxn modelId="{2B357CB0-8E27-483D-8807-D85877268211}" type="presParOf" srcId="{69C000D6-E0BC-4B4C-9B01-FE430AF8C5A8}" destId="{E7F649EE-0BAF-4871-93F9-0FEE69A22E22}" srcOrd="3" destOrd="0" presId="urn:microsoft.com/office/officeart/2005/8/layout/cycle1"/>
    <dgm:cxn modelId="{0C4B7EC1-87A8-40CE-9DDD-2E4B5FD61BC2}" type="presParOf" srcId="{69C000D6-E0BC-4B4C-9B01-FE430AF8C5A8}" destId="{B5D2601C-37E3-42DC-B203-93F0D845BE4A}" srcOrd="4" destOrd="0" presId="urn:microsoft.com/office/officeart/2005/8/layout/cycle1"/>
    <dgm:cxn modelId="{7DDE1B48-2FE3-4F91-BDC8-D64B107716DC}" type="presParOf" srcId="{69C000D6-E0BC-4B4C-9B01-FE430AF8C5A8}" destId="{A012A3C7-7C1F-4198-A649-DED1016CF63C}" srcOrd="5" destOrd="0" presId="urn:microsoft.com/office/officeart/2005/8/layout/cycle1"/>
    <dgm:cxn modelId="{A2D07A13-FBBA-43C8-B987-AA8F96DFE02C}" type="presParOf" srcId="{69C000D6-E0BC-4B4C-9B01-FE430AF8C5A8}" destId="{3BAA1150-B659-4278-9B3F-C3DC53E9E6D4}" srcOrd="6" destOrd="0" presId="urn:microsoft.com/office/officeart/2005/8/layout/cycle1"/>
    <dgm:cxn modelId="{6A01D4D1-69E4-4AD2-A6FF-398AD64565CC}" type="presParOf" srcId="{69C000D6-E0BC-4B4C-9B01-FE430AF8C5A8}" destId="{C99110D7-1CC6-4B79-9ACA-F6430210FADE}" srcOrd="7" destOrd="0" presId="urn:microsoft.com/office/officeart/2005/8/layout/cycle1"/>
    <dgm:cxn modelId="{9971A67D-D36C-4189-A50B-5D7F9685722E}" type="presParOf" srcId="{69C000D6-E0BC-4B4C-9B01-FE430AF8C5A8}" destId="{7C83CEFD-3001-4BA1-8A5C-D58B90B38089}" srcOrd="8" destOrd="0" presId="urn:microsoft.com/office/officeart/2005/8/layout/cycle1"/>
    <dgm:cxn modelId="{EDA7446C-2612-4DFC-909E-DDA2BA5A055D}" type="presParOf" srcId="{69C000D6-E0BC-4B4C-9B01-FE430AF8C5A8}" destId="{C01E4C70-3E4C-4359-AF06-8B7BE293016F}" srcOrd="9" destOrd="0" presId="urn:microsoft.com/office/officeart/2005/8/layout/cycle1"/>
    <dgm:cxn modelId="{2278B4BF-F1A6-42F9-A7EA-1719867E1DF5}" type="presParOf" srcId="{69C000D6-E0BC-4B4C-9B01-FE430AF8C5A8}" destId="{F4EB8DCE-225D-44EC-AC1E-7333408E4F24}" srcOrd="10" destOrd="0" presId="urn:microsoft.com/office/officeart/2005/8/layout/cycle1"/>
    <dgm:cxn modelId="{B3600607-87C4-4F91-BC2D-9AC38B7D5ECB}" type="presParOf" srcId="{69C000D6-E0BC-4B4C-9B01-FE430AF8C5A8}" destId="{CC255643-3254-4549-815C-F81473E1C4B9}" srcOrd="11" destOrd="0" presId="urn:microsoft.com/office/officeart/2005/8/layout/cycle1"/>
    <dgm:cxn modelId="{75108816-AB71-4643-A978-7654BB658488}" type="presParOf" srcId="{69C000D6-E0BC-4B4C-9B01-FE430AF8C5A8}" destId="{2BA4B176-C515-4B95-8AC2-CF6F4DD24665}" srcOrd="12" destOrd="0" presId="urn:microsoft.com/office/officeart/2005/8/layout/cycle1"/>
    <dgm:cxn modelId="{544CA87C-EF28-40AE-BB48-10896BA4BE77}" type="presParOf" srcId="{69C000D6-E0BC-4B4C-9B01-FE430AF8C5A8}" destId="{4DB7CFC8-DB62-403C-9F2C-996071547761}" srcOrd="13" destOrd="0" presId="urn:microsoft.com/office/officeart/2005/8/layout/cycle1"/>
    <dgm:cxn modelId="{9E1C3BC1-DBC1-4791-BFFD-2452BC6B990D}" type="presParOf" srcId="{69C000D6-E0BC-4B4C-9B01-FE430AF8C5A8}" destId="{2930EDFB-D236-4C5A-8EAB-C6BDC23D112A}" srcOrd="14" destOrd="0" presId="urn:microsoft.com/office/officeart/2005/8/layout/cycle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D7AEA0-47B1-4F7D-9515-06674EB0D684}" type="doc">
      <dgm:prSet loTypeId="urn:microsoft.com/office/officeart/2005/8/layout/p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l-GR"/>
        </a:p>
      </dgm:t>
    </dgm:pt>
    <dgm:pt modelId="{9C8BAFB2-95EB-47C1-BDA6-4B70660A94A0}">
      <dgm:prSet phldrT="[Κείμενο]"/>
      <dgm:spPr/>
      <dgm:t>
        <a:bodyPr/>
        <a:lstStyle/>
        <a:p>
          <a:r>
            <a:rPr lang="el-GR" dirty="0" smtClean="0"/>
            <a:t>*</a:t>
          </a:r>
          <a:r>
            <a:rPr lang="el-GR" b="1" dirty="0" smtClean="0"/>
            <a:t>Αλεύρι</a:t>
          </a:r>
        </a:p>
        <a:p>
          <a:r>
            <a:rPr lang="el-GR" b="1" dirty="0" smtClean="0"/>
            <a:t>*Κανέλα</a:t>
          </a:r>
        </a:p>
        <a:p>
          <a:r>
            <a:rPr lang="el-GR" b="1" dirty="0" smtClean="0"/>
            <a:t>*Βόλους σε διάφορα μεγέθη</a:t>
          </a:r>
          <a:endParaRPr lang="el-GR" b="1" dirty="0"/>
        </a:p>
      </dgm:t>
    </dgm:pt>
    <dgm:pt modelId="{EC35E65F-AEC9-4BC3-AA70-F00D6A540B37}" type="sibTrans" cxnId="{8B1B7AEA-468D-402A-95E9-07B517089F47}">
      <dgm:prSet/>
      <dgm:spPr/>
      <dgm:t>
        <a:bodyPr/>
        <a:lstStyle/>
        <a:p>
          <a:endParaRPr lang="el-GR"/>
        </a:p>
      </dgm:t>
    </dgm:pt>
    <dgm:pt modelId="{88BBE629-B733-400F-8859-3309219C2C74}" type="parTrans" cxnId="{8B1B7AEA-468D-402A-95E9-07B517089F47}">
      <dgm:prSet/>
      <dgm:spPr/>
      <dgm:t>
        <a:bodyPr/>
        <a:lstStyle/>
        <a:p>
          <a:endParaRPr lang="el-GR"/>
        </a:p>
      </dgm:t>
    </dgm:pt>
    <dgm:pt modelId="{9DE0B90D-E5BB-4518-8874-7A4B4795BAEB}">
      <dgm:prSet phldrT="[Κείμενο]"/>
      <dgm:spPr/>
      <dgm:t>
        <a:bodyPr/>
        <a:lstStyle/>
        <a:p>
          <a:r>
            <a:rPr lang="en-US" dirty="0" smtClean="0"/>
            <a:t>*</a:t>
          </a:r>
          <a:r>
            <a:rPr lang="el-GR" b="1" dirty="0" smtClean="0"/>
            <a:t>Σπιτική πλαστελίνη</a:t>
          </a:r>
        </a:p>
        <a:p>
          <a:r>
            <a:rPr lang="el-GR" b="1" dirty="0" smtClean="0"/>
            <a:t>*Χρώματα ζαχαροπλαστικής</a:t>
          </a:r>
          <a:endParaRPr lang="el-GR" b="1" dirty="0"/>
        </a:p>
      </dgm:t>
    </dgm:pt>
    <dgm:pt modelId="{6D910D9B-5D88-4ADB-B799-FE14589EAEC7}" type="sibTrans" cxnId="{C3DA7B99-E4ED-4A53-BD38-DEAE299CCFED}">
      <dgm:prSet/>
      <dgm:spPr/>
      <dgm:t>
        <a:bodyPr/>
        <a:lstStyle/>
        <a:p>
          <a:endParaRPr lang="el-GR"/>
        </a:p>
      </dgm:t>
    </dgm:pt>
    <dgm:pt modelId="{D7EF0DAA-1E29-4391-98CF-3AFD4B2C1F9F}" type="parTrans" cxnId="{C3DA7B99-E4ED-4A53-BD38-DEAE299CCFED}">
      <dgm:prSet/>
      <dgm:spPr/>
      <dgm:t>
        <a:bodyPr/>
        <a:lstStyle/>
        <a:p>
          <a:endParaRPr lang="el-GR"/>
        </a:p>
      </dgm:t>
    </dgm:pt>
    <dgm:pt modelId="{636D55C7-8448-40E0-85D2-AD163E0F625A}" type="pres">
      <dgm:prSet presAssocID="{C4D7AEA0-47B1-4F7D-9515-06674EB0D68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5D5FCD78-7F47-4C5E-A60B-56DCAAF28B3D}" type="pres">
      <dgm:prSet presAssocID="{C4D7AEA0-47B1-4F7D-9515-06674EB0D684}" presName="bkgdShp" presStyleLbl="alignAccFollowNode1" presStyleIdx="0" presStyleCnt="1"/>
      <dgm:spPr/>
    </dgm:pt>
    <dgm:pt modelId="{C3371263-6794-4836-89C3-F99263C4BDE0}" type="pres">
      <dgm:prSet presAssocID="{C4D7AEA0-47B1-4F7D-9515-06674EB0D684}" presName="linComp" presStyleCnt="0"/>
      <dgm:spPr/>
    </dgm:pt>
    <dgm:pt modelId="{9E79D627-B3EF-4826-8BEC-FAA92DA7E1C1}" type="pres">
      <dgm:prSet presAssocID="{9C8BAFB2-95EB-47C1-BDA6-4B70660A94A0}" presName="compNode" presStyleCnt="0"/>
      <dgm:spPr/>
    </dgm:pt>
    <dgm:pt modelId="{F7A0FF90-F554-455C-B6BF-C46E7DF75B8B}" type="pres">
      <dgm:prSet presAssocID="{9C8BAFB2-95EB-47C1-BDA6-4B70660A94A0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33A99E1-965B-45CE-9302-DFD719B9A4EC}" type="pres">
      <dgm:prSet presAssocID="{9C8BAFB2-95EB-47C1-BDA6-4B70660A94A0}" presName="invisiNode" presStyleLbl="node1" presStyleIdx="0" presStyleCnt="2"/>
      <dgm:spPr/>
    </dgm:pt>
    <dgm:pt modelId="{6557CA30-981C-40EB-B667-A8B378E81AEE}" type="pres">
      <dgm:prSet presAssocID="{9C8BAFB2-95EB-47C1-BDA6-4B70660A94A0}" presName="imagNode" presStyleLbl="fgImgPlace1" presStyleIdx="0" presStyleCnt="2" custScaleX="78964" custScaleY="13062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0E32750-5009-4732-8951-0B58B34C4B02}" type="pres">
      <dgm:prSet presAssocID="{EC35E65F-AEC9-4BC3-AA70-F00D6A540B37}" presName="sibTrans" presStyleLbl="sibTrans2D1" presStyleIdx="0" presStyleCnt="0"/>
      <dgm:spPr/>
      <dgm:t>
        <a:bodyPr/>
        <a:lstStyle/>
        <a:p>
          <a:endParaRPr lang="el-GR"/>
        </a:p>
      </dgm:t>
    </dgm:pt>
    <dgm:pt modelId="{FA02C081-EE35-4A94-ADC2-28400EB7CF66}" type="pres">
      <dgm:prSet presAssocID="{9DE0B90D-E5BB-4518-8874-7A4B4795BAEB}" presName="compNode" presStyleCnt="0"/>
      <dgm:spPr/>
    </dgm:pt>
    <dgm:pt modelId="{78B4B879-DE89-4281-A698-410188292CEF}" type="pres">
      <dgm:prSet presAssocID="{9DE0B90D-E5BB-4518-8874-7A4B4795BAEB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02504A4-4651-4176-A6C3-EBF337C4F012}" type="pres">
      <dgm:prSet presAssocID="{9DE0B90D-E5BB-4518-8874-7A4B4795BAEB}" presName="invisiNode" presStyleLbl="node1" presStyleIdx="1" presStyleCnt="2"/>
      <dgm:spPr/>
    </dgm:pt>
    <dgm:pt modelId="{677EAB6F-EA3D-42C4-8EFD-E292A8388682}" type="pres">
      <dgm:prSet presAssocID="{9DE0B90D-E5BB-4518-8874-7A4B4795BAEB}" presName="imagNode" presStyleLbl="fgImgPlace1" presStyleIdx="1" presStyleCnt="2" custScaleX="78457" custScaleY="134436" custLinFactNeighborX="-1120" custLinFactNeighborY="-1531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4E7A2F54-D035-4814-9DDA-89C7ED0A0C5C}" type="presOf" srcId="{9DE0B90D-E5BB-4518-8874-7A4B4795BAEB}" destId="{78B4B879-DE89-4281-A698-410188292CEF}" srcOrd="0" destOrd="0" presId="urn:microsoft.com/office/officeart/2005/8/layout/pList2"/>
    <dgm:cxn modelId="{CDCB2635-9EDC-49CB-8756-66DE0914ABAB}" type="presOf" srcId="{EC35E65F-AEC9-4BC3-AA70-F00D6A540B37}" destId="{70E32750-5009-4732-8951-0B58B34C4B02}" srcOrd="0" destOrd="0" presId="urn:microsoft.com/office/officeart/2005/8/layout/pList2"/>
    <dgm:cxn modelId="{027D9DF5-C167-493B-8329-FF14CEC7BF39}" type="presOf" srcId="{C4D7AEA0-47B1-4F7D-9515-06674EB0D684}" destId="{636D55C7-8448-40E0-85D2-AD163E0F625A}" srcOrd="0" destOrd="0" presId="urn:microsoft.com/office/officeart/2005/8/layout/pList2"/>
    <dgm:cxn modelId="{EFACE904-6DFE-4C96-94EE-D55CFCC956E3}" type="presOf" srcId="{9C8BAFB2-95EB-47C1-BDA6-4B70660A94A0}" destId="{F7A0FF90-F554-455C-B6BF-C46E7DF75B8B}" srcOrd="0" destOrd="0" presId="urn:microsoft.com/office/officeart/2005/8/layout/pList2"/>
    <dgm:cxn modelId="{8B1B7AEA-468D-402A-95E9-07B517089F47}" srcId="{C4D7AEA0-47B1-4F7D-9515-06674EB0D684}" destId="{9C8BAFB2-95EB-47C1-BDA6-4B70660A94A0}" srcOrd="0" destOrd="0" parTransId="{88BBE629-B733-400F-8859-3309219C2C74}" sibTransId="{EC35E65F-AEC9-4BC3-AA70-F00D6A540B37}"/>
    <dgm:cxn modelId="{C3DA7B99-E4ED-4A53-BD38-DEAE299CCFED}" srcId="{C4D7AEA0-47B1-4F7D-9515-06674EB0D684}" destId="{9DE0B90D-E5BB-4518-8874-7A4B4795BAEB}" srcOrd="1" destOrd="0" parTransId="{D7EF0DAA-1E29-4391-98CF-3AFD4B2C1F9F}" sibTransId="{6D910D9B-5D88-4ADB-B799-FE14589EAEC7}"/>
    <dgm:cxn modelId="{4A27CED2-78E8-4026-8932-F3EC9AA9A74F}" type="presParOf" srcId="{636D55C7-8448-40E0-85D2-AD163E0F625A}" destId="{5D5FCD78-7F47-4C5E-A60B-56DCAAF28B3D}" srcOrd="0" destOrd="0" presId="urn:microsoft.com/office/officeart/2005/8/layout/pList2"/>
    <dgm:cxn modelId="{FDA84A19-0C5C-4377-8716-70C50958442A}" type="presParOf" srcId="{636D55C7-8448-40E0-85D2-AD163E0F625A}" destId="{C3371263-6794-4836-89C3-F99263C4BDE0}" srcOrd="1" destOrd="0" presId="urn:microsoft.com/office/officeart/2005/8/layout/pList2"/>
    <dgm:cxn modelId="{A30F4FCC-6AE1-47E3-8B13-2A16F2FBE621}" type="presParOf" srcId="{C3371263-6794-4836-89C3-F99263C4BDE0}" destId="{9E79D627-B3EF-4826-8BEC-FAA92DA7E1C1}" srcOrd="0" destOrd="0" presId="urn:microsoft.com/office/officeart/2005/8/layout/pList2"/>
    <dgm:cxn modelId="{C553DC6B-F941-4BB8-97CF-069F9473AE86}" type="presParOf" srcId="{9E79D627-B3EF-4826-8BEC-FAA92DA7E1C1}" destId="{F7A0FF90-F554-455C-B6BF-C46E7DF75B8B}" srcOrd="0" destOrd="0" presId="urn:microsoft.com/office/officeart/2005/8/layout/pList2"/>
    <dgm:cxn modelId="{C00BDAC7-4A0A-4FDA-B12F-9765343B55B2}" type="presParOf" srcId="{9E79D627-B3EF-4826-8BEC-FAA92DA7E1C1}" destId="{F33A99E1-965B-45CE-9302-DFD719B9A4EC}" srcOrd="1" destOrd="0" presId="urn:microsoft.com/office/officeart/2005/8/layout/pList2"/>
    <dgm:cxn modelId="{DBD3902C-F120-4F0C-8120-4AD4537D9FB0}" type="presParOf" srcId="{9E79D627-B3EF-4826-8BEC-FAA92DA7E1C1}" destId="{6557CA30-981C-40EB-B667-A8B378E81AEE}" srcOrd="2" destOrd="0" presId="urn:microsoft.com/office/officeart/2005/8/layout/pList2"/>
    <dgm:cxn modelId="{47503555-0217-4247-92B4-9FB240F01E82}" type="presParOf" srcId="{C3371263-6794-4836-89C3-F99263C4BDE0}" destId="{70E32750-5009-4732-8951-0B58B34C4B02}" srcOrd="1" destOrd="0" presId="urn:microsoft.com/office/officeart/2005/8/layout/pList2"/>
    <dgm:cxn modelId="{7C65F0D0-722A-4022-B680-42B92D0732E9}" type="presParOf" srcId="{C3371263-6794-4836-89C3-F99263C4BDE0}" destId="{FA02C081-EE35-4A94-ADC2-28400EB7CF66}" srcOrd="2" destOrd="0" presId="urn:microsoft.com/office/officeart/2005/8/layout/pList2"/>
    <dgm:cxn modelId="{E1A7D034-C130-43B3-B46E-AC82C1BF5233}" type="presParOf" srcId="{FA02C081-EE35-4A94-ADC2-28400EB7CF66}" destId="{78B4B879-DE89-4281-A698-410188292CEF}" srcOrd="0" destOrd="0" presId="urn:microsoft.com/office/officeart/2005/8/layout/pList2"/>
    <dgm:cxn modelId="{5BAC4A0F-4411-4DBD-9BB2-BB50F0F9C8CF}" type="presParOf" srcId="{FA02C081-EE35-4A94-ADC2-28400EB7CF66}" destId="{902504A4-4651-4176-A6C3-EBF337C4F012}" srcOrd="1" destOrd="0" presId="urn:microsoft.com/office/officeart/2005/8/layout/pList2"/>
    <dgm:cxn modelId="{B8CF93F4-CC20-4F93-92E1-56CF4251FF98}" type="presParOf" srcId="{FA02C081-EE35-4A94-ADC2-28400EB7CF66}" destId="{677EAB6F-EA3D-42C4-8EFD-E292A8388682}" srcOrd="2" destOrd="0" presId="urn:microsoft.com/office/officeart/2005/8/layout/p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F447DA2-03C1-4A42-A92D-4E567C8F4CA6}" type="doc">
      <dgm:prSet loTypeId="urn:microsoft.com/office/officeart/2005/8/layout/vList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l-GR"/>
        </a:p>
      </dgm:t>
    </dgm:pt>
    <dgm:pt modelId="{FE3651A2-1136-497C-A9FF-87498DE8F6FE}">
      <dgm:prSet phldrT="[Κείμενο]"/>
      <dgm:spPr/>
      <dgm:t>
        <a:bodyPr/>
        <a:lstStyle/>
        <a:p>
          <a:r>
            <a:rPr lang="el-GR" dirty="0" smtClean="0"/>
            <a:t>Γίνεται να υπάρχει νερό στον πλανήτη;</a:t>
          </a:r>
          <a:endParaRPr lang="el-GR" dirty="0"/>
        </a:p>
      </dgm:t>
    </dgm:pt>
    <dgm:pt modelId="{344E5657-DDC8-4D9C-BF5B-B6C05EC392CA}" type="parTrans" cxnId="{8E13DA5F-B6EA-4CD2-B148-B85D78BF9F4F}">
      <dgm:prSet/>
      <dgm:spPr/>
      <dgm:t>
        <a:bodyPr/>
        <a:lstStyle/>
        <a:p>
          <a:endParaRPr lang="el-GR"/>
        </a:p>
      </dgm:t>
    </dgm:pt>
    <dgm:pt modelId="{B75763AD-794D-4140-A477-E89F8CD94051}" type="sibTrans" cxnId="{8E13DA5F-B6EA-4CD2-B148-B85D78BF9F4F}">
      <dgm:prSet/>
      <dgm:spPr/>
      <dgm:t>
        <a:bodyPr/>
        <a:lstStyle/>
        <a:p>
          <a:endParaRPr lang="el-GR"/>
        </a:p>
      </dgm:t>
    </dgm:pt>
    <dgm:pt modelId="{56C90BAF-1F35-4B64-85CF-5C0711D8CE60}">
      <dgm:prSet phldrT="[Κείμενο]"/>
      <dgm:spPr/>
      <dgm:t>
        <a:bodyPr/>
        <a:lstStyle/>
        <a:p>
          <a:r>
            <a:rPr lang="el-GR" dirty="0" smtClean="0"/>
            <a:t>Τα νέφη της Αφροδίτης, μοιάζουν με τα σύννεφα της γης</a:t>
          </a:r>
          <a:endParaRPr lang="el-GR" dirty="0"/>
        </a:p>
      </dgm:t>
    </dgm:pt>
    <dgm:pt modelId="{ABF6A263-8A64-4CFC-80DB-C1E902E9CC6F}" type="parTrans" cxnId="{1EC7B587-628D-4A78-AB73-81C50C7689DC}">
      <dgm:prSet/>
      <dgm:spPr/>
      <dgm:t>
        <a:bodyPr/>
        <a:lstStyle/>
        <a:p>
          <a:endParaRPr lang="el-GR"/>
        </a:p>
      </dgm:t>
    </dgm:pt>
    <dgm:pt modelId="{7132DC62-0BBB-4264-A523-E449F8985E84}" type="sibTrans" cxnId="{1EC7B587-628D-4A78-AB73-81C50C7689DC}">
      <dgm:prSet/>
      <dgm:spPr/>
      <dgm:t>
        <a:bodyPr/>
        <a:lstStyle/>
        <a:p>
          <a:endParaRPr lang="el-GR"/>
        </a:p>
      </dgm:t>
    </dgm:pt>
    <dgm:pt modelId="{31A8B98A-7F74-4AF5-9206-07A43CCBCCAB}">
      <dgm:prSet phldrT="[Κείμενο]"/>
      <dgm:spPr/>
      <dgm:t>
        <a:bodyPr/>
        <a:lstStyle/>
        <a:p>
          <a:endParaRPr lang="el-GR" dirty="0"/>
        </a:p>
      </dgm:t>
    </dgm:pt>
    <dgm:pt modelId="{06C6B30E-15A0-49CA-998A-39CE9222E87D}" type="parTrans" cxnId="{66C98DF3-D070-42C9-B9AE-BE852ADD436F}">
      <dgm:prSet/>
      <dgm:spPr/>
      <dgm:t>
        <a:bodyPr/>
        <a:lstStyle/>
        <a:p>
          <a:endParaRPr lang="el-GR"/>
        </a:p>
      </dgm:t>
    </dgm:pt>
    <dgm:pt modelId="{F5318B3A-46A0-46C4-B71E-D8B40228C285}" type="sibTrans" cxnId="{66C98DF3-D070-42C9-B9AE-BE852ADD436F}">
      <dgm:prSet/>
      <dgm:spPr/>
      <dgm:t>
        <a:bodyPr/>
        <a:lstStyle/>
        <a:p>
          <a:endParaRPr lang="el-GR"/>
        </a:p>
      </dgm:t>
    </dgm:pt>
    <dgm:pt modelId="{B4A1E2E4-1D65-45BC-AED1-995B91EF18BF}">
      <dgm:prSet phldrT="[Κείμενο]"/>
      <dgm:spPr/>
      <dgm:t>
        <a:bodyPr/>
        <a:lstStyle/>
        <a:p>
          <a:endParaRPr lang="el-GR" dirty="0"/>
        </a:p>
      </dgm:t>
    </dgm:pt>
    <dgm:pt modelId="{07D52A68-BEE3-432F-8AB7-E61F84173995}" type="parTrans" cxnId="{1E1E1813-5DE2-4E17-93F0-50A18BF0725C}">
      <dgm:prSet/>
      <dgm:spPr/>
      <dgm:t>
        <a:bodyPr/>
        <a:lstStyle/>
        <a:p>
          <a:endParaRPr lang="el-GR"/>
        </a:p>
      </dgm:t>
    </dgm:pt>
    <dgm:pt modelId="{D7B32AF0-2A54-409F-AB62-3AA867951733}" type="sibTrans" cxnId="{1E1E1813-5DE2-4E17-93F0-50A18BF0725C}">
      <dgm:prSet/>
      <dgm:spPr/>
      <dgm:t>
        <a:bodyPr/>
        <a:lstStyle/>
        <a:p>
          <a:endParaRPr lang="el-GR"/>
        </a:p>
      </dgm:t>
    </dgm:pt>
    <dgm:pt modelId="{18A3A58B-9CDC-4F59-9711-22F1FA8CD39B}">
      <dgm:prSet phldrT="[Κείμενο]"/>
      <dgm:spPr/>
      <dgm:t>
        <a:bodyPr/>
        <a:lstStyle/>
        <a:p>
          <a:endParaRPr lang="el-GR" dirty="0"/>
        </a:p>
      </dgm:t>
    </dgm:pt>
    <dgm:pt modelId="{3D6D24F9-A9CD-45A0-AEB2-B76678B4F568}" type="sibTrans" cxnId="{92D10AB1-C679-452D-AF6A-8956B2F55F09}">
      <dgm:prSet/>
      <dgm:spPr/>
      <dgm:t>
        <a:bodyPr/>
        <a:lstStyle/>
        <a:p>
          <a:endParaRPr lang="el-GR"/>
        </a:p>
      </dgm:t>
    </dgm:pt>
    <dgm:pt modelId="{D55E1B73-C01B-463A-A286-F64F53D75655}" type="parTrans" cxnId="{92D10AB1-C679-452D-AF6A-8956B2F55F09}">
      <dgm:prSet/>
      <dgm:spPr/>
      <dgm:t>
        <a:bodyPr/>
        <a:lstStyle/>
        <a:p>
          <a:endParaRPr lang="el-GR"/>
        </a:p>
      </dgm:t>
    </dgm:pt>
    <dgm:pt modelId="{FFA3BD83-389F-48AA-A77E-D5395D903EE1}">
      <dgm:prSet phldrT="[Κείμενο]"/>
      <dgm:spPr/>
      <dgm:t>
        <a:bodyPr/>
        <a:lstStyle/>
        <a:p>
          <a:r>
            <a:rPr lang="el-GR" dirty="0" smtClean="0"/>
            <a:t>Γιατί η Αφροδίτη είναι γνωστή ως ο πλανήτης της Κολάσεως; </a:t>
          </a:r>
          <a:endParaRPr lang="el-GR" dirty="0"/>
        </a:p>
      </dgm:t>
    </dgm:pt>
    <dgm:pt modelId="{8222680F-EB66-4292-9B33-D44392D8677E}" type="parTrans" cxnId="{74E24EA4-15F5-4C1C-A2DD-8075EF89793A}">
      <dgm:prSet/>
      <dgm:spPr/>
    </dgm:pt>
    <dgm:pt modelId="{35CB049E-D606-4E3D-A568-A74A96EDD9E8}" type="sibTrans" cxnId="{74E24EA4-15F5-4C1C-A2DD-8075EF89793A}">
      <dgm:prSet/>
      <dgm:spPr/>
    </dgm:pt>
    <dgm:pt modelId="{51EF377D-5B6D-420D-A9B1-EBB5798BC898}" type="pres">
      <dgm:prSet presAssocID="{EF447DA2-03C1-4A42-A92D-4E567C8F4CA6}" presName="linear" presStyleCnt="0">
        <dgm:presLayoutVars>
          <dgm:dir/>
          <dgm:resizeHandles val="exact"/>
        </dgm:presLayoutVars>
      </dgm:prSet>
      <dgm:spPr/>
    </dgm:pt>
    <dgm:pt modelId="{E26CF92F-69DF-4904-A5B9-4A848CE8FC5C}" type="pres">
      <dgm:prSet presAssocID="{18A3A58B-9CDC-4F59-9711-22F1FA8CD39B}" presName="comp" presStyleCnt="0"/>
      <dgm:spPr/>
    </dgm:pt>
    <dgm:pt modelId="{A99A7666-82B3-48B9-AF2D-16BF5E666A8C}" type="pres">
      <dgm:prSet presAssocID="{18A3A58B-9CDC-4F59-9711-22F1FA8CD39B}" presName="box" presStyleLbl="node1" presStyleIdx="0" presStyleCnt="1"/>
      <dgm:spPr/>
      <dgm:t>
        <a:bodyPr/>
        <a:lstStyle/>
        <a:p>
          <a:endParaRPr lang="el-GR"/>
        </a:p>
      </dgm:t>
    </dgm:pt>
    <dgm:pt modelId="{CC2221E5-4D5E-4CEE-B97F-8B0B7B7D7C3A}" type="pres">
      <dgm:prSet presAssocID="{18A3A58B-9CDC-4F59-9711-22F1FA8CD39B}" presName="img" presStyleLbl="fgImgPlace1" presStyleIdx="0" presStyleCnt="1" custScaleX="126740" custScaleY="54937" custLinFactNeighborX="-9130" custLinFactNeighborY="-9694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002060"/>
          </a:solidFill>
        </a:ln>
        <a:effectLst>
          <a:glow rad="228600">
            <a:schemeClr val="accent2">
              <a:satMod val="175000"/>
              <a:alpha val="40000"/>
            </a:schemeClr>
          </a:glow>
        </a:effectLst>
      </dgm:spPr>
    </dgm:pt>
    <dgm:pt modelId="{2ED026CB-1175-45CF-9865-FABD5034DEC9}" type="pres">
      <dgm:prSet presAssocID="{18A3A58B-9CDC-4F59-9711-22F1FA8CD39B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8E13DA5F-B6EA-4CD2-B148-B85D78BF9F4F}" srcId="{18A3A58B-9CDC-4F59-9711-22F1FA8CD39B}" destId="{FE3651A2-1136-497C-A9FF-87498DE8F6FE}" srcOrd="0" destOrd="0" parTransId="{344E5657-DDC8-4D9C-BF5B-B6C05EC392CA}" sibTransId="{B75763AD-794D-4140-A477-E89F8CD94051}"/>
    <dgm:cxn modelId="{74E24EA4-15F5-4C1C-A2DD-8075EF89793A}" srcId="{18A3A58B-9CDC-4F59-9711-22F1FA8CD39B}" destId="{FFA3BD83-389F-48AA-A77E-D5395D903EE1}" srcOrd="2" destOrd="0" parTransId="{8222680F-EB66-4292-9B33-D44392D8677E}" sibTransId="{35CB049E-D606-4E3D-A568-A74A96EDD9E8}"/>
    <dgm:cxn modelId="{1E1E1813-5DE2-4E17-93F0-50A18BF0725C}" srcId="{18A3A58B-9CDC-4F59-9711-22F1FA8CD39B}" destId="{B4A1E2E4-1D65-45BC-AED1-995B91EF18BF}" srcOrd="3" destOrd="0" parTransId="{07D52A68-BEE3-432F-8AB7-E61F84173995}" sibTransId="{D7B32AF0-2A54-409F-AB62-3AA867951733}"/>
    <dgm:cxn modelId="{92D10AB1-C679-452D-AF6A-8956B2F55F09}" srcId="{EF447DA2-03C1-4A42-A92D-4E567C8F4CA6}" destId="{18A3A58B-9CDC-4F59-9711-22F1FA8CD39B}" srcOrd="0" destOrd="0" parTransId="{D55E1B73-C01B-463A-A286-F64F53D75655}" sibTransId="{3D6D24F9-A9CD-45A0-AEB2-B76678B4F568}"/>
    <dgm:cxn modelId="{4E606C0B-2857-4FC1-A1BA-68867EF1C845}" type="presOf" srcId="{18A3A58B-9CDC-4F59-9711-22F1FA8CD39B}" destId="{A99A7666-82B3-48B9-AF2D-16BF5E666A8C}" srcOrd="0" destOrd="0" presId="urn:microsoft.com/office/officeart/2005/8/layout/vList4"/>
    <dgm:cxn modelId="{359B9693-909B-4D26-9059-EF27D7208822}" type="presOf" srcId="{FE3651A2-1136-497C-A9FF-87498DE8F6FE}" destId="{A99A7666-82B3-48B9-AF2D-16BF5E666A8C}" srcOrd="0" destOrd="1" presId="urn:microsoft.com/office/officeart/2005/8/layout/vList4"/>
    <dgm:cxn modelId="{981168A9-F2B9-4220-BADF-61CDDA78048A}" type="presOf" srcId="{18A3A58B-9CDC-4F59-9711-22F1FA8CD39B}" destId="{2ED026CB-1175-45CF-9865-FABD5034DEC9}" srcOrd="1" destOrd="0" presId="urn:microsoft.com/office/officeart/2005/8/layout/vList4"/>
    <dgm:cxn modelId="{CC6BA92F-A3EC-4484-B4CA-002193172E8A}" type="presOf" srcId="{31A8B98A-7F74-4AF5-9206-07A43CCBCCAB}" destId="{2ED026CB-1175-45CF-9865-FABD5034DEC9}" srcOrd="1" destOrd="5" presId="urn:microsoft.com/office/officeart/2005/8/layout/vList4"/>
    <dgm:cxn modelId="{34EE66AF-BCF4-43B4-9863-4772CCF22CA5}" type="presOf" srcId="{56C90BAF-1F35-4B64-85CF-5C0711D8CE60}" destId="{2ED026CB-1175-45CF-9865-FABD5034DEC9}" srcOrd="1" destOrd="2" presId="urn:microsoft.com/office/officeart/2005/8/layout/vList4"/>
    <dgm:cxn modelId="{1487AAA7-023F-4A0D-A5EA-6BEC1D834245}" type="presOf" srcId="{EF447DA2-03C1-4A42-A92D-4E567C8F4CA6}" destId="{51EF377D-5B6D-420D-A9B1-EBB5798BC898}" srcOrd="0" destOrd="0" presId="urn:microsoft.com/office/officeart/2005/8/layout/vList4"/>
    <dgm:cxn modelId="{FEF06248-4A4D-486D-8B5A-4230D1B23B6C}" type="presOf" srcId="{B4A1E2E4-1D65-45BC-AED1-995B91EF18BF}" destId="{2ED026CB-1175-45CF-9865-FABD5034DEC9}" srcOrd="1" destOrd="4" presId="urn:microsoft.com/office/officeart/2005/8/layout/vList4"/>
    <dgm:cxn modelId="{66C98DF3-D070-42C9-B9AE-BE852ADD436F}" srcId="{18A3A58B-9CDC-4F59-9711-22F1FA8CD39B}" destId="{31A8B98A-7F74-4AF5-9206-07A43CCBCCAB}" srcOrd="4" destOrd="0" parTransId="{06C6B30E-15A0-49CA-998A-39CE9222E87D}" sibTransId="{F5318B3A-46A0-46C4-B71E-D8B40228C285}"/>
    <dgm:cxn modelId="{4DC18504-1443-469D-B121-52E5CDEAF116}" type="presOf" srcId="{FE3651A2-1136-497C-A9FF-87498DE8F6FE}" destId="{2ED026CB-1175-45CF-9865-FABD5034DEC9}" srcOrd="1" destOrd="1" presId="urn:microsoft.com/office/officeart/2005/8/layout/vList4"/>
    <dgm:cxn modelId="{1EC7B587-628D-4A78-AB73-81C50C7689DC}" srcId="{18A3A58B-9CDC-4F59-9711-22F1FA8CD39B}" destId="{56C90BAF-1F35-4B64-85CF-5C0711D8CE60}" srcOrd="1" destOrd="0" parTransId="{ABF6A263-8A64-4CFC-80DB-C1E902E9CC6F}" sibTransId="{7132DC62-0BBB-4264-A523-E449F8985E84}"/>
    <dgm:cxn modelId="{1A316678-F036-47A1-B922-FDE41B8852A3}" type="presOf" srcId="{56C90BAF-1F35-4B64-85CF-5C0711D8CE60}" destId="{A99A7666-82B3-48B9-AF2D-16BF5E666A8C}" srcOrd="0" destOrd="2" presId="urn:microsoft.com/office/officeart/2005/8/layout/vList4"/>
    <dgm:cxn modelId="{FACD634D-5A2A-4C49-AAF0-F1E01DB21D60}" type="presOf" srcId="{FFA3BD83-389F-48AA-A77E-D5395D903EE1}" destId="{A99A7666-82B3-48B9-AF2D-16BF5E666A8C}" srcOrd="0" destOrd="3" presId="urn:microsoft.com/office/officeart/2005/8/layout/vList4"/>
    <dgm:cxn modelId="{21D68C8A-4471-4C47-95C3-E9BF344B9491}" type="presOf" srcId="{31A8B98A-7F74-4AF5-9206-07A43CCBCCAB}" destId="{A99A7666-82B3-48B9-AF2D-16BF5E666A8C}" srcOrd="0" destOrd="5" presId="urn:microsoft.com/office/officeart/2005/8/layout/vList4"/>
    <dgm:cxn modelId="{B6143D4C-E40A-4974-A900-45E36D458870}" type="presOf" srcId="{B4A1E2E4-1D65-45BC-AED1-995B91EF18BF}" destId="{A99A7666-82B3-48B9-AF2D-16BF5E666A8C}" srcOrd="0" destOrd="4" presId="urn:microsoft.com/office/officeart/2005/8/layout/vList4"/>
    <dgm:cxn modelId="{33FDE4E7-142E-4506-9728-CF0EBCEC75D2}" type="presOf" srcId="{FFA3BD83-389F-48AA-A77E-D5395D903EE1}" destId="{2ED026CB-1175-45CF-9865-FABD5034DEC9}" srcOrd="1" destOrd="3" presId="urn:microsoft.com/office/officeart/2005/8/layout/vList4"/>
    <dgm:cxn modelId="{34BF7136-1DF2-460F-8493-381863A24585}" type="presParOf" srcId="{51EF377D-5B6D-420D-A9B1-EBB5798BC898}" destId="{E26CF92F-69DF-4904-A5B9-4A848CE8FC5C}" srcOrd="0" destOrd="0" presId="urn:microsoft.com/office/officeart/2005/8/layout/vList4"/>
    <dgm:cxn modelId="{40BD685C-699E-41D3-9497-7BA52B959BB7}" type="presParOf" srcId="{E26CF92F-69DF-4904-A5B9-4A848CE8FC5C}" destId="{A99A7666-82B3-48B9-AF2D-16BF5E666A8C}" srcOrd="0" destOrd="0" presId="urn:microsoft.com/office/officeart/2005/8/layout/vList4"/>
    <dgm:cxn modelId="{2C09769B-775C-4735-9F45-F72F58F73D29}" type="presParOf" srcId="{E26CF92F-69DF-4904-A5B9-4A848CE8FC5C}" destId="{CC2221E5-4D5E-4CEE-B97F-8B0B7B7D7C3A}" srcOrd="1" destOrd="0" presId="urn:microsoft.com/office/officeart/2005/8/layout/vList4"/>
    <dgm:cxn modelId="{C44AC9C8-325D-4CF0-9199-A48A721BA0C8}" type="presParOf" srcId="{E26CF92F-69DF-4904-A5B9-4A848CE8FC5C}" destId="{2ED026CB-1175-45CF-9865-FABD5034DEC9}" srcOrd="2" destOrd="0" presId="urn:microsoft.com/office/officeart/2005/8/layout/vList4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9905D6A-A5A7-4262-9F02-9F121F913B02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1FF66B37-12B4-4B98-8B9D-8ACFB7B932BD}">
      <dgm:prSet phldrT="[Κείμενο]"/>
      <dgm:spPr/>
      <dgm:t>
        <a:bodyPr/>
        <a:lstStyle/>
        <a:p>
          <a:r>
            <a:rPr lang="el-GR" dirty="0" smtClean="0"/>
            <a:t>*Μπουκάλι</a:t>
          </a:r>
        </a:p>
        <a:p>
          <a:r>
            <a:rPr lang="el-GR" dirty="0" smtClean="0"/>
            <a:t>*Εφημερίδες</a:t>
          </a:r>
        </a:p>
        <a:p>
          <a:r>
            <a:rPr lang="el-GR" dirty="0" smtClean="0"/>
            <a:t>*Χαρτοταινία</a:t>
          </a:r>
        </a:p>
        <a:p>
          <a:r>
            <a:rPr lang="el-GR" dirty="0" smtClean="0"/>
            <a:t>*Χρώματα</a:t>
          </a:r>
        </a:p>
      </dgm:t>
    </dgm:pt>
    <dgm:pt modelId="{A33EABB9-E742-4E53-8D7E-0770BC3F7255}" type="parTrans" cxnId="{96742724-E7FA-416C-BBC9-64E3F342AE72}">
      <dgm:prSet/>
      <dgm:spPr/>
      <dgm:t>
        <a:bodyPr/>
        <a:lstStyle/>
        <a:p>
          <a:endParaRPr lang="el-GR"/>
        </a:p>
      </dgm:t>
    </dgm:pt>
    <dgm:pt modelId="{53DD8300-83DF-47A3-AD7C-7F51F5CB17A5}" type="sibTrans" cxnId="{96742724-E7FA-416C-BBC9-64E3F342AE72}">
      <dgm:prSet/>
      <dgm:spPr/>
      <dgm:t>
        <a:bodyPr/>
        <a:lstStyle/>
        <a:p>
          <a:endParaRPr lang="el-GR"/>
        </a:p>
      </dgm:t>
    </dgm:pt>
    <dgm:pt modelId="{A647752B-6749-471B-B8B4-DF0273E704E2}">
      <dgm:prSet phldrT="[Κείμενο]"/>
      <dgm:spPr/>
      <dgm:t>
        <a:bodyPr/>
        <a:lstStyle/>
        <a:p>
          <a:r>
            <a:rPr lang="el-GR" dirty="0" smtClean="0"/>
            <a:t>*Μαγειρική σόδα</a:t>
          </a:r>
        </a:p>
        <a:p>
          <a:r>
            <a:rPr lang="el-GR" dirty="0" smtClean="0"/>
            <a:t>*Χρώματα ζαχαροπλαστικής</a:t>
          </a:r>
        </a:p>
        <a:p>
          <a:r>
            <a:rPr lang="el-GR" dirty="0" smtClean="0"/>
            <a:t>*Ξίδι</a:t>
          </a:r>
        </a:p>
        <a:p>
          <a:endParaRPr lang="el-GR" dirty="0" smtClean="0"/>
        </a:p>
        <a:p>
          <a:endParaRPr lang="el-GR" dirty="0" smtClean="0"/>
        </a:p>
      </dgm:t>
    </dgm:pt>
    <dgm:pt modelId="{0A6A5E7A-6D37-43C2-8DE1-42962A7BD89D}" type="parTrans" cxnId="{3EBF1D0F-1672-4221-A69B-32B04D0F9256}">
      <dgm:prSet/>
      <dgm:spPr/>
      <dgm:t>
        <a:bodyPr/>
        <a:lstStyle/>
        <a:p>
          <a:endParaRPr lang="el-GR"/>
        </a:p>
      </dgm:t>
    </dgm:pt>
    <dgm:pt modelId="{2C12C26A-04EC-4CB7-B13F-DC886AC00BD7}" type="sibTrans" cxnId="{3EBF1D0F-1672-4221-A69B-32B04D0F9256}">
      <dgm:prSet/>
      <dgm:spPr/>
      <dgm:t>
        <a:bodyPr/>
        <a:lstStyle/>
        <a:p>
          <a:endParaRPr lang="el-GR"/>
        </a:p>
      </dgm:t>
    </dgm:pt>
    <dgm:pt modelId="{3FD0D8C1-442F-4B53-9CC1-05F1B822E28D}" type="pres">
      <dgm:prSet presAssocID="{49905D6A-A5A7-4262-9F02-9F121F913B02}" presName="Name0" presStyleCnt="0">
        <dgm:presLayoutVars>
          <dgm:dir/>
          <dgm:resizeHandles val="exact"/>
        </dgm:presLayoutVars>
      </dgm:prSet>
      <dgm:spPr/>
    </dgm:pt>
    <dgm:pt modelId="{EAE288E2-1670-4E2C-BA41-E746DE67B8AA}" type="pres">
      <dgm:prSet presAssocID="{49905D6A-A5A7-4262-9F02-9F121F913B02}" presName="bkgdShp" presStyleLbl="alignAccFollowNode1" presStyleIdx="0" presStyleCnt="1" custScaleX="93751" custScaleY="101142"/>
      <dgm:spPr/>
    </dgm:pt>
    <dgm:pt modelId="{9ECA3753-4151-455E-9A86-83283F281CD0}" type="pres">
      <dgm:prSet presAssocID="{49905D6A-A5A7-4262-9F02-9F121F913B02}" presName="linComp" presStyleCnt="0"/>
      <dgm:spPr/>
    </dgm:pt>
    <dgm:pt modelId="{47D07485-7CF1-403C-A183-EF6A74137AB2}" type="pres">
      <dgm:prSet presAssocID="{1FF66B37-12B4-4B98-8B9D-8ACFB7B932BD}" presName="compNode" presStyleCnt="0"/>
      <dgm:spPr/>
    </dgm:pt>
    <dgm:pt modelId="{DD39F793-FDBA-4672-8211-049648DC9CBC}" type="pres">
      <dgm:prSet presAssocID="{1FF66B37-12B4-4B98-8B9D-8ACFB7B932BD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2E4FAEA-FC3B-4126-A0AD-E48624F8CC05}" type="pres">
      <dgm:prSet presAssocID="{1FF66B37-12B4-4B98-8B9D-8ACFB7B932BD}" presName="invisiNode" presStyleLbl="node1" presStyleIdx="0" presStyleCnt="2"/>
      <dgm:spPr/>
    </dgm:pt>
    <dgm:pt modelId="{78954A77-E121-46DE-AED8-820841E43EAB}" type="pres">
      <dgm:prSet presAssocID="{1FF66B37-12B4-4B98-8B9D-8ACFB7B932BD}" presName="imagNode" presStyleLbl="fgImgPlace1" presStyleIdx="0" presStyleCnt="2" custScaleX="91735" custScaleY="129728" custLinFactNeighborX="53747" custLinFactNeighborY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BC341EA-5A8F-437B-A82A-5C739EF9D9CC}" type="pres">
      <dgm:prSet presAssocID="{53DD8300-83DF-47A3-AD7C-7F51F5CB17A5}" presName="sibTrans" presStyleLbl="sibTrans2D1" presStyleIdx="0" presStyleCnt="0"/>
      <dgm:spPr/>
    </dgm:pt>
    <dgm:pt modelId="{92FA9E35-8725-4114-966A-AC41922B56D3}" type="pres">
      <dgm:prSet presAssocID="{A647752B-6749-471B-B8B4-DF0273E704E2}" presName="compNode" presStyleCnt="0"/>
      <dgm:spPr/>
    </dgm:pt>
    <dgm:pt modelId="{799BB3AD-C536-473C-B3CD-4CED1238BC5B}" type="pres">
      <dgm:prSet presAssocID="{A647752B-6749-471B-B8B4-DF0273E704E2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3206F0E-23E3-4449-83A4-938DA27018C4}" type="pres">
      <dgm:prSet presAssocID="{A647752B-6749-471B-B8B4-DF0273E704E2}" presName="invisiNode" presStyleLbl="node1" presStyleIdx="1" presStyleCnt="2"/>
      <dgm:spPr/>
    </dgm:pt>
    <dgm:pt modelId="{75737FF9-9E43-4949-873E-8F0C663F7A8C}" type="pres">
      <dgm:prSet presAssocID="{A647752B-6749-471B-B8B4-DF0273E704E2}" presName="imagNode" presStyleLbl="fgImgPlace1" presStyleIdx="1" presStyleCnt="2" custFlipVert="1" custFlipHor="1" custScaleX="45181" custScaleY="18533" custLinFactY="55675" custLinFactNeighborX="6386" custLinFactNeighborY="100000"/>
      <dgm:spPr/>
    </dgm:pt>
  </dgm:ptLst>
  <dgm:cxnLst>
    <dgm:cxn modelId="{96742724-E7FA-416C-BBC9-64E3F342AE72}" srcId="{49905D6A-A5A7-4262-9F02-9F121F913B02}" destId="{1FF66B37-12B4-4B98-8B9D-8ACFB7B932BD}" srcOrd="0" destOrd="0" parTransId="{A33EABB9-E742-4E53-8D7E-0770BC3F7255}" sibTransId="{53DD8300-83DF-47A3-AD7C-7F51F5CB17A5}"/>
    <dgm:cxn modelId="{D904C08B-4FFE-40E3-9C1C-8E3EEA607F78}" type="presOf" srcId="{49905D6A-A5A7-4262-9F02-9F121F913B02}" destId="{3FD0D8C1-442F-4B53-9CC1-05F1B822E28D}" srcOrd="0" destOrd="0" presId="urn:microsoft.com/office/officeart/2005/8/layout/pList2"/>
    <dgm:cxn modelId="{B62DECF4-EC5F-45EC-9D45-DC246777D962}" type="presOf" srcId="{A647752B-6749-471B-B8B4-DF0273E704E2}" destId="{799BB3AD-C536-473C-B3CD-4CED1238BC5B}" srcOrd="0" destOrd="0" presId="urn:microsoft.com/office/officeart/2005/8/layout/pList2"/>
    <dgm:cxn modelId="{408C01C7-3C40-4555-BAF8-722FE552CC20}" type="presOf" srcId="{53DD8300-83DF-47A3-AD7C-7F51F5CB17A5}" destId="{0BC341EA-5A8F-437B-A82A-5C739EF9D9CC}" srcOrd="0" destOrd="0" presId="urn:microsoft.com/office/officeart/2005/8/layout/pList2"/>
    <dgm:cxn modelId="{95B0F670-C303-45FD-BBFC-7B1EEDA4EDE0}" type="presOf" srcId="{1FF66B37-12B4-4B98-8B9D-8ACFB7B932BD}" destId="{DD39F793-FDBA-4672-8211-049648DC9CBC}" srcOrd="0" destOrd="0" presId="urn:microsoft.com/office/officeart/2005/8/layout/pList2"/>
    <dgm:cxn modelId="{3EBF1D0F-1672-4221-A69B-32B04D0F9256}" srcId="{49905D6A-A5A7-4262-9F02-9F121F913B02}" destId="{A647752B-6749-471B-B8B4-DF0273E704E2}" srcOrd="1" destOrd="0" parTransId="{0A6A5E7A-6D37-43C2-8DE1-42962A7BD89D}" sibTransId="{2C12C26A-04EC-4CB7-B13F-DC886AC00BD7}"/>
    <dgm:cxn modelId="{4BD29749-B8DA-4F40-89FB-3366DBDF6BD9}" type="presParOf" srcId="{3FD0D8C1-442F-4B53-9CC1-05F1B822E28D}" destId="{EAE288E2-1670-4E2C-BA41-E746DE67B8AA}" srcOrd="0" destOrd="0" presId="urn:microsoft.com/office/officeart/2005/8/layout/pList2"/>
    <dgm:cxn modelId="{1F9F4BED-7519-4D77-8589-74F036F8B799}" type="presParOf" srcId="{3FD0D8C1-442F-4B53-9CC1-05F1B822E28D}" destId="{9ECA3753-4151-455E-9A86-83283F281CD0}" srcOrd="1" destOrd="0" presId="urn:microsoft.com/office/officeart/2005/8/layout/pList2"/>
    <dgm:cxn modelId="{999EBDE0-2A8B-4F06-9EA4-8EB32A6427AB}" type="presParOf" srcId="{9ECA3753-4151-455E-9A86-83283F281CD0}" destId="{47D07485-7CF1-403C-A183-EF6A74137AB2}" srcOrd="0" destOrd="0" presId="urn:microsoft.com/office/officeart/2005/8/layout/pList2"/>
    <dgm:cxn modelId="{973AEC00-92DC-408A-BCF0-6699AF3666CF}" type="presParOf" srcId="{47D07485-7CF1-403C-A183-EF6A74137AB2}" destId="{DD39F793-FDBA-4672-8211-049648DC9CBC}" srcOrd="0" destOrd="0" presId="urn:microsoft.com/office/officeart/2005/8/layout/pList2"/>
    <dgm:cxn modelId="{F59E457D-8899-4C49-83A7-9BE032A52115}" type="presParOf" srcId="{47D07485-7CF1-403C-A183-EF6A74137AB2}" destId="{12E4FAEA-FC3B-4126-A0AD-E48624F8CC05}" srcOrd="1" destOrd="0" presId="urn:microsoft.com/office/officeart/2005/8/layout/pList2"/>
    <dgm:cxn modelId="{465392B3-3C49-464A-A91E-A11A2F13C931}" type="presParOf" srcId="{47D07485-7CF1-403C-A183-EF6A74137AB2}" destId="{78954A77-E121-46DE-AED8-820841E43EAB}" srcOrd="2" destOrd="0" presId="urn:microsoft.com/office/officeart/2005/8/layout/pList2"/>
    <dgm:cxn modelId="{8B8A8125-BFF5-459D-AED9-23E413C277FC}" type="presParOf" srcId="{9ECA3753-4151-455E-9A86-83283F281CD0}" destId="{0BC341EA-5A8F-437B-A82A-5C739EF9D9CC}" srcOrd="1" destOrd="0" presId="urn:microsoft.com/office/officeart/2005/8/layout/pList2"/>
    <dgm:cxn modelId="{5916C060-7F32-4D57-94C1-1B77C15BC126}" type="presParOf" srcId="{9ECA3753-4151-455E-9A86-83283F281CD0}" destId="{92FA9E35-8725-4114-966A-AC41922B56D3}" srcOrd="2" destOrd="0" presId="urn:microsoft.com/office/officeart/2005/8/layout/pList2"/>
    <dgm:cxn modelId="{11E7D8CB-E897-40D4-97B9-C8A1BDC0C77D}" type="presParOf" srcId="{92FA9E35-8725-4114-966A-AC41922B56D3}" destId="{799BB3AD-C536-473C-B3CD-4CED1238BC5B}" srcOrd="0" destOrd="0" presId="urn:microsoft.com/office/officeart/2005/8/layout/pList2"/>
    <dgm:cxn modelId="{77C9FD3D-1982-40B2-8006-6571633C12B7}" type="presParOf" srcId="{92FA9E35-8725-4114-966A-AC41922B56D3}" destId="{43206F0E-23E3-4449-83A4-938DA27018C4}" srcOrd="1" destOrd="0" presId="urn:microsoft.com/office/officeart/2005/8/layout/pList2"/>
    <dgm:cxn modelId="{D40FE1B5-A71A-495F-8898-2D35AB132345}" type="presParOf" srcId="{92FA9E35-8725-4114-966A-AC41922B56D3}" destId="{75737FF9-9E43-4949-873E-8F0C663F7A8C}" srcOrd="2" destOrd="0" presId="urn:microsoft.com/office/officeart/2005/8/layout/p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997B9-EF7A-48A0-B172-401BFE996378}" type="datetimeFigureOut">
              <a:rPr lang="el-GR" smtClean="0"/>
              <a:pPr/>
              <a:t>8/7/2022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C6E5-A022-41A7-BA70-EB5436F188F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997B9-EF7A-48A0-B172-401BFE996378}" type="datetimeFigureOut">
              <a:rPr lang="el-GR" smtClean="0"/>
              <a:pPr/>
              <a:t>8/7/2022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C6E5-A022-41A7-BA70-EB5436F188F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997B9-EF7A-48A0-B172-401BFE996378}" type="datetimeFigureOut">
              <a:rPr lang="el-GR" smtClean="0"/>
              <a:pPr/>
              <a:t>8/7/2022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C6E5-A022-41A7-BA70-EB5436F188F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997B9-EF7A-48A0-B172-401BFE996378}" type="datetimeFigureOut">
              <a:rPr lang="el-GR" smtClean="0"/>
              <a:pPr/>
              <a:t>8/7/2022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C6E5-A022-41A7-BA70-EB5436F188F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997B9-EF7A-48A0-B172-401BFE996378}" type="datetimeFigureOut">
              <a:rPr lang="el-GR" smtClean="0"/>
              <a:pPr/>
              <a:t>8/7/2022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C6E5-A022-41A7-BA70-EB5436F188F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997B9-EF7A-48A0-B172-401BFE996378}" type="datetimeFigureOut">
              <a:rPr lang="el-GR" smtClean="0"/>
              <a:pPr/>
              <a:t>8/7/2022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C6E5-A022-41A7-BA70-EB5436F188F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997B9-EF7A-48A0-B172-401BFE996378}" type="datetimeFigureOut">
              <a:rPr lang="el-GR" smtClean="0"/>
              <a:pPr/>
              <a:t>8/7/2022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C6E5-A022-41A7-BA70-EB5436F188F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997B9-EF7A-48A0-B172-401BFE996378}" type="datetimeFigureOut">
              <a:rPr lang="el-GR" smtClean="0"/>
              <a:pPr/>
              <a:t>8/7/2022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C6E5-A022-41A7-BA70-EB5436F188F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997B9-EF7A-48A0-B172-401BFE996378}" type="datetimeFigureOut">
              <a:rPr lang="el-GR" smtClean="0"/>
              <a:pPr/>
              <a:t>8/7/2022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C6E5-A022-41A7-BA70-EB5436F188F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997B9-EF7A-48A0-B172-401BFE996378}" type="datetimeFigureOut">
              <a:rPr lang="el-GR" smtClean="0"/>
              <a:pPr/>
              <a:t>8/7/2022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C6E5-A022-41A7-BA70-EB5436F188F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997B9-EF7A-48A0-B172-401BFE996378}" type="datetimeFigureOut">
              <a:rPr lang="el-GR" smtClean="0"/>
              <a:pPr/>
              <a:t>8/7/2022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C6E5-A022-41A7-BA70-EB5436F188F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997B9-EF7A-48A0-B172-401BFE996378}" type="datetimeFigureOut">
              <a:rPr lang="el-GR" smtClean="0"/>
              <a:pPr/>
              <a:t>8/7/2022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4C6E5-A022-41A7-BA70-EB5436F188F9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3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rE52eGCMYA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ySFpJ-clnzU" TargetMode="Externa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WfEl25kN-Y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UIKmSQqp8wY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Εικόνα" descr="thumbnail 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1000108"/>
            <a:ext cx="4786346" cy="4077967"/>
          </a:xfrm>
          <a:prstGeom prst="rect">
            <a:avLst/>
          </a:prstGeom>
        </p:spPr>
      </p:pic>
      <p:pic>
        <p:nvPicPr>
          <p:cNvPr id="5" name="4 - Εικόνα" descr="thumbnai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4857760"/>
            <a:ext cx="4086029" cy="2310760"/>
          </a:xfrm>
          <a:prstGeom prst="rect">
            <a:avLst/>
          </a:prstGeom>
        </p:spPr>
      </p:pic>
      <p:pic>
        <p:nvPicPr>
          <p:cNvPr id="6" name="5 - Εικόνα" descr="Εικόνα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380" y="5266520"/>
            <a:ext cx="3643306" cy="159148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αρχείο λήψης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71536" y="-857280"/>
            <a:ext cx="9858444" cy="7894612"/>
          </a:xfrm>
        </p:spPr>
      </p:pic>
      <p:sp>
        <p:nvSpPr>
          <p:cNvPr id="5" name="4 - TextBox"/>
          <p:cNvSpPr txBox="1"/>
          <p:nvPr/>
        </p:nvSpPr>
        <p:spPr>
          <a:xfrm>
            <a:off x="0" y="0"/>
            <a:ext cx="928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hlinkClick r:id="rId3"/>
              </a:rPr>
              <a:t>Βίντεο</a:t>
            </a:r>
            <a:endParaRPr lang="el-GR" dirty="0"/>
          </a:p>
        </p:txBody>
      </p:sp>
    </p:spTree>
  </p:cSld>
  <p:clrMapOvr>
    <a:masterClrMapping/>
  </p:clrMapOvr>
  <p:transition>
    <p:wheel spokes="3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285728"/>
          <a:ext cx="8401080" cy="628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- Ήλιος">
            <a:hlinkClick r:id="rId6"/>
          </p:cNvPr>
          <p:cNvSpPr/>
          <p:nvPr/>
        </p:nvSpPr>
        <p:spPr>
          <a:xfrm>
            <a:off x="7286644" y="5500702"/>
            <a:ext cx="914400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Γιατί τα ηφαίστεια στον Άρη είναι πολύ ψηλά;</a:t>
            </a:r>
            <a:endParaRPr lang="el-GR" dirty="0"/>
          </a:p>
        </p:txBody>
      </p:sp>
      <p:pic>
        <p:nvPicPr>
          <p:cNvPr id="4" name="3 - Θέση περιεχομένου" descr="0x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079" y="1600200"/>
            <a:ext cx="6143841" cy="4525963"/>
          </a:xfrm>
        </p:spPr>
      </p:pic>
    </p:spTree>
  </p:cSld>
  <p:clrMapOvr>
    <a:masterClrMapping/>
  </p:clrMapOvr>
  <p:transition>
    <p:wheel spokes="3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Σενάριο 3</a:t>
            </a:r>
            <a:r>
              <a:rPr lang="el-GR" baseline="30000" dirty="0" smtClean="0"/>
              <a:t>ο</a:t>
            </a:r>
            <a:r>
              <a:rPr lang="el-GR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«Η Μυθολογία των αστερισμών»</a:t>
            </a:r>
            <a:endParaRPr lang="el-GR" dirty="0"/>
          </a:p>
        </p:txBody>
      </p:sp>
      <p:pic>
        <p:nvPicPr>
          <p:cNvPr id="4" name="3 - Θέση περιεχομένου" descr="hercules-constellation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714488"/>
            <a:ext cx="6881376" cy="4954591"/>
          </a:xfrm>
        </p:spPr>
      </p:pic>
    </p:spTree>
  </p:cSld>
  <p:clrMapOvr>
    <a:masterClrMapping/>
  </p:clrMapOvr>
  <p:transition>
    <p:wheel spokes="3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53570295_541846712970551_6701983976472444928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42908" y="-214363"/>
            <a:ext cx="9429816" cy="7072363"/>
          </a:xfrm>
        </p:spPr>
      </p:pic>
    </p:spTree>
  </p:cSld>
  <p:clrMapOvr>
    <a:masterClrMapping/>
  </p:clrMapOvr>
  <p:transition>
    <p:wheel spokes="3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20190107_1357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690535" y="1666888"/>
            <a:ext cx="7620053" cy="4286280"/>
          </a:xfrm>
        </p:spPr>
      </p:pic>
    </p:spTree>
  </p:cSld>
  <p:clrMapOvr>
    <a:masterClrMapping/>
  </p:clrMapOvr>
  <p:transition>
    <p:wheel spokes="3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20190107_1339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571480"/>
            <a:ext cx="9429784" cy="5304254"/>
          </a:xfrm>
        </p:spPr>
      </p:pic>
    </p:spTree>
  </p:cSld>
  <p:clrMapOvr>
    <a:masterClrMapping/>
  </p:clrMapOvr>
  <p:transition>
    <p:wheel spokes="3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20190107_1339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071546"/>
            <a:ext cx="9144000" cy="5143500"/>
          </a:xfrm>
        </p:spPr>
      </p:pic>
    </p:spTree>
  </p:cSld>
  <p:clrMapOvr>
    <a:masterClrMapping/>
  </p:clrMapOvr>
  <p:transition>
    <p:wheel spokes="3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Εικόνα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24133"/>
            <a:ext cx="5072098" cy="6833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00364" y="-214338"/>
            <a:ext cx="3786214" cy="2082792"/>
          </a:xfrm>
        </p:spPr>
        <p:txBody>
          <a:bodyPr/>
          <a:lstStyle/>
          <a:p>
            <a:r>
              <a:rPr lang="el-GR" dirty="0" smtClean="0"/>
              <a:t>ΕΥΧΑΡΙΣΤΩ!!!</a:t>
            </a:r>
            <a:endParaRPr lang="el-GR" dirty="0"/>
          </a:p>
        </p:txBody>
      </p:sp>
    </p:spTree>
  </p:cSld>
  <p:clrMapOvr>
    <a:masterClrMapping/>
  </p:clrMapOvr>
  <p:transition>
    <p:wheel spokes="3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Σενάριο 1</a:t>
            </a:r>
            <a:r>
              <a:rPr lang="el-GR" baseline="30000" dirty="0" smtClean="0"/>
              <a:t>ο</a:t>
            </a:r>
            <a:r>
              <a:rPr lang="el-GR" dirty="0" smtClean="0"/>
              <a:t> </a:t>
            </a:r>
            <a:br>
              <a:rPr lang="el-GR" dirty="0" smtClean="0"/>
            </a:br>
            <a:r>
              <a:rPr lang="el-GR" dirty="0" smtClean="0"/>
              <a:t>«</a:t>
            </a:r>
            <a:r>
              <a:rPr lang="el-GR" dirty="0" err="1" smtClean="0"/>
              <a:t>Φεγγαροναύτες</a:t>
            </a:r>
            <a:r>
              <a:rPr lang="el-GR" dirty="0" smtClean="0"/>
              <a:t>»</a:t>
            </a:r>
            <a:endParaRPr lang="el-GR" dirty="0"/>
          </a:p>
        </p:txBody>
      </p:sp>
      <p:pic>
        <p:nvPicPr>
          <p:cNvPr id="4" name="3 - Θέση περιεχομένου" descr="opo9914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22" y="1643050"/>
            <a:ext cx="4525963" cy="4525963"/>
          </a:xfrm>
        </p:spPr>
      </p:pic>
    </p:spTree>
  </p:cSld>
  <p:clrMapOvr>
    <a:masterClrMapping/>
  </p:clrMapOvr>
  <p:transition>
    <p:wheel spokes="3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857356" y="-214338"/>
            <a:ext cx="5500726" cy="1285860"/>
          </a:xfrm>
        </p:spPr>
        <p:txBody>
          <a:bodyPr/>
          <a:lstStyle/>
          <a:p>
            <a:r>
              <a:rPr lang="en-US" dirty="0" smtClean="0"/>
              <a:t>Brainstorming</a:t>
            </a:r>
            <a:endParaRPr lang="el-GR" dirty="0"/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-428660" y="928670"/>
          <a:ext cx="9929882" cy="5786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heel spokes="3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Θέση περιεχομένου" descr="dfsd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60" y="1714488"/>
            <a:ext cx="4786346" cy="289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5 - Διάγραμμα"/>
          <p:cNvGraphicFramePr/>
          <p:nvPr/>
        </p:nvGraphicFramePr>
        <p:xfrm>
          <a:off x="-214346" y="-214338"/>
          <a:ext cx="9858412" cy="7429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</p:spTree>
  </p:cSld>
  <p:clrMapOvr>
    <a:masterClrMapping/>
  </p:clrMapOvr>
  <p:transition>
    <p:wheel spokes="3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ΕΞΕΡΕΥΝΗΣΗ</a:t>
            </a:r>
            <a:endParaRPr lang="el-GR" dirty="0"/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heel spokes="3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15_lunartestbed_61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14413" y="0"/>
            <a:ext cx="10291019" cy="6858000"/>
          </a:xfrm>
        </p:spPr>
      </p:pic>
      <p:sp>
        <p:nvSpPr>
          <p:cNvPr id="5" name="4 - TextBox"/>
          <p:cNvSpPr txBox="1"/>
          <p:nvPr/>
        </p:nvSpPr>
        <p:spPr>
          <a:xfrm>
            <a:off x="0" y="571501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hlinkClick r:id="rId3"/>
              </a:rPr>
              <a:t>Βίντεο 1</a:t>
            </a:r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7286644" y="571501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hlinkClick r:id="rId4"/>
              </a:rPr>
              <a:t>Βίντεο 2</a:t>
            </a:r>
            <a:endParaRPr lang="el-GR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istockphoto-811743148-170667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-1143032"/>
            <a:ext cx="8501122" cy="8358246"/>
          </a:xfrm>
        </p:spPr>
      </p:pic>
      <p:sp>
        <p:nvSpPr>
          <p:cNvPr id="5" name="4 - Επεξήγηση με σύννεφο"/>
          <p:cNvSpPr/>
          <p:nvPr/>
        </p:nvSpPr>
        <p:spPr>
          <a:xfrm>
            <a:off x="6072198" y="357166"/>
            <a:ext cx="2857520" cy="2357454"/>
          </a:xfrm>
          <a:prstGeom prst="cloudCallout">
            <a:avLst>
              <a:gd name="adj1" fmla="val -42182"/>
              <a:gd name="adj2" fmla="val 93918"/>
            </a:avLst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chemeClr val="tx1"/>
                </a:solidFill>
              </a:rPr>
              <a:t>Γιατί δεν υπάρχουν κρατήρες στη γη;</a:t>
            </a:r>
            <a:endParaRPr lang="el-GR" sz="2400" dirty="0">
              <a:solidFill>
                <a:schemeClr val="tx1"/>
              </a:solidFill>
            </a:endParaRPr>
          </a:p>
        </p:txBody>
      </p:sp>
      <p:sp>
        <p:nvSpPr>
          <p:cNvPr id="6" name="5 - Επεξήγηση με σύννεφο"/>
          <p:cNvSpPr/>
          <p:nvPr/>
        </p:nvSpPr>
        <p:spPr>
          <a:xfrm>
            <a:off x="642910" y="571480"/>
            <a:ext cx="2857520" cy="2357454"/>
          </a:xfrm>
          <a:prstGeom prst="cloudCallout">
            <a:avLst>
              <a:gd name="adj1" fmla="val 57337"/>
              <a:gd name="adj2" fmla="val 95470"/>
            </a:avLst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chemeClr val="tx1"/>
                </a:solidFill>
              </a:rPr>
              <a:t>Υπάρχουν κρατήρες σε </a:t>
            </a:r>
            <a:r>
              <a:rPr lang="el-GR" sz="2400" smtClean="0">
                <a:solidFill>
                  <a:schemeClr val="tx1"/>
                </a:solidFill>
              </a:rPr>
              <a:t>άλλους πλανήτες;</a:t>
            </a:r>
            <a:endParaRPr lang="el-GR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heel spokes="3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Σενάριο 2</a:t>
            </a:r>
            <a:r>
              <a:rPr lang="el-GR" baseline="30000" dirty="0" smtClean="0"/>
              <a:t>ο</a:t>
            </a:r>
            <a:r>
              <a:rPr lang="el-GR" dirty="0" smtClean="0"/>
              <a:t> </a:t>
            </a:r>
            <a:br>
              <a:rPr lang="el-GR" dirty="0" smtClean="0"/>
            </a:br>
            <a:r>
              <a:rPr lang="el-GR" dirty="0" smtClean="0"/>
              <a:t>«Η Κόκκινη Βασίλισσα»</a:t>
            </a:r>
            <a:endParaRPr lang="el-GR" dirty="0"/>
          </a:p>
        </p:txBody>
      </p:sp>
      <p:pic>
        <p:nvPicPr>
          <p:cNvPr id="4" name="3 - Θέση περιεχομένου" descr="Ej-Ta5gWkAE7yG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4546" y="1428736"/>
            <a:ext cx="4911742" cy="4911742"/>
          </a:xfrm>
        </p:spPr>
      </p:pic>
    </p:spTree>
  </p:cSld>
  <p:clrMapOvr>
    <a:masterClrMapping/>
  </p:clrMapOvr>
  <p:transition>
    <p:wheel spokes="3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285720" y="1000108"/>
          <a:ext cx="8572560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heel spokes="3"/>
  </p:transition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214</TotalTime>
  <Words>123</Words>
  <Application>Microsoft Office PowerPoint</Application>
  <PresentationFormat>Προβολή στην οθόνη (4:3)</PresentationFormat>
  <Paragraphs>37</Paragraphs>
  <Slides>18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19" baseType="lpstr">
      <vt:lpstr>Θέμα του Office</vt:lpstr>
      <vt:lpstr>Διαφάνεια 1</vt:lpstr>
      <vt:lpstr>Σενάριο 1ο  «Φεγγαροναύτες»</vt:lpstr>
      <vt:lpstr>Brainstorming</vt:lpstr>
      <vt:lpstr>Διαφάνεια 4</vt:lpstr>
      <vt:lpstr>ΕΞΕΡΕΥΝΗΣΗ</vt:lpstr>
      <vt:lpstr>Διαφάνεια 6</vt:lpstr>
      <vt:lpstr>Διαφάνεια 7</vt:lpstr>
      <vt:lpstr>Σενάριο 2ο  «Η Κόκκινη Βασίλισσα»</vt:lpstr>
      <vt:lpstr>Διαφάνεια 9</vt:lpstr>
      <vt:lpstr>Διαφάνεια 10</vt:lpstr>
      <vt:lpstr>Διαφάνεια 11</vt:lpstr>
      <vt:lpstr>Γιατί τα ηφαίστεια στον Άρη είναι πολύ ψηλά;</vt:lpstr>
      <vt:lpstr>Σενάριο 3ο  «Η Μυθολογία των αστερισμών»</vt:lpstr>
      <vt:lpstr>Διαφάνεια 14</vt:lpstr>
      <vt:lpstr>Διαφάνεια 15</vt:lpstr>
      <vt:lpstr>Διαφάνεια 16</vt:lpstr>
      <vt:lpstr>Διαφάνεια 17</vt:lpstr>
      <vt:lpstr>ΕΥΧΑΡΙΣΤΩ!!!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Θεοδώρα Κουκουρίκου</dc:creator>
  <cp:lastModifiedBy>Θεοδώρα Κουκουρίκου</cp:lastModifiedBy>
  <cp:revision>25</cp:revision>
  <dcterms:created xsi:type="dcterms:W3CDTF">2022-07-07T22:13:01Z</dcterms:created>
  <dcterms:modified xsi:type="dcterms:W3CDTF">2022-07-08T08:02:13Z</dcterms:modified>
</cp:coreProperties>
</file>