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080625" cy="5670550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351600"/>
            <a:ext cx="907200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33516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33516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33516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3516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9120" y="3351600"/>
            <a:ext cx="292104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79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376000" y="216000"/>
            <a:ext cx="5328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3516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3516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el-GR" sz="33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351600"/>
            <a:ext cx="9072000" cy="1811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l-GR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/>
          <p:nvPr/>
        </p:nvPicPr>
        <p:blipFill>
          <a:blip r:embed="rId14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8000" cy="72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r>
              <a:rPr lang="el-GR" sz="33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79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84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l-GR" sz="21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63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18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422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l-GR" sz="15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15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15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1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15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5328000"/>
            <a:ext cx="2348280" cy="228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1400" b="0" strike="noStrike" spc="-1">
                <a:solidFill>
                  <a:srgbClr val="FFFFFF"/>
                </a:solidFill>
                <a:latin typeface="Arial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5328000"/>
            <a:ext cx="3195000" cy="22824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l-GR" sz="1400" b="0" strike="noStrike" spc="-1">
                <a:solidFill>
                  <a:srgbClr val="FFFFFF"/>
                </a:solidFill>
                <a:latin typeface="Arial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5328000"/>
            <a:ext cx="2348280" cy="228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57B24B24-DAB3-407F-BB08-0F28622A1D67}" type="slidenum">
              <a:rPr lang="el-GR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l-GR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2376000" y="216000"/>
            <a:ext cx="5328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r>
              <a:rPr lang="el-GR" sz="3300" b="0" strike="noStrike" spc="-1">
                <a:solidFill>
                  <a:srgbClr val="FFFFFF"/>
                </a:solidFill>
                <a:latin typeface="Arial"/>
              </a:rPr>
              <a:t>Από τη Γη στη Σελήνη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7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FFFFFF"/>
                </a:solidFill>
                <a:latin typeface="Arial"/>
              </a:rPr>
              <a:t> 4+1 ερωτήσεις για τη Σελήνη</a:t>
            </a:r>
          </a:p>
          <a:p>
            <a:pPr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FFFFFF"/>
                </a:solidFill>
                <a:latin typeface="Arial"/>
              </a:rPr>
              <a:t> Ηλικία 10-11 ετών (Ε΄και ΣΤ΄)</a:t>
            </a:r>
          </a:p>
          <a:p>
            <a:pPr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FFFFFF"/>
                </a:solidFill>
                <a:latin typeface="Arial"/>
              </a:rPr>
              <a:t> Γλώσσα ενότητες 10 και 17   </a:t>
            </a:r>
          </a:p>
          <a:p>
            <a:pPr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FFFFFF"/>
                </a:solidFill>
                <a:latin typeface="Arial"/>
              </a:rPr>
              <a:t> Δύο διδακτικές ώρες             </a:t>
            </a:r>
          </a:p>
          <a:p>
            <a:pPr algn="ctr"/>
            <a:endParaRPr lang="el-GR" sz="32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4" name="Εικόνα 43"/>
          <p:cNvPicPr/>
          <p:nvPr/>
        </p:nvPicPr>
        <p:blipFill>
          <a:blip r:embed="rId2"/>
          <a:stretch/>
        </p:blipFill>
        <p:spPr>
          <a:xfrm>
            <a:off x="530280" y="3603960"/>
            <a:ext cx="1845720" cy="1572480"/>
          </a:xfrm>
          <a:prstGeom prst="rect">
            <a:avLst/>
          </a:prstGeom>
          <a:ln>
            <a:noFill/>
          </a:ln>
        </p:spPr>
      </p:pic>
      <p:pic>
        <p:nvPicPr>
          <p:cNvPr id="45" name="Εικόνα 44"/>
          <p:cNvPicPr/>
          <p:nvPr/>
        </p:nvPicPr>
        <p:blipFill>
          <a:blip r:embed="rId3"/>
          <a:stretch/>
        </p:blipFill>
        <p:spPr>
          <a:xfrm>
            <a:off x="6912000" y="3960000"/>
            <a:ext cx="2638080" cy="115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2376000" y="216000"/>
            <a:ext cx="5328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r>
              <a:rPr lang="el-GR" sz="3300" b="0" strike="noStrike" spc="-1">
                <a:solidFill>
                  <a:srgbClr val="FFFFFF"/>
                </a:solidFill>
                <a:latin typeface="Arial"/>
              </a:rPr>
              <a:t>Στόχοι </a:t>
            </a:r>
          </a:p>
        </p:txBody>
      </p:sp>
      <p:sp>
        <p:nvSpPr>
          <p:cNvPr id="47" name="TextShape 2"/>
          <p:cNvSpPr txBox="1"/>
          <p:nvPr/>
        </p:nvSpPr>
        <p:spPr>
          <a:xfrm>
            <a:off x="648000" y="1368000"/>
            <a:ext cx="8568000" cy="2482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Γνωστικοί (Μελλοντικοί χρόνοι, σύνθετες και παράγωγες λέξεις</a:t>
            </a:r>
            <a:endParaRPr lang="el-GR" sz="2400" b="0" strike="noStrike" spc="-1">
              <a:latin typeface="Arial"/>
            </a:endParaRPr>
          </a:p>
          <a:p>
            <a:pPr marL="216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Συναισθηματικοί (Διάκριση υπόθεσης από επιστημονική γνώση)</a:t>
            </a:r>
            <a:endParaRPr lang="el-GR" sz="2400" b="0" strike="noStrike" spc="-1">
              <a:latin typeface="Arial"/>
            </a:endParaRPr>
          </a:p>
          <a:p>
            <a:pPr marL="216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Ψυχοσυνασθηματικοί (εργασία σε ομάδα, γραπτή έκφραση)</a:t>
            </a:r>
            <a:r>
              <a:rPr lang="el-GR" sz="1800" b="0" strike="noStrike" spc="-1"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2376000" y="216000"/>
            <a:ext cx="5328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rmAutofit/>
          </a:bodyPr>
          <a:lstStyle/>
          <a:p>
            <a:pPr algn="ctr"/>
            <a:r>
              <a:rPr lang="el-GR" sz="3300" b="0" strike="noStrike" spc="-1">
                <a:solidFill>
                  <a:srgbClr val="FFFFFF"/>
                </a:solidFill>
                <a:latin typeface="Arial"/>
              </a:rPr>
              <a:t>Στοιχεία σεναρίου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1368000" y="1026720"/>
            <a:ext cx="7488000" cy="379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endParaRPr lang="el-GR" sz="2400" b="0" strike="noStrike" spc="-1">
              <a:solidFill>
                <a:srgbClr val="FFFFFF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Μοντέλο Needham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Βίντεο ESA και ΑIRBUS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Stellarium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Brain storming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Εννοιολογικός χάρτης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Λεξικό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Γραπτός λόγος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E-me</a:t>
            </a:r>
          </a:p>
          <a:p>
            <a:pPr marL="432000" indent="-324000">
              <a:spcAft>
                <a:spcPts val="1060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solidFill>
                  <a:srgbClr val="FFFFFF"/>
                </a:solidFill>
                <a:latin typeface="Arial"/>
              </a:rPr>
              <a:t>Αναστοχασμός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77</Words>
  <Application>Microsoft Office PowerPoint</Application>
  <PresentationFormat>Προσαρμογή</PresentationFormat>
  <Paragraphs>20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Symbol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Metropolis</dc:title>
  <dc:subject/>
  <dc:creator/>
  <dc:description/>
  <cp:lastModifiedBy>Maria Panagopoulou</cp:lastModifiedBy>
  <cp:revision>4</cp:revision>
  <dcterms:created xsi:type="dcterms:W3CDTF">2022-07-08T07:44:06Z</dcterms:created>
  <dcterms:modified xsi:type="dcterms:W3CDTF">2022-07-18T09:14:49Z</dcterms:modified>
  <dc:language>el-GR</dc:language>
</cp:coreProperties>
</file>