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3"/>
    <p:sldId id="261" r:id="rId4"/>
    <p:sldId id="260" r:id="rId5"/>
    <p:sldId id="258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l-GR"/>
              <a:t>Στυλ κειμένου υποδείγματος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l-GR"/>
              <a:t>Στυλ κειμένου υποδείγματος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  <a:endParaRPr lang="el-GR"/>
          </a:p>
          <a:p>
            <a:pPr lvl="1"/>
            <a:r>
              <a:rPr lang="el-GR"/>
              <a:t>Δεύτερο επίπεδο</a:t>
            </a:r>
            <a:endParaRPr lang="el-GR"/>
          </a:p>
          <a:p>
            <a:pPr lvl="2"/>
            <a:r>
              <a:rPr lang="el-GR"/>
              <a:t>Τρίτο επίπεδο</a:t>
            </a:r>
            <a:endParaRPr lang="el-GR"/>
          </a:p>
          <a:p>
            <a:pPr lvl="3"/>
            <a:r>
              <a:rPr lang="el-GR"/>
              <a:t>Τέταρτο επίπεδο</a:t>
            </a:r>
            <a:endParaRPr lang="el-GR"/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  <a:endParaRPr lang="el-GR"/>
          </a:p>
          <a:p>
            <a:pPr lvl="1"/>
            <a:r>
              <a:rPr lang="el-GR"/>
              <a:t>Δεύτερο επίπεδο</a:t>
            </a:r>
            <a:endParaRPr lang="el-GR"/>
          </a:p>
          <a:p>
            <a:pPr lvl="2"/>
            <a:r>
              <a:rPr lang="el-GR"/>
              <a:t>Τρίτο επίπεδο</a:t>
            </a:r>
            <a:endParaRPr lang="el-GR"/>
          </a:p>
          <a:p>
            <a:pPr lvl="3"/>
            <a:r>
              <a:rPr lang="el-GR"/>
              <a:t>Τέταρτο επίπεδο</a:t>
            </a:r>
            <a:endParaRPr lang="el-GR"/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anchor="ctr"/>
          <a:lstStyle/>
          <a:p>
            <a:pPr lvl="0"/>
            <a:r>
              <a:rPr lang="el-GR"/>
              <a:t>Στυλ κειμένου υποδείγματος</a:t>
            </a:r>
            <a:endParaRPr lang="el-GR"/>
          </a:p>
          <a:p>
            <a:pPr lvl="1"/>
            <a:r>
              <a:rPr lang="el-GR"/>
              <a:t>Δεύτερο επίπεδο</a:t>
            </a:r>
            <a:endParaRPr lang="el-GR"/>
          </a:p>
          <a:p>
            <a:pPr lvl="2"/>
            <a:r>
              <a:rPr lang="el-GR"/>
              <a:t>Τρίτο επίπεδο</a:t>
            </a:r>
            <a:endParaRPr lang="el-GR"/>
          </a:p>
          <a:p>
            <a:pPr lvl="3"/>
            <a:r>
              <a:rPr lang="el-GR"/>
              <a:t>Τέταρτο επίπεδο</a:t>
            </a:r>
            <a:endParaRPr lang="el-GR"/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  <a:endParaRPr lang="el-GR"/>
          </a:p>
          <a:p>
            <a:pPr lvl="1"/>
            <a:r>
              <a:rPr lang="el-GR"/>
              <a:t>Δεύτερο επίπεδο</a:t>
            </a:r>
            <a:endParaRPr lang="el-GR"/>
          </a:p>
          <a:p>
            <a:pPr lvl="2"/>
            <a:r>
              <a:rPr lang="el-GR"/>
              <a:t>Τρίτο επίπεδο</a:t>
            </a:r>
            <a:endParaRPr lang="el-GR"/>
          </a:p>
          <a:p>
            <a:pPr lvl="3"/>
            <a:r>
              <a:rPr lang="el-GR"/>
              <a:t>Τέταρτο επίπεδο</a:t>
            </a:r>
            <a:endParaRPr lang="el-GR"/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  <a:endParaRPr lang="el-GR"/>
          </a:p>
          <a:p>
            <a:pPr lvl="1"/>
            <a:r>
              <a:rPr lang="el-GR"/>
              <a:t>Δεύτερο επίπεδο</a:t>
            </a:r>
            <a:endParaRPr lang="el-GR"/>
          </a:p>
          <a:p>
            <a:pPr lvl="2"/>
            <a:r>
              <a:rPr lang="el-GR"/>
              <a:t>Τρίτο επίπεδο</a:t>
            </a:r>
            <a:endParaRPr lang="el-GR"/>
          </a:p>
          <a:p>
            <a:pPr lvl="3"/>
            <a:r>
              <a:rPr lang="el-GR"/>
              <a:t>Τέταρτο επίπεδο</a:t>
            </a:r>
            <a:endParaRPr lang="el-GR"/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  <a:endParaRPr lang="el-GR"/>
          </a:p>
          <a:p>
            <a:pPr lvl="1"/>
            <a:r>
              <a:rPr lang="el-GR"/>
              <a:t>Δεύτερο επίπεδο</a:t>
            </a:r>
            <a:endParaRPr lang="el-GR"/>
          </a:p>
          <a:p>
            <a:pPr lvl="2"/>
            <a:r>
              <a:rPr lang="el-GR"/>
              <a:t>Τρίτο επίπεδο</a:t>
            </a:r>
            <a:endParaRPr lang="el-GR"/>
          </a:p>
          <a:p>
            <a:pPr lvl="3"/>
            <a:r>
              <a:rPr lang="el-GR"/>
              <a:t>Τέταρτο επίπεδο</a:t>
            </a:r>
            <a:endParaRPr lang="el-GR"/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  <a:endParaRPr lang="el-G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  <a:endParaRPr lang="el-GR"/>
          </a:p>
          <a:p>
            <a:pPr lvl="1"/>
            <a:r>
              <a:rPr lang="el-GR"/>
              <a:t>Δεύτερο επίπεδο</a:t>
            </a:r>
            <a:endParaRPr lang="el-GR"/>
          </a:p>
          <a:p>
            <a:pPr lvl="2"/>
            <a:r>
              <a:rPr lang="el-GR"/>
              <a:t>Τρίτο επίπεδο</a:t>
            </a:r>
            <a:endParaRPr lang="el-GR"/>
          </a:p>
          <a:p>
            <a:pPr lvl="3"/>
            <a:r>
              <a:rPr lang="el-GR"/>
              <a:t>Τέταρτο επίπεδο</a:t>
            </a:r>
            <a:endParaRPr lang="el-GR"/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  <a:endParaRPr lang="el-GR"/>
          </a:p>
          <a:p>
            <a:pPr lvl="1"/>
            <a:r>
              <a:rPr lang="el-GR"/>
              <a:t>Δεύτερο επίπεδο</a:t>
            </a:r>
            <a:endParaRPr lang="el-GR"/>
          </a:p>
          <a:p>
            <a:pPr lvl="2"/>
            <a:r>
              <a:rPr lang="el-GR"/>
              <a:t>Τρίτο επίπεδο</a:t>
            </a:r>
            <a:endParaRPr lang="el-GR"/>
          </a:p>
          <a:p>
            <a:pPr lvl="3"/>
            <a:r>
              <a:rPr lang="el-GR"/>
              <a:t>Τέταρτο επίπεδο</a:t>
            </a:r>
            <a:endParaRPr lang="el-GR"/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  <a:endParaRPr lang="el-GR"/>
          </a:p>
          <a:p>
            <a:pPr lvl="1"/>
            <a:r>
              <a:rPr lang="el-GR"/>
              <a:t>Δεύτερο επίπεδο</a:t>
            </a:r>
            <a:endParaRPr lang="el-GR"/>
          </a:p>
          <a:p>
            <a:pPr lvl="2"/>
            <a:r>
              <a:rPr lang="el-GR"/>
              <a:t>Τρίτο επίπεδο</a:t>
            </a:r>
            <a:endParaRPr lang="el-GR"/>
          </a:p>
          <a:p>
            <a:pPr lvl="3"/>
            <a:r>
              <a:rPr lang="el-GR"/>
              <a:t>Τέταρτο επίπεδο</a:t>
            </a:r>
            <a:endParaRPr lang="el-GR"/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 panose="020B0604020202020204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 panose="020B0604020202020204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 panose="020B0604020202020204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 panose="020B0604020202020204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 panose="020B0604020202020204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 panose="020B0604020202020204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 panose="020B0604020202020204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 panose="020B0604020202020204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 panose="020B0604020202020204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pn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Hertzsprung-RUSSEL DIAGRAM OF PLEIADES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8492835" y="4385733"/>
            <a:ext cx="2667289" cy="546486"/>
          </a:xfrm>
        </p:spPr>
        <p:txBody>
          <a:bodyPr/>
          <a:lstStyle/>
          <a:p>
            <a:r>
              <a:rPr lang="en-US" dirty="0"/>
              <a:t>Light and the 7 sisters</a:t>
            </a:r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14005" y="417576"/>
            <a:ext cx="2043122" cy="1740738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81" y="5186557"/>
            <a:ext cx="3217473" cy="14054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69088" y="5409069"/>
            <a:ext cx="1803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George  Klimis</a:t>
            </a:r>
            <a:endParaRPr lang="en-US" dirty="0"/>
          </a:p>
          <a:p>
            <a:pPr algn="ctr"/>
            <a:r>
              <a:rPr lang="en-US" dirty="0" err="1"/>
              <a:t>Pagkrition</a:t>
            </a:r>
            <a:r>
              <a:rPr lang="en-US" dirty="0"/>
              <a:t> School</a:t>
            </a:r>
            <a:endParaRPr lang="el-G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56670" y="313038"/>
            <a:ext cx="178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Project  Outline</a:t>
            </a:r>
            <a:endParaRPr lang="el-GR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576649" y="1178011"/>
            <a:ext cx="113517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Goal : Students should be able to predict the evolution of several stars of Pleiades open cluster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Ages : 16-17-18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Project Duration :  Several weeks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Method of Implementation : Inquiry-Based Learning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Subjects Involved :    1.  Light and its properties. Emission &amp; Absorption spectra</a:t>
            </a:r>
            <a:endParaRPr lang="en-US" dirty="0"/>
          </a:p>
          <a:p>
            <a:r>
              <a:rPr lang="en-US" dirty="0"/>
              <a:t>                                          2.  Basic stages of stellar creation &amp; evolution</a:t>
            </a:r>
            <a:br>
              <a:rPr lang="en-US" dirty="0"/>
            </a:br>
            <a:r>
              <a:rPr lang="en-US" dirty="0"/>
              <a:t>                                          3.  H-R diagram and stellar classification</a:t>
            </a:r>
            <a:br>
              <a:rPr lang="en-US" dirty="0"/>
            </a:br>
            <a:r>
              <a:rPr lang="en-US" dirty="0"/>
              <a:t>                                          4.  Basics on optics &amp; telescopes </a:t>
            </a:r>
            <a:br>
              <a:rPr lang="en-US" dirty="0"/>
            </a:br>
            <a:r>
              <a:rPr lang="en-US" dirty="0"/>
              <a:t>                                          5.  Data acquisition &amp; Analysis</a:t>
            </a: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Estimated Level of Difficulty : Medium to High , but it is the journey that matters, not the </a:t>
            </a:r>
            <a:r>
              <a:rPr lang="en-US"/>
              <a:t>destination…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678" y="450967"/>
            <a:ext cx="5782614" cy="6119169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0331" y="558059"/>
            <a:ext cx="2879778" cy="2291023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58059"/>
            <a:ext cx="2849531" cy="2291023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3295" y="3175702"/>
            <a:ext cx="4064472" cy="312423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250720" y="5746804"/>
            <a:ext cx="3155679" cy="807307"/>
          </a:xfrm>
        </p:spPr>
        <p:txBody>
          <a:bodyPr>
            <a:normAutofit/>
          </a:bodyPr>
          <a:lstStyle/>
          <a:p>
            <a:r>
              <a:rPr lang="en-US" sz="1400" dirty="0"/>
              <a:t>Born in Space when there was no space</a:t>
            </a:r>
            <a:endParaRPr lang="en-US" sz="1400" dirty="0"/>
          </a:p>
          <a:p>
            <a:r>
              <a:rPr lang="en-US" sz="1400" dirty="0"/>
              <a:t>Born at a time when there was no Time</a:t>
            </a:r>
            <a:endParaRPr lang="el-GR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4755840" y="323536"/>
            <a:ext cx="2479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Educational  Purposes</a:t>
            </a:r>
            <a:endParaRPr lang="el-GR" b="1" u="sng" dirty="0"/>
          </a:p>
        </p:txBody>
      </p:sp>
      <p:sp>
        <p:nvSpPr>
          <p:cNvPr id="3" name="Βέλος: Κάτω 2"/>
          <p:cNvSpPr/>
          <p:nvPr/>
        </p:nvSpPr>
        <p:spPr>
          <a:xfrm rot="2715603">
            <a:off x="4021085" y="372084"/>
            <a:ext cx="337751" cy="3075969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Βέλος: Κάτω 6"/>
          <p:cNvSpPr/>
          <p:nvPr/>
        </p:nvSpPr>
        <p:spPr>
          <a:xfrm>
            <a:off x="5826760" y="847368"/>
            <a:ext cx="337751" cy="2834946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Βέλος: Κάτω 7"/>
          <p:cNvSpPr/>
          <p:nvPr/>
        </p:nvSpPr>
        <p:spPr>
          <a:xfrm rot="19094912">
            <a:off x="7576872" y="457830"/>
            <a:ext cx="337751" cy="2852159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TextBox 10"/>
          <p:cNvSpPr txBox="1"/>
          <p:nvPr/>
        </p:nvSpPr>
        <p:spPr>
          <a:xfrm rot="18926172">
            <a:off x="2784746" y="1527875"/>
            <a:ext cx="209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Importance of Light</a:t>
            </a:r>
            <a:endParaRPr lang="el-GR" dirty="0"/>
          </a:p>
        </p:txBody>
      </p:sp>
      <p:sp>
        <p:nvSpPr>
          <p:cNvPr id="12" name="TextBox 11"/>
          <p:cNvSpPr txBox="1"/>
          <p:nvPr/>
        </p:nvSpPr>
        <p:spPr>
          <a:xfrm rot="18916229">
            <a:off x="3623254" y="2019713"/>
            <a:ext cx="1448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Astronomy</a:t>
            </a:r>
            <a:endParaRPr lang="el-GR" dirty="0"/>
          </a:p>
        </p:txBody>
      </p:sp>
      <p:sp>
        <p:nvSpPr>
          <p:cNvPr id="13" name="TextBox 12"/>
          <p:cNvSpPr txBox="1"/>
          <p:nvPr/>
        </p:nvSpPr>
        <p:spPr>
          <a:xfrm>
            <a:off x="5583364" y="1081270"/>
            <a:ext cx="2331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Stellar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086828" y="804270"/>
            <a:ext cx="23317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Evolution </a:t>
            </a:r>
            <a:endParaRPr lang="en-US" dirty="0"/>
          </a:p>
        </p:txBody>
      </p:sp>
      <p:pic>
        <p:nvPicPr>
          <p:cNvPr id="16" name="Εικόνα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07591" y="3738180"/>
            <a:ext cx="4176088" cy="20385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2884457">
            <a:off x="7096614" y="1434209"/>
            <a:ext cx="1717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Acquisition</a:t>
            </a:r>
            <a:endParaRPr lang="el-GR" dirty="0"/>
          </a:p>
        </p:txBody>
      </p:sp>
      <p:sp>
        <p:nvSpPr>
          <p:cNvPr id="18" name="TextBox 17"/>
          <p:cNvSpPr txBox="1"/>
          <p:nvPr/>
        </p:nvSpPr>
        <p:spPr>
          <a:xfrm rot="2894988">
            <a:off x="6926375" y="1772946"/>
            <a:ext cx="11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&amp; Analysis</a:t>
            </a:r>
            <a:endParaRPr lang="el-GR" dirty="0"/>
          </a:p>
        </p:txBody>
      </p:sp>
      <p:pic>
        <p:nvPicPr>
          <p:cNvPr id="20" name="Εικόνα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9559" y="3305122"/>
            <a:ext cx="2471608" cy="2471608"/>
          </a:xfrm>
          <a:prstGeom prst="rect">
            <a:avLst/>
          </a:prstGeom>
        </p:spPr>
      </p:pic>
      <p:pic>
        <p:nvPicPr>
          <p:cNvPr id="26" name="Εικόνα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04" y="3427430"/>
            <a:ext cx="3214195" cy="2319374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Ουράνιο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{7128BCE9-F73C-4D1A-8830-05F5B2C516DF}tf03457452</Template>
  <TotalTime>0</TotalTime>
  <Words>994</Words>
  <Application>WPS Presentation</Application>
  <PresentationFormat>Ευρεία οθόνη</PresentationFormat>
  <Paragraphs>35</Paragraphs>
  <Slides>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13" baseType="lpstr">
      <vt:lpstr>Arial</vt:lpstr>
      <vt:lpstr>SimSun</vt:lpstr>
      <vt:lpstr>Wingdings</vt:lpstr>
      <vt:lpstr>Arial</vt:lpstr>
      <vt:lpstr>Calibri Light</vt:lpstr>
      <vt:lpstr>Calibri</vt:lpstr>
      <vt:lpstr>Microsoft YaHei</vt:lpstr>
      <vt:lpstr>Arial Unicode MS</vt:lpstr>
      <vt:lpstr>Ουράνιο</vt:lpstr>
      <vt:lpstr>Hertzsprung-RUSSEL DIAGRAM OF PLEIADES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Hertzsprung-RUSSEL DIAGRAM OF PLEIADES</dc:title>
  <dc:creator>George Klimis</dc:creator>
  <cp:lastModifiedBy>maria</cp:lastModifiedBy>
  <cp:revision>10</cp:revision>
  <dcterms:created xsi:type="dcterms:W3CDTF">2022-07-07T06:40:00Z</dcterms:created>
  <dcterms:modified xsi:type="dcterms:W3CDTF">2022-07-13T07:08:56Z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7EE0348CBDEF409FA985E7184D63AE5A</vt:lpwstr>
  </property>
  <property fmtid="{D5CDD505-2E9C-101B-9397-08002B2CF9AE}" pid="3" name="KSOProductBuildVer">
    <vt:lpwstr>1033-11.2.0.11191</vt:lpwstr>
  </property>
</Properties>
</file>