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2" r:id="rId5"/>
    <p:sldId id="266" r:id="rId6"/>
    <p:sldId id="261" r:id="rId7"/>
    <p:sldId id="265" r:id="rId8"/>
    <p:sldId id="260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7BFD-B3A4-4299-86C4-7811E19814D6}" type="datetimeFigureOut">
              <a:rPr lang="el-GR" smtClean="0"/>
              <a:pPr/>
              <a:t>8/7/2022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7281A-5067-41E8-BFC4-4E5097F996B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irtual-moon-atlas-expert.software.informer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3888432"/>
          </a:xfrm>
        </p:spPr>
        <p:txBody>
          <a:bodyPr>
            <a:normAutofit fontScale="90000"/>
          </a:bodyPr>
          <a:lstStyle/>
          <a:p>
            <a:pPr lvl="0"/>
            <a:r>
              <a:rPr lang="el-GR" b="1" dirty="0" smtClean="0"/>
              <a:t>Σημαντικοί άνθρωποι στη Σελήνη !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Φτιάξτε ένα χάρτη της Σελήνης για μια νυχτερινή παρατήρηση για την διάδοση της Αστρονομίας </a:t>
            </a:r>
            <a:br>
              <a:rPr lang="el-GR" b="1" dirty="0" smtClean="0"/>
            </a:br>
            <a:r>
              <a:rPr lang="el-GR" b="1" dirty="0" smtClean="0"/>
              <a:t>(</a:t>
            </a:r>
            <a:r>
              <a:rPr lang="en-US" b="1" dirty="0" err="1" smtClean="0"/>
              <a:t>astroparty</a:t>
            </a:r>
            <a:r>
              <a:rPr lang="en-US" b="1" dirty="0" smtClean="0"/>
              <a:t>, </a:t>
            </a:r>
            <a:r>
              <a:rPr lang="en-US" b="1" dirty="0" err="1" smtClean="0"/>
              <a:t>astroevent</a:t>
            </a:r>
            <a:r>
              <a:rPr lang="en-US" b="1" dirty="0" smtClean="0"/>
              <a:t>)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Πρασόπουλος Δημήτριος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359024" y="5445224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Αντιστοιχία στο αναλυτικό πρόγραμμα : </a:t>
            </a:r>
          </a:p>
          <a:p>
            <a:r>
              <a:rPr lang="el-GR" b="1" dirty="0" smtClean="0"/>
              <a:t>Φυσική , Χημεία, Μαθηματικά, Πληροφορική, Ιστορία Γ και Δ Δημοτικού, Ιστορία Γ Γυμνασίου </a:t>
            </a:r>
            <a:endParaRPr lang="el-GR" dirty="0" smtClean="0"/>
          </a:p>
        </p:txBody>
      </p:sp>
      <p:pic>
        <p:nvPicPr>
          <p:cNvPr id="6" name="5 - Εικόνα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2489200" cy="1028700"/>
          </a:xfrm>
          <a:prstGeom prst="rect">
            <a:avLst/>
          </a:prstGeom>
        </p:spPr>
      </p:pic>
      <p:sp>
        <p:nvSpPr>
          <p:cNvPr id="4097" name="Πλαίσιο κειμένου 4"/>
          <p:cNvSpPr txBox="1">
            <a:spLocks noChangeArrowheads="1"/>
          </p:cNvSpPr>
          <p:nvPr/>
        </p:nvSpPr>
        <p:spPr bwMode="auto">
          <a:xfrm>
            <a:off x="5835650" y="0"/>
            <a:ext cx="3308350" cy="1203325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Το έργο υποστηρίχτηκε από το Ελληνικό Ίδρυμα Έρευνας και Καινοτομίας (ΕΛ.ΙΔ.Ε.Κ.) στο πλαίσιο της 3ης Προκήρυξης της Δράσης «Επιστήμη και Κοινωνία» με τίτλο «Κόμβοι Έρευνας, Καινοτομίας και Διάχυσης» (Αριθμός Έργου: 02181)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120680"/>
          </a:xfrm>
        </p:spPr>
        <p:txBody>
          <a:bodyPr>
            <a:normAutofit/>
          </a:bodyPr>
          <a:lstStyle/>
          <a:p>
            <a:r>
              <a:rPr lang="el-GR" dirty="0" smtClean="0"/>
              <a:t>Από μια φωτογραφία της Σελήνης προσπαθούμε να διακρίνουμε τους κρατήρες.</a:t>
            </a:r>
          </a:p>
          <a:p>
            <a:r>
              <a:rPr lang="el-GR" dirty="0" smtClean="0"/>
              <a:t>Βρείτε τα ονόματα των αναφερόμενων κρατήρων και ερευνήστε στο διαδίκτυο πληροφορίες για τον καθένα από αυτούς.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Προσδιορίστε αυτούς τους κρατήρες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Plato</a:t>
            </a:r>
          </a:p>
          <a:p>
            <a:r>
              <a:rPr lang="en-US" dirty="0" err="1" smtClean="0"/>
              <a:t>Kepler</a:t>
            </a:r>
            <a:endParaRPr lang="en-US" dirty="0" smtClean="0"/>
          </a:p>
          <a:p>
            <a:r>
              <a:rPr lang="en-US" dirty="0" err="1" smtClean="0"/>
              <a:t>Aristoteles</a:t>
            </a:r>
            <a:endParaRPr lang="en-US" dirty="0" smtClean="0"/>
          </a:p>
          <a:p>
            <a:r>
              <a:rPr lang="en-US" dirty="0" err="1" smtClean="0"/>
              <a:t>Eudoxus</a:t>
            </a:r>
            <a:endParaRPr lang="en-US" dirty="0" smtClean="0"/>
          </a:p>
          <a:p>
            <a:r>
              <a:rPr lang="en-US" dirty="0" smtClean="0"/>
              <a:t>Eratosthenes</a:t>
            </a:r>
          </a:p>
          <a:p>
            <a:r>
              <a:rPr lang="en-US" dirty="0" smtClean="0"/>
              <a:t>Copernicus</a:t>
            </a:r>
          </a:p>
          <a:p>
            <a:r>
              <a:rPr lang="en-US" dirty="0" err="1" smtClean="0"/>
              <a:t>Aristarxus</a:t>
            </a:r>
            <a:endParaRPr lang="en-US" dirty="0" smtClean="0"/>
          </a:p>
          <a:p>
            <a:r>
              <a:rPr lang="en-US" dirty="0" err="1" smtClean="0"/>
              <a:t>Tycho</a:t>
            </a:r>
            <a:endParaRPr lang="en-US" dirty="0" smtClean="0"/>
          </a:p>
          <a:p>
            <a:r>
              <a:rPr lang="en-US" dirty="0" smtClean="0"/>
              <a:t>Atlas</a:t>
            </a:r>
          </a:p>
          <a:p>
            <a:r>
              <a:rPr lang="en-US" dirty="0" smtClean="0"/>
              <a:t>Hercules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0500"/>
            <a:ext cx="8279457" cy="675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5 - Ευθύγραμμο βέλος σύνδεσης"/>
          <p:cNvCxnSpPr/>
          <p:nvPr/>
        </p:nvCxnSpPr>
        <p:spPr>
          <a:xfrm>
            <a:off x="2051720" y="548680"/>
            <a:ext cx="1944216" cy="576064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323528" y="1700808"/>
            <a:ext cx="1944216" cy="576064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539552" y="2492896"/>
            <a:ext cx="1224136" cy="648072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2771800" y="5085184"/>
            <a:ext cx="1224136" cy="648072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>
            <a:off x="2699792" y="5589240"/>
            <a:ext cx="1224136" cy="648072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flipH="1">
            <a:off x="5148064" y="692696"/>
            <a:ext cx="1512168" cy="43204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flipH="1">
            <a:off x="6084168" y="620688"/>
            <a:ext cx="1656184" cy="504056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flipH="1">
            <a:off x="7308304" y="3573016"/>
            <a:ext cx="1512168" cy="43204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H="1">
            <a:off x="3995936" y="2348880"/>
            <a:ext cx="1512168" cy="43204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flipH="1" flipV="1">
            <a:off x="3563888" y="3140968"/>
            <a:ext cx="1512168" cy="7200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flipH="1">
            <a:off x="5148064" y="1412776"/>
            <a:ext cx="108012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5124"/>
            <a:ext cx="8279457" cy="675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5 - Ευθύγραμμο βέλος σύνδεσης"/>
          <p:cNvCxnSpPr/>
          <p:nvPr/>
        </p:nvCxnSpPr>
        <p:spPr>
          <a:xfrm>
            <a:off x="2051720" y="548680"/>
            <a:ext cx="1944216" cy="576064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1259632" y="1556792"/>
            <a:ext cx="1008112" cy="72008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1403648" y="2492896"/>
            <a:ext cx="1224136" cy="648072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2771800" y="5085184"/>
            <a:ext cx="1224136" cy="648072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>
            <a:off x="2699792" y="5589240"/>
            <a:ext cx="1224136" cy="648072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flipH="1">
            <a:off x="5148064" y="692696"/>
            <a:ext cx="1512168" cy="43204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flipH="1">
            <a:off x="6084168" y="836712"/>
            <a:ext cx="1512168" cy="504056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H="1">
            <a:off x="3995936" y="2348880"/>
            <a:ext cx="1512168" cy="43204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flipH="1" flipV="1">
            <a:off x="3563888" y="3140968"/>
            <a:ext cx="1512168" cy="7200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flipH="1" flipV="1">
            <a:off x="5220072" y="1484784"/>
            <a:ext cx="1512168" cy="576064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1763688" y="260648"/>
            <a:ext cx="661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Plato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827584" y="1124744"/>
            <a:ext cx="123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Aristarchus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2123728" y="4797152"/>
            <a:ext cx="729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Tycho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683568" y="2276872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Kepler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5004048" y="3068960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Copernicus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5652120" y="2204864"/>
            <a:ext cx="1405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Eratosthenes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6732240" y="1412776"/>
            <a:ext cx="998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Hercules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7236296" y="404664"/>
            <a:ext cx="64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Atlas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5868144" y="404664"/>
            <a:ext cx="1182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Aristoteles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6588224" y="1988840"/>
            <a:ext cx="966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Eudoxus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835696" y="5517232"/>
            <a:ext cx="836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Clavius</a:t>
            </a:r>
            <a:endParaRPr lang="el-GR" dirty="0">
              <a:solidFill>
                <a:srgbClr val="FFFF00"/>
              </a:solidFill>
            </a:endParaRPr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flipH="1" flipV="1">
            <a:off x="5940152" y="1412776"/>
            <a:ext cx="792088" cy="36004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Κατασκευάστε ένα χάρτη οδηγό για νέους παρατηρητές του ουρανού (μερικούς εύκολα ορατούς σχηματισμούς από ένα μικρό τηλεσκόπιο ή κιάλια)  ο οποίος να χρησιμοποιηθεί  σε κάποια έκδοση με τις δραστηριότητες του κόμβου για το ευρύ κοινό.</a:t>
            </a:r>
          </a:p>
          <a:p>
            <a:r>
              <a:rPr lang="en-US" u="sng" dirty="0" smtClean="0">
                <a:hlinkClick r:id="rId2"/>
              </a:rPr>
              <a:t>https</a:t>
            </a:r>
            <a:r>
              <a:rPr lang="el-GR" u="sng" dirty="0" smtClean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virtual</a:t>
            </a:r>
            <a:r>
              <a:rPr lang="el-GR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moon</a:t>
            </a:r>
            <a:r>
              <a:rPr lang="el-GR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atlas</a:t>
            </a:r>
            <a:r>
              <a:rPr lang="el-GR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expert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software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informer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com</a:t>
            </a:r>
            <a:r>
              <a:rPr lang="el-GR" u="sng" dirty="0" smtClean="0">
                <a:hlinkClick r:id="rId2"/>
              </a:rPr>
              <a:t>/</a:t>
            </a:r>
            <a:endParaRPr lang="el-GR" dirty="0" smtClean="0"/>
          </a:p>
          <a:p>
            <a:r>
              <a:rPr lang="el-GR" dirty="0" smtClean="0"/>
              <a:t> 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403648" y="0"/>
            <a:ext cx="64087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75656" y="5921896"/>
            <a:ext cx="6336704" cy="936104"/>
          </a:xfrm>
        </p:spPr>
        <p:txBody>
          <a:bodyPr>
            <a:noAutofit/>
          </a:bodyPr>
          <a:lstStyle/>
          <a:p>
            <a:pPr marL="216000" algn="ctr">
              <a:spcBef>
                <a:spcPts val="0"/>
              </a:spcBef>
              <a:buNone/>
            </a:pPr>
            <a:r>
              <a:rPr lang="el-GR" sz="1800" dirty="0" smtClean="0"/>
              <a:t>	Σάββατο ……. 2022 , ώρα έναρξης : 19.00</a:t>
            </a:r>
          </a:p>
          <a:p>
            <a:pPr marL="216000" algn="ctr">
              <a:spcBef>
                <a:spcPts val="0"/>
              </a:spcBef>
              <a:buNone/>
            </a:pPr>
            <a:r>
              <a:rPr lang="el-GR" sz="1800" dirty="0" smtClean="0"/>
              <a:t>σας προσκαλούμε στο προαύλιο του Διαπολιτισμικού Γυμνασίου </a:t>
            </a:r>
            <a:r>
              <a:rPr lang="el-GR" sz="1800" dirty="0" err="1" smtClean="0"/>
              <a:t>Σαπών</a:t>
            </a:r>
            <a:r>
              <a:rPr lang="el-GR" sz="1800" dirty="0" smtClean="0"/>
              <a:t>  να παρατηρήσουμε την Σελήνη</a:t>
            </a:r>
          </a:p>
        </p:txBody>
      </p:sp>
      <p:pic>
        <p:nvPicPr>
          <p:cNvPr id="5" name="4 - Εικόνα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7664" y="0"/>
            <a:ext cx="2489200" cy="1028700"/>
          </a:xfrm>
          <a:prstGeom prst="rect">
            <a:avLst/>
          </a:prstGeom>
        </p:spPr>
      </p:pic>
      <p:sp>
        <p:nvSpPr>
          <p:cNvPr id="18435" name="Πλαίσιο κειμένου 4"/>
          <p:cNvSpPr txBox="1">
            <a:spLocks noChangeArrowheads="1"/>
          </p:cNvSpPr>
          <p:nvPr/>
        </p:nvSpPr>
        <p:spPr bwMode="auto">
          <a:xfrm>
            <a:off x="4499992" y="0"/>
            <a:ext cx="3308350" cy="1203325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Το έργο υποστηρίχτηκε από το Ελληνικό Ίδρυμα Έρευνας και Καινοτομίας (ΕΛ.ΙΔ.Ε.Κ.) στο πλαίσιο της 3ης Προκήρυξης της Δράσης «Επιστήμη και Κοινωνία» με τίτλο «Κόμβοι Έρευνας, Καινοτομίας και Διάχυσης» (Αριθμός Έργου: 02181)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052736"/>
            <a:ext cx="6049563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Αναρωτηθείτε :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Υπάρχει κάποια σχέση μεταξύ των ονομάτων των κρατήρων και της γειτνίασης τους ;</a:t>
            </a:r>
          </a:p>
          <a:p>
            <a:r>
              <a:rPr lang="el-GR" dirty="0" smtClean="0"/>
              <a:t>Ποια άλλα επιφανειακά χαρακτηριστικά έχουν οι κρατήρες αυτοί ;</a:t>
            </a:r>
          </a:p>
          <a:p>
            <a:r>
              <a:rPr lang="el-GR" dirty="0" smtClean="0"/>
              <a:t>Μπορείτε να φανταστείτε ποιοι επηρεάστηκαν από ποιους, ποιες ιδέες έφεραν στις επιστήμες ;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254</Words>
  <Application>Microsoft Office PowerPoint</Application>
  <PresentationFormat>Προβολή στην οθόνη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Σημαντικοί άνθρωποι στη Σελήνη ! Φτιάξτε ένα χάρτη της Σελήνης για μια νυχτερινή παρατήρηση για την διάδοση της Αστρονομίας  (astroparty, astroevent) Πρασόπουλος Δημήτριος</vt:lpstr>
      <vt:lpstr>Διαφάνεια 2</vt:lpstr>
      <vt:lpstr>Προσδιορίστε αυτούς τους κρατήρες</vt:lpstr>
      <vt:lpstr>Διαφάνεια 4</vt:lpstr>
      <vt:lpstr>Διαφάνεια 5</vt:lpstr>
      <vt:lpstr>Διαφάνεια 6</vt:lpstr>
      <vt:lpstr>Διαφάνεια 7</vt:lpstr>
      <vt:lpstr>Αναρωτηθείτε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Χρήστης των Windows</dc:creator>
  <cp:lastModifiedBy>Χρήστης των Windows</cp:lastModifiedBy>
  <cp:revision>8</cp:revision>
  <dcterms:created xsi:type="dcterms:W3CDTF">2022-07-06T08:39:31Z</dcterms:created>
  <dcterms:modified xsi:type="dcterms:W3CDTF">2022-07-08T06:27:01Z</dcterms:modified>
</cp:coreProperties>
</file>