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65"/>
  </p:notesMasterIdLst>
  <p:sldIdLst>
    <p:sldId id="256" r:id="rId5"/>
    <p:sldId id="260" r:id="rId6"/>
    <p:sldId id="263" r:id="rId7"/>
    <p:sldId id="284" r:id="rId8"/>
    <p:sldId id="288" r:id="rId9"/>
    <p:sldId id="291" r:id="rId10"/>
    <p:sldId id="293" r:id="rId11"/>
    <p:sldId id="267" r:id="rId12"/>
    <p:sldId id="292" r:id="rId13"/>
    <p:sldId id="265" r:id="rId14"/>
    <p:sldId id="266" r:id="rId15"/>
    <p:sldId id="268" r:id="rId16"/>
    <p:sldId id="261" r:id="rId17"/>
    <p:sldId id="286" r:id="rId18"/>
    <p:sldId id="1037" r:id="rId19"/>
    <p:sldId id="1042" r:id="rId20"/>
    <p:sldId id="1043" r:id="rId21"/>
    <p:sldId id="1044" r:id="rId22"/>
    <p:sldId id="298" r:id="rId23"/>
    <p:sldId id="1008" r:id="rId24"/>
    <p:sldId id="1036" r:id="rId25"/>
    <p:sldId id="1024" r:id="rId26"/>
    <p:sldId id="1022" r:id="rId27"/>
    <p:sldId id="1023" r:id="rId28"/>
    <p:sldId id="1021" r:id="rId29"/>
    <p:sldId id="525" r:id="rId30"/>
    <p:sldId id="1012" r:id="rId31"/>
    <p:sldId id="322" r:id="rId32"/>
    <p:sldId id="336" r:id="rId33"/>
    <p:sldId id="279" r:id="rId34"/>
    <p:sldId id="918" r:id="rId35"/>
    <p:sldId id="450" r:id="rId36"/>
    <p:sldId id="524" r:id="rId37"/>
    <p:sldId id="1035" r:id="rId38"/>
    <p:sldId id="376" r:id="rId39"/>
    <p:sldId id="1018" r:id="rId40"/>
    <p:sldId id="410" r:id="rId41"/>
    <p:sldId id="411" r:id="rId42"/>
    <p:sldId id="365" r:id="rId43"/>
    <p:sldId id="366" r:id="rId44"/>
    <p:sldId id="1040" r:id="rId45"/>
    <p:sldId id="1048" r:id="rId46"/>
    <p:sldId id="1038" r:id="rId47"/>
    <p:sldId id="1001" r:id="rId48"/>
    <p:sldId id="1007" r:id="rId49"/>
    <p:sldId id="936" r:id="rId50"/>
    <p:sldId id="983" r:id="rId51"/>
    <p:sldId id="984" r:id="rId52"/>
    <p:sldId id="515" r:id="rId53"/>
    <p:sldId id="518" r:id="rId54"/>
    <p:sldId id="519" r:id="rId55"/>
    <p:sldId id="520" r:id="rId56"/>
    <p:sldId id="514" r:id="rId57"/>
    <p:sldId id="1045" r:id="rId58"/>
    <p:sldId id="1046" r:id="rId59"/>
    <p:sldId id="521" r:id="rId60"/>
    <p:sldId id="325" r:id="rId61"/>
    <p:sldId id="324" r:id="rId62"/>
    <p:sldId id="330" r:id="rId63"/>
    <p:sldId id="529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4A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19"/>
    <p:restoredTop sz="93769"/>
  </p:normalViewPr>
  <p:slideViewPr>
    <p:cSldViewPr snapToGrid="0" snapToObjects="1">
      <p:cViewPr varScale="1">
        <p:scale>
          <a:sx n="103" d="100"/>
          <a:sy n="103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6724E-2947-46AB-A165-7C92420E43C5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FFD5E39-36D0-4EFE-A9D7-FF840680DD74}">
      <dgm:prSet/>
      <dgm:spPr>
        <a:solidFill>
          <a:srgbClr val="04320F"/>
        </a:solidFill>
      </dgm:spPr>
      <dgm:t>
        <a:bodyPr/>
        <a:lstStyle/>
        <a:p>
          <a:r>
            <a:rPr lang="pt-PT" dirty="0"/>
            <a:t>ASTRONOMY INTERDISCIPLINARY NATURE</a:t>
          </a:r>
          <a:endParaRPr lang="en-US" dirty="0"/>
        </a:p>
      </dgm:t>
    </dgm:pt>
    <dgm:pt modelId="{69E4F996-88DC-4B9F-A867-3B485A0FE212}" type="parTrans" cxnId="{84FAE65F-225E-406B-A6F4-13BDCED2B76F}">
      <dgm:prSet/>
      <dgm:spPr/>
      <dgm:t>
        <a:bodyPr/>
        <a:lstStyle/>
        <a:p>
          <a:endParaRPr lang="en-US"/>
        </a:p>
      </dgm:t>
    </dgm:pt>
    <dgm:pt modelId="{5414411B-21F2-4669-91E3-C3C05FCB08DA}" type="sibTrans" cxnId="{84FAE65F-225E-406B-A6F4-13BDCED2B76F}">
      <dgm:prSet/>
      <dgm:spPr/>
      <dgm:t>
        <a:bodyPr/>
        <a:lstStyle/>
        <a:p>
          <a:endParaRPr lang="en-US"/>
        </a:p>
      </dgm:t>
    </dgm:pt>
    <dgm:pt modelId="{FC0EBEF3-162D-4FA0-9BB7-B31BF99528EA}">
      <dgm:prSet/>
      <dgm:spPr>
        <a:solidFill>
          <a:srgbClr val="106D40"/>
        </a:solidFill>
      </dgm:spPr>
      <dgm:t>
        <a:bodyPr/>
        <a:lstStyle/>
        <a:p>
          <a:r>
            <a:rPr lang="pt-PT"/>
            <a:t>INTRIGUING POWER</a:t>
          </a:r>
          <a:endParaRPr lang="en-US"/>
        </a:p>
      </dgm:t>
    </dgm:pt>
    <dgm:pt modelId="{C2F9A882-0BCD-47BB-A90F-0D6F94D170F3}" type="parTrans" cxnId="{24820359-50DF-42F9-A65E-C69EAC6ECCD9}">
      <dgm:prSet/>
      <dgm:spPr/>
      <dgm:t>
        <a:bodyPr/>
        <a:lstStyle/>
        <a:p>
          <a:endParaRPr lang="en-US"/>
        </a:p>
      </dgm:t>
    </dgm:pt>
    <dgm:pt modelId="{0A917D99-176E-482F-97FB-74B5DB4FD093}" type="sibTrans" cxnId="{24820359-50DF-42F9-A65E-C69EAC6ECCD9}">
      <dgm:prSet/>
      <dgm:spPr/>
      <dgm:t>
        <a:bodyPr/>
        <a:lstStyle/>
        <a:p>
          <a:endParaRPr lang="en-US"/>
        </a:p>
      </dgm:t>
    </dgm:pt>
    <dgm:pt modelId="{784E5F9F-D0D8-4889-A0A7-D4670CED6F20}">
      <dgm:prSet/>
      <dgm:spPr>
        <a:solidFill>
          <a:srgbClr val="33A9A6"/>
        </a:solidFill>
      </dgm:spPr>
      <dgm:t>
        <a:bodyPr/>
        <a:lstStyle/>
        <a:p>
          <a:r>
            <a:rPr lang="pt-PT"/>
            <a:t>ACCESSIBLE TO EVERYONE</a:t>
          </a:r>
          <a:endParaRPr lang="en-US"/>
        </a:p>
      </dgm:t>
    </dgm:pt>
    <dgm:pt modelId="{B955BB6C-165D-485C-8C1A-18C0DA40AB75}" type="parTrans" cxnId="{0CA29158-F573-4A0D-BBC9-A33B2C4ED95B}">
      <dgm:prSet/>
      <dgm:spPr/>
      <dgm:t>
        <a:bodyPr/>
        <a:lstStyle/>
        <a:p>
          <a:endParaRPr lang="en-US"/>
        </a:p>
      </dgm:t>
    </dgm:pt>
    <dgm:pt modelId="{5A4D62E8-AD99-4557-AD26-6A5C5B1F9362}" type="sibTrans" cxnId="{0CA29158-F573-4A0D-BBC9-A33B2C4ED95B}">
      <dgm:prSet/>
      <dgm:spPr/>
      <dgm:t>
        <a:bodyPr/>
        <a:lstStyle/>
        <a:p>
          <a:endParaRPr lang="en-US"/>
        </a:p>
      </dgm:t>
    </dgm:pt>
    <dgm:pt modelId="{38660242-419D-475A-90FC-7019BB1433AA}">
      <dgm:prSet/>
      <dgm:spPr>
        <a:solidFill>
          <a:srgbClr val="D7D56E"/>
        </a:solidFill>
      </dgm:spPr>
      <dgm:t>
        <a:bodyPr/>
        <a:lstStyle/>
        <a:p>
          <a:r>
            <a:rPr lang="pt-PT" dirty="0">
              <a:solidFill>
                <a:srgbClr val="33A9A6"/>
              </a:solidFill>
            </a:rPr>
            <a:t>USUALLY, A NON-PROFIT ENTREPRISE</a:t>
          </a:r>
          <a:endParaRPr lang="en-US" dirty="0">
            <a:solidFill>
              <a:srgbClr val="33A9A6"/>
            </a:solidFill>
          </a:endParaRPr>
        </a:p>
      </dgm:t>
    </dgm:pt>
    <dgm:pt modelId="{030FA4AD-A1A6-4B15-B65C-362EA6BD2366}" type="parTrans" cxnId="{57A55339-9D3F-4A8A-91EA-D3620AE24B52}">
      <dgm:prSet/>
      <dgm:spPr/>
      <dgm:t>
        <a:bodyPr/>
        <a:lstStyle/>
        <a:p>
          <a:endParaRPr lang="en-US"/>
        </a:p>
      </dgm:t>
    </dgm:pt>
    <dgm:pt modelId="{74FF7CAB-D461-42EC-8268-2DA1537B9D11}" type="sibTrans" cxnId="{57A55339-9D3F-4A8A-91EA-D3620AE24B52}">
      <dgm:prSet/>
      <dgm:spPr/>
      <dgm:t>
        <a:bodyPr/>
        <a:lstStyle/>
        <a:p>
          <a:endParaRPr lang="en-US"/>
        </a:p>
      </dgm:t>
    </dgm:pt>
    <dgm:pt modelId="{84AEED55-D1C1-734A-82B1-58219B64DAB5}" type="pres">
      <dgm:prSet presAssocID="{DDC6724E-2947-46AB-A165-7C92420E43C5}" presName="linear" presStyleCnt="0">
        <dgm:presLayoutVars>
          <dgm:dir/>
          <dgm:animLvl val="lvl"/>
          <dgm:resizeHandles val="exact"/>
        </dgm:presLayoutVars>
      </dgm:prSet>
      <dgm:spPr/>
    </dgm:pt>
    <dgm:pt modelId="{CCEB2C5E-72C2-5C48-AF8E-C16552EA92A9}" type="pres">
      <dgm:prSet presAssocID="{CFFD5E39-36D0-4EFE-A9D7-FF840680DD74}" presName="parentLin" presStyleCnt="0"/>
      <dgm:spPr/>
    </dgm:pt>
    <dgm:pt modelId="{F5290686-05CB-704A-A488-BEB694337DF5}" type="pres">
      <dgm:prSet presAssocID="{CFFD5E39-36D0-4EFE-A9D7-FF840680DD74}" presName="parentLeftMargin" presStyleLbl="node1" presStyleIdx="0" presStyleCnt="4"/>
      <dgm:spPr/>
    </dgm:pt>
    <dgm:pt modelId="{81D8AE33-345B-8341-A1C9-9B8640FD7A38}" type="pres">
      <dgm:prSet presAssocID="{CFFD5E39-36D0-4EFE-A9D7-FF840680DD7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199CBA4-521E-734A-9FF0-C325F8EB1EF2}" type="pres">
      <dgm:prSet presAssocID="{CFFD5E39-36D0-4EFE-A9D7-FF840680DD74}" presName="negativeSpace" presStyleCnt="0"/>
      <dgm:spPr/>
    </dgm:pt>
    <dgm:pt modelId="{3631B197-C3DD-9E44-A42E-CF5B37064B7B}" type="pres">
      <dgm:prSet presAssocID="{CFFD5E39-36D0-4EFE-A9D7-FF840680DD74}" presName="childText" presStyleLbl="conFgAcc1" presStyleIdx="0" presStyleCnt="4">
        <dgm:presLayoutVars>
          <dgm:bulletEnabled val="1"/>
        </dgm:presLayoutVars>
      </dgm:prSet>
      <dgm:spPr>
        <a:ln>
          <a:noFill/>
        </a:ln>
      </dgm:spPr>
    </dgm:pt>
    <dgm:pt modelId="{9B934CE8-57EE-C64C-B9E5-02F2C58866ED}" type="pres">
      <dgm:prSet presAssocID="{5414411B-21F2-4669-91E3-C3C05FCB08DA}" presName="spaceBetweenRectangles" presStyleCnt="0"/>
      <dgm:spPr/>
    </dgm:pt>
    <dgm:pt modelId="{97E460DC-F90C-C441-9204-07487F7FE381}" type="pres">
      <dgm:prSet presAssocID="{FC0EBEF3-162D-4FA0-9BB7-B31BF99528EA}" presName="parentLin" presStyleCnt="0"/>
      <dgm:spPr/>
    </dgm:pt>
    <dgm:pt modelId="{E5A7C5B9-FB33-F049-9007-395F04FC8986}" type="pres">
      <dgm:prSet presAssocID="{FC0EBEF3-162D-4FA0-9BB7-B31BF99528EA}" presName="parentLeftMargin" presStyleLbl="node1" presStyleIdx="0" presStyleCnt="4"/>
      <dgm:spPr/>
    </dgm:pt>
    <dgm:pt modelId="{4D3F88DE-BD9D-1844-B4FC-D90EDEDACF53}" type="pres">
      <dgm:prSet presAssocID="{FC0EBEF3-162D-4FA0-9BB7-B31BF99528E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7E2C83E-AADB-B34A-B47C-F86B5EA83B54}" type="pres">
      <dgm:prSet presAssocID="{FC0EBEF3-162D-4FA0-9BB7-B31BF99528EA}" presName="negativeSpace" presStyleCnt="0"/>
      <dgm:spPr/>
    </dgm:pt>
    <dgm:pt modelId="{FBF349D9-085C-9A4C-9B41-371BC670900A}" type="pres">
      <dgm:prSet presAssocID="{FC0EBEF3-162D-4FA0-9BB7-B31BF99528EA}" presName="childText" presStyleLbl="conFgAcc1" presStyleIdx="1" presStyleCnt="4">
        <dgm:presLayoutVars>
          <dgm:bulletEnabled val="1"/>
        </dgm:presLayoutVars>
      </dgm:prSet>
      <dgm:spPr>
        <a:ln>
          <a:noFill/>
        </a:ln>
      </dgm:spPr>
    </dgm:pt>
    <dgm:pt modelId="{10E3781E-3C6B-4240-A227-6730172EE569}" type="pres">
      <dgm:prSet presAssocID="{0A917D99-176E-482F-97FB-74B5DB4FD093}" presName="spaceBetweenRectangles" presStyleCnt="0"/>
      <dgm:spPr/>
    </dgm:pt>
    <dgm:pt modelId="{1DE9FDFD-699A-2041-92FF-BCD49C9635B4}" type="pres">
      <dgm:prSet presAssocID="{784E5F9F-D0D8-4889-A0A7-D4670CED6F20}" presName="parentLin" presStyleCnt="0"/>
      <dgm:spPr/>
    </dgm:pt>
    <dgm:pt modelId="{1A020D5B-D157-4C42-8B8E-89EA1E790993}" type="pres">
      <dgm:prSet presAssocID="{784E5F9F-D0D8-4889-A0A7-D4670CED6F20}" presName="parentLeftMargin" presStyleLbl="node1" presStyleIdx="1" presStyleCnt="4"/>
      <dgm:spPr/>
    </dgm:pt>
    <dgm:pt modelId="{B9D591D1-F988-0341-97DC-C37E45134602}" type="pres">
      <dgm:prSet presAssocID="{784E5F9F-D0D8-4889-A0A7-D4670CED6F2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41B1D4E-0B4E-754A-BCB8-81A9C0CECD75}" type="pres">
      <dgm:prSet presAssocID="{784E5F9F-D0D8-4889-A0A7-D4670CED6F20}" presName="negativeSpace" presStyleCnt="0"/>
      <dgm:spPr/>
    </dgm:pt>
    <dgm:pt modelId="{21D4BDD3-919E-E543-9919-06E810C1C047}" type="pres">
      <dgm:prSet presAssocID="{784E5F9F-D0D8-4889-A0A7-D4670CED6F20}" presName="childText" presStyleLbl="conFgAcc1" presStyleIdx="2" presStyleCnt="4">
        <dgm:presLayoutVars>
          <dgm:bulletEnabled val="1"/>
        </dgm:presLayoutVars>
      </dgm:prSet>
      <dgm:spPr>
        <a:ln>
          <a:noFill/>
        </a:ln>
      </dgm:spPr>
    </dgm:pt>
    <dgm:pt modelId="{F7EDCECF-8089-5142-816D-804A24E9676E}" type="pres">
      <dgm:prSet presAssocID="{5A4D62E8-AD99-4557-AD26-6A5C5B1F9362}" presName="spaceBetweenRectangles" presStyleCnt="0"/>
      <dgm:spPr/>
    </dgm:pt>
    <dgm:pt modelId="{0F8D1DD7-E0DC-2D47-8652-F3BF401A7A22}" type="pres">
      <dgm:prSet presAssocID="{38660242-419D-475A-90FC-7019BB1433AA}" presName="parentLin" presStyleCnt="0"/>
      <dgm:spPr/>
    </dgm:pt>
    <dgm:pt modelId="{3CB17022-8BD1-AB4E-8679-6BCBA1750B88}" type="pres">
      <dgm:prSet presAssocID="{38660242-419D-475A-90FC-7019BB1433AA}" presName="parentLeftMargin" presStyleLbl="node1" presStyleIdx="2" presStyleCnt="4"/>
      <dgm:spPr/>
    </dgm:pt>
    <dgm:pt modelId="{4BDE610C-72B0-F441-B014-10A5C73CE6FB}" type="pres">
      <dgm:prSet presAssocID="{38660242-419D-475A-90FC-7019BB1433A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2C3D0BB-A3A9-CB44-BD8E-AA0B14340433}" type="pres">
      <dgm:prSet presAssocID="{38660242-419D-475A-90FC-7019BB1433AA}" presName="negativeSpace" presStyleCnt="0"/>
      <dgm:spPr/>
    </dgm:pt>
    <dgm:pt modelId="{8C3AF89D-B080-2544-8632-FFCA957B518D}" type="pres">
      <dgm:prSet presAssocID="{38660242-419D-475A-90FC-7019BB1433AA}" presName="childText" presStyleLbl="conFgAcc1" presStyleIdx="3" presStyleCnt="4">
        <dgm:presLayoutVars>
          <dgm:bulletEnabled val="1"/>
        </dgm:presLayoutVars>
      </dgm:prSet>
      <dgm:spPr>
        <a:ln>
          <a:noFill/>
        </a:ln>
      </dgm:spPr>
    </dgm:pt>
  </dgm:ptLst>
  <dgm:cxnLst>
    <dgm:cxn modelId="{35929E07-F934-BF47-99D9-5CD2C49C0614}" type="presOf" srcId="{DDC6724E-2947-46AB-A165-7C92420E43C5}" destId="{84AEED55-D1C1-734A-82B1-58219B64DAB5}" srcOrd="0" destOrd="0" presId="urn:microsoft.com/office/officeart/2005/8/layout/list1"/>
    <dgm:cxn modelId="{57A55339-9D3F-4A8A-91EA-D3620AE24B52}" srcId="{DDC6724E-2947-46AB-A165-7C92420E43C5}" destId="{38660242-419D-475A-90FC-7019BB1433AA}" srcOrd="3" destOrd="0" parTransId="{030FA4AD-A1A6-4B15-B65C-362EA6BD2366}" sibTransId="{74FF7CAB-D461-42EC-8268-2DA1537B9D11}"/>
    <dgm:cxn modelId="{0CA29158-F573-4A0D-BBC9-A33B2C4ED95B}" srcId="{DDC6724E-2947-46AB-A165-7C92420E43C5}" destId="{784E5F9F-D0D8-4889-A0A7-D4670CED6F20}" srcOrd="2" destOrd="0" parTransId="{B955BB6C-165D-485C-8C1A-18C0DA40AB75}" sibTransId="{5A4D62E8-AD99-4557-AD26-6A5C5B1F9362}"/>
    <dgm:cxn modelId="{24820359-50DF-42F9-A65E-C69EAC6ECCD9}" srcId="{DDC6724E-2947-46AB-A165-7C92420E43C5}" destId="{FC0EBEF3-162D-4FA0-9BB7-B31BF99528EA}" srcOrd="1" destOrd="0" parTransId="{C2F9A882-0BCD-47BB-A90F-0D6F94D170F3}" sibTransId="{0A917D99-176E-482F-97FB-74B5DB4FD093}"/>
    <dgm:cxn modelId="{FB70F15C-C27E-C247-B0DF-ADBA966CD671}" type="presOf" srcId="{CFFD5E39-36D0-4EFE-A9D7-FF840680DD74}" destId="{81D8AE33-345B-8341-A1C9-9B8640FD7A38}" srcOrd="1" destOrd="0" presId="urn:microsoft.com/office/officeart/2005/8/layout/list1"/>
    <dgm:cxn modelId="{84FAE65F-225E-406B-A6F4-13BDCED2B76F}" srcId="{DDC6724E-2947-46AB-A165-7C92420E43C5}" destId="{CFFD5E39-36D0-4EFE-A9D7-FF840680DD74}" srcOrd="0" destOrd="0" parTransId="{69E4F996-88DC-4B9F-A867-3B485A0FE212}" sibTransId="{5414411B-21F2-4669-91E3-C3C05FCB08DA}"/>
    <dgm:cxn modelId="{AE533E6D-132C-3549-A8D5-3E932A9DD9C3}" type="presOf" srcId="{CFFD5E39-36D0-4EFE-A9D7-FF840680DD74}" destId="{F5290686-05CB-704A-A488-BEB694337DF5}" srcOrd="0" destOrd="0" presId="urn:microsoft.com/office/officeart/2005/8/layout/list1"/>
    <dgm:cxn modelId="{95967499-9587-584D-A912-50691434642F}" type="presOf" srcId="{FC0EBEF3-162D-4FA0-9BB7-B31BF99528EA}" destId="{E5A7C5B9-FB33-F049-9007-395F04FC8986}" srcOrd="0" destOrd="0" presId="urn:microsoft.com/office/officeart/2005/8/layout/list1"/>
    <dgm:cxn modelId="{6E39B3A2-3FEF-2340-844D-ED8BBF82AE02}" type="presOf" srcId="{38660242-419D-475A-90FC-7019BB1433AA}" destId="{3CB17022-8BD1-AB4E-8679-6BCBA1750B88}" srcOrd="0" destOrd="0" presId="urn:microsoft.com/office/officeart/2005/8/layout/list1"/>
    <dgm:cxn modelId="{0080AFBC-1666-E041-AB4A-C5AD51F7F0B0}" type="presOf" srcId="{784E5F9F-D0D8-4889-A0A7-D4670CED6F20}" destId="{1A020D5B-D157-4C42-8B8E-89EA1E790993}" srcOrd="0" destOrd="0" presId="urn:microsoft.com/office/officeart/2005/8/layout/list1"/>
    <dgm:cxn modelId="{3D1222BD-E3C2-4D4A-BF53-919C41637B99}" type="presOf" srcId="{38660242-419D-475A-90FC-7019BB1433AA}" destId="{4BDE610C-72B0-F441-B014-10A5C73CE6FB}" srcOrd="1" destOrd="0" presId="urn:microsoft.com/office/officeart/2005/8/layout/list1"/>
    <dgm:cxn modelId="{5FCB32D2-FCD7-3C42-AECC-55939A6FD37A}" type="presOf" srcId="{784E5F9F-D0D8-4889-A0A7-D4670CED6F20}" destId="{B9D591D1-F988-0341-97DC-C37E45134602}" srcOrd="1" destOrd="0" presId="urn:microsoft.com/office/officeart/2005/8/layout/list1"/>
    <dgm:cxn modelId="{928A50F5-147E-4149-B1CD-1E52043B5306}" type="presOf" srcId="{FC0EBEF3-162D-4FA0-9BB7-B31BF99528EA}" destId="{4D3F88DE-BD9D-1844-B4FC-D90EDEDACF53}" srcOrd="1" destOrd="0" presId="urn:microsoft.com/office/officeart/2005/8/layout/list1"/>
    <dgm:cxn modelId="{91274386-0C28-A649-B48D-8B853D569154}" type="presParOf" srcId="{84AEED55-D1C1-734A-82B1-58219B64DAB5}" destId="{CCEB2C5E-72C2-5C48-AF8E-C16552EA92A9}" srcOrd="0" destOrd="0" presId="urn:microsoft.com/office/officeart/2005/8/layout/list1"/>
    <dgm:cxn modelId="{868CEC8E-302D-B14C-A627-EFD76539B1D8}" type="presParOf" srcId="{CCEB2C5E-72C2-5C48-AF8E-C16552EA92A9}" destId="{F5290686-05CB-704A-A488-BEB694337DF5}" srcOrd="0" destOrd="0" presId="urn:microsoft.com/office/officeart/2005/8/layout/list1"/>
    <dgm:cxn modelId="{3A93CB6E-FD64-3641-ACC1-01758867E1A8}" type="presParOf" srcId="{CCEB2C5E-72C2-5C48-AF8E-C16552EA92A9}" destId="{81D8AE33-345B-8341-A1C9-9B8640FD7A38}" srcOrd="1" destOrd="0" presId="urn:microsoft.com/office/officeart/2005/8/layout/list1"/>
    <dgm:cxn modelId="{BB48547C-B4E2-CA45-AC5F-80B469DD8A75}" type="presParOf" srcId="{84AEED55-D1C1-734A-82B1-58219B64DAB5}" destId="{5199CBA4-521E-734A-9FF0-C325F8EB1EF2}" srcOrd="1" destOrd="0" presId="urn:microsoft.com/office/officeart/2005/8/layout/list1"/>
    <dgm:cxn modelId="{F490D89F-6A8D-C54C-B87C-A99E75D77023}" type="presParOf" srcId="{84AEED55-D1C1-734A-82B1-58219B64DAB5}" destId="{3631B197-C3DD-9E44-A42E-CF5B37064B7B}" srcOrd="2" destOrd="0" presId="urn:microsoft.com/office/officeart/2005/8/layout/list1"/>
    <dgm:cxn modelId="{E5BC5C8F-85A0-D347-8643-ECC9D72A22EC}" type="presParOf" srcId="{84AEED55-D1C1-734A-82B1-58219B64DAB5}" destId="{9B934CE8-57EE-C64C-B9E5-02F2C58866ED}" srcOrd="3" destOrd="0" presId="urn:microsoft.com/office/officeart/2005/8/layout/list1"/>
    <dgm:cxn modelId="{ACFD3200-CFA2-234A-9F1F-73B1E09410B1}" type="presParOf" srcId="{84AEED55-D1C1-734A-82B1-58219B64DAB5}" destId="{97E460DC-F90C-C441-9204-07487F7FE381}" srcOrd="4" destOrd="0" presId="urn:microsoft.com/office/officeart/2005/8/layout/list1"/>
    <dgm:cxn modelId="{2E1B889C-FB61-2448-BC97-C0F3369C5E8D}" type="presParOf" srcId="{97E460DC-F90C-C441-9204-07487F7FE381}" destId="{E5A7C5B9-FB33-F049-9007-395F04FC8986}" srcOrd="0" destOrd="0" presId="urn:microsoft.com/office/officeart/2005/8/layout/list1"/>
    <dgm:cxn modelId="{1EDCE0B9-391C-F546-A60C-01245E518609}" type="presParOf" srcId="{97E460DC-F90C-C441-9204-07487F7FE381}" destId="{4D3F88DE-BD9D-1844-B4FC-D90EDEDACF53}" srcOrd="1" destOrd="0" presId="urn:microsoft.com/office/officeart/2005/8/layout/list1"/>
    <dgm:cxn modelId="{41DC03D3-417C-204D-AFA2-9C8ABE485E8B}" type="presParOf" srcId="{84AEED55-D1C1-734A-82B1-58219B64DAB5}" destId="{87E2C83E-AADB-B34A-B47C-F86B5EA83B54}" srcOrd="5" destOrd="0" presId="urn:microsoft.com/office/officeart/2005/8/layout/list1"/>
    <dgm:cxn modelId="{8EEF68C3-7C8B-9448-9A73-CB579323A699}" type="presParOf" srcId="{84AEED55-D1C1-734A-82B1-58219B64DAB5}" destId="{FBF349D9-085C-9A4C-9B41-371BC670900A}" srcOrd="6" destOrd="0" presId="urn:microsoft.com/office/officeart/2005/8/layout/list1"/>
    <dgm:cxn modelId="{9CE7C2DE-51B8-8E41-86CD-1FAFB41FA0C5}" type="presParOf" srcId="{84AEED55-D1C1-734A-82B1-58219B64DAB5}" destId="{10E3781E-3C6B-4240-A227-6730172EE569}" srcOrd="7" destOrd="0" presId="urn:microsoft.com/office/officeart/2005/8/layout/list1"/>
    <dgm:cxn modelId="{3569EB0C-0F42-324C-8422-BED6E28D8CE5}" type="presParOf" srcId="{84AEED55-D1C1-734A-82B1-58219B64DAB5}" destId="{1DE9FDFD-699A-2041-92FF-BCD49C9635B4}" srcOrd="8" destOrd="0" presId="urn:microsoft.com/office/officeart/2005/8/layout/list1"/>
    <dgm:cxn modelId="{1642EE9D-301E-FD4F-95F1-F92D438534B4}" type="presParOf" srcId="{1DE9FDFD-699A-2041-92FF-BCD49C9635B4}" destId="{1A020D5B-D157-4C42-8B8E-89EA1E790993}" srcOrd="0" destOrd="0" presId="urn:microsoft.com/office/officeart/2005/8/layout/list1"/>
    <dgm:cxn modelId="{A9B54ADC-B7F6-A943-A97A-2227F945AE1E}" type="presParOf" srcId="{1DE9FDFD-699A-2041-92FF-BCD49C9635B4}" destId="{B9D591D1-F988-0341-97DC-C37E45134602}" srcOrd="1" destOrd="0" presId="urn:microsoft.com/office/officeart/2005/8/layout/list1"/>
    <dgm:cxn modelId="{FA8EBF08-91F3-A943-B691-69312702DC68}" type="presParOf" srcId="{84AEED55-D1C1-734A-82B1-58219B64DAB5}" destId="{C41B1D4E-0B4E-754A-BCB8-81A9C0CECD75}" srcOrd="9" destOrd="0" presId="urn:microsoft.com/office/officeart/2005/8/layout/list1"/>
    <dgm:cxn modelId="{9DF42260-16CA-104B-BC67-F04B0691918F}" type="presParOf" srcId="{84AEED55-D1C1-734A-82B1-58219B64DAB5}" destId="{21D4BDD3-919E-E543-9919-06E810C1C047}" srcOrd="10" destOrd="0" presId="urn:microsoft.com/office/officeart/2005/8/layout/list1"/>
    <dgm:cxn modelId="{4EDB35FA-B626-604C-BEC4-6144AE1F5B4B}" type="presParOf" srcId="{84AEED55-D1C1-734A-82B1-58219B64DAB5}" destId="{F7EDCECF-8089-5142-816D-804A24E9676E}" srcOrd="11" destOrd="0" presId="urn:microsoft.com/office/officeart/2005/8/layout/list1"/>
    <dgm:cxn modelId="{6B23042E-362F-B344-95A4-60187BF7D042}" type="presParOf" srcId="{84AEED55-D1C1-734A-82B1-58219B64DAB5}" destId="{0F8D1DD7-E0DC-2D47-8652-F3BF401A7A22}" srcOrd="12" destOrd="0" presId="urn:microsoft.com/office/officeart/2005/8/layout/list1"/>
    <dgm:cxn modelId="{63C193D0-41CB-BA4F-A15C-5B0741B222BD}" type="presParOf" srcId="{0F8D1DD7-E0DC-2D47-8652-F3BF401A7A22}" destId="{3CB17022-8BD1-AB4E-8679-6BCBA1750B88}" srcOrd="0" destOrd="0" presId="urn:microsoft.com/office/officeart/2005/8/layout/list1"/>
    <dgm:cxn modelId="{7FC24000-34AF-8142-AA60-179B03BF8F84}" type="presParOf" srcId="{0F8D1DD7-E0DC-2D47-8652-F3BF401A7A22}" destId="{4BDE610C-72B0-F441-B014-10A5C73CE6FB}" srcOrd="1" destOrd="0" presId="urn:microsoft.com/office/officeart/2005/8/layout/list1"/>
    <dgm:cxn modelId="{80342B41-6BAC-1245-BD63-B628E28E717E}" type="presParOf" srcId="{84AEED55-D1C1-734A-82B1-58219B64DAB5}" destId="{C2C3D0BB-A3A9-CB44-BD8E-AA0B14340433}" srcOrd="13" destOrd="0" presId="urn:microsoft.com/office/officeart/2005/8/layout/list1"/>
    <dgm:cxn modelId="{AE15C1FA-442D-A943-B848-665F2549DF9E}" type="presParOf" srcId="{84AEED55-D1C1-734A-82B1-58219B64DAB5}" destId="{8C3AF89D-B080-2544-8632-FFCA957B518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D0DA12-3808-4818-A0D9-348A1E9C2CB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0D9B5C-877D-4FC8-BBCB-26C83531286E}">
      <dgm:prSet/>
      <dgm:spPr/>
      <dgm:t>
        <a:bodyPr/>
        <a:lstStyle/>
        <a:p>
          <a:r>
            <a:rPr lang="pt-PT"/>
            <a:t>NOT A SUBJECT IN MOST COUNTRIES (ALTHOUGH PART OF THE CURRICULUM) </a:t>
          </a:r>
          <a:endParaRPr lang="en-US"/>
        </a:p>
      </dgm:t>
    </dgm:pt>
    <dgm:pt modelId="{9646064F-590B-462F-8D4D-9B6607402290}" type="parTrans" cxnId="{A7393F72-47B4-4AEE-B25B-6DD71BC98EB5}">
      <dgm:prSet/>
      <dgm:spPr/>
      <dgm:t>
        <a:bodyPr/>
        <a:lstStyle/>
        <a:p>
          <a:endParaRPr lang="en-US"/>
        </a:p>
      </dgm:t>
    </dgm:pt>
    <dgm:pt modelId="{DD21E07E-9398-450E-8246-A5339159D439}" type="sibTrans" cxnId="{A7393F72-47B4-4AEE-B25B-6DD71BC98EB5}">
      <dgm:prSet/>
      <dgm:spPr/>
      <dgm:t>
        <a:bodyPr/>
        <a:lstStyle/>
        <a:p>
          <a:endParaRPr lang="en-US"/>
        </a:p>
      </dgm:t>
    </dgm:pt>
    <dgm:pt modelId="{6278AD63-993C-46E6-AB45-1F722EB98133}">
      <dgm:prSet/>
      <dgm:spPr/>
      <dgm:t>
        <a:bodyPr/>
        <a:lstStyle/>
        <a:p>
          <a:r>
            <a:rPr lang="pt-PT"/>
            <a:t>NOT INCLUDED IN PRE-SERVICE TRAINING OF EDUCATORS</a:t>
          </a:r>
          <a:endParaRPr lang="en-US"/>
        </a:p>
      </dgm:t>
    </dgm:pt>
    <dgm:pt modelId="{228128DD-2703-490A-B7CF-23AB91DB3DC7}" type="parTrans" cxnId="{570D6EDC-8A6F-4A35-9249-2A3892117792}">
      <dgm:prSet/>
      <dgm:spPr/>
      <dgm:t>
        <a:bodyPr/>
        <a:lstStyle/>
        <a:p>
          <a:endParaRPr lang="en-US"/>
        </a:p>
      </dgm:t>
    </dgm:pt>
    <dgm:pt modelId="{B363A686-7C1D-43A3-90AB-D2526F59D746}" type="sibTrans" cxnId="{570D6EDC-8A6F-4A35-9249-2A3892117792}">
      <dgm:prSet/>
      <dgm:spPr/>
      <dgm:t>
        <a:bodyPr/>
        <a:lstStyle/>
        <a:p>
          <a:endParaRPr lang="en-US"/>
        </a:p>
      </dgm:t>
    </dgm:pt>
    <dgm:pt modelId="{C1EE58A3-5B62-4C94-94CC-71783791A5CD}">
      <dgm:prSet/>
      <dgm:spPr/>
      <dgm:t>
        <a:bodyPr/>
        <a:lstStyle/>
        <a:p>
          <a:r>
            <a:rPr lang="pt-PT" dirty="0"/>
            <a:t>NOT ENOUGH OUTREACH AND EDUCATION INITIATIVES</a:t>
          </a:r>
          <a:endParaRPr lang="en-US" dirty="0"/>
        </a:p>
      </dgm:t>
    </dgm:pt>
    <dgm:pt modelId="{78496CB3-ADCA-44F0-879B-EB398A4C8870}" type="parTrans" cxnId="{C93CE1A6-E3FB-4E1C-BC7A-16B37000F66D}">
      <dgm:prSet/>
      <dgm:spPr/>
      <dgm:t>
        <a:bodyPr/>
        <a:lstStyle/>
        <a:p>
          <a:endParaRPr lang="en-US"/>
        </a:p>
      </dgm:t>
    </dgm:pt>
    <dgm:pt modelId="{8C997C53-AD19-48A0-9094-41C02194B2AB}" type="sibTrans" cxnId="{C93CE1A6-E3FB-4E1C-BC7A-16B37000F66D}">
      <dgm:prSet/>
      <dgm:spPr/>
      <dgm:t>
        <a:bodyPr/>
        <a:lstStyle/>
        <a:p>
          <a:endParaRPr lang="en-US"/>
        </a:p>
      </dgm:t>
    </dgm:pt>
    <dgm:pt modelId="{9665CD06-B90C-4510-BA67-AB3D9A9F5DD8}">
      <dgm:prSet/>
      <dgm:spPr/>
      <dgm:t>
        <a:bodyPr/>
        <a:lstStyle/>
        <a:p>
          <a:r>
            <a:rPr lang="pt-PT"/>
            <a:t>PERCEIVED AS SUBJECT OF MARGINAL IMPORTANCE FOR MANY </a:t>
          </a:r>
          <a:endParaRPr lang="en-US"/>
        </a:p>
      </dgm:t>
    </dgm:pt>
    <dgm:pt modelId="{0FE679C8-35F2-4D00-BAE1-DB2BAB0B539F}" type="parTrans" cxnId="{CBF1F88A-9E8D-4983-9FE0-4351C634F559}">
      <dgm:prSet/>
      <dgm:spPr/>
      <dgm:t>
        <a:bodyPr/>
        <a:lstStyle/>
        <a:p>
          <a:endParaRPr lang="en-US"/>
        </a:p>
      </dgm:t>
    </dgm:pt>
    <dgm:pt modelId="{C8BF1D23-BF2A-4828-9A58-7194AB896B5C}" type="sibTrans" cxnId="{CBF1F88A-9E8D-4983-9FE0-4351C634F559}">
      <dgm:prSet/>
      <dgm:spPr/>
      <dgm:t>
        <a:bodyPr/>
        <a:lstStyle/>
        <a:p>
          <a:endParaRPr lang="en-US"/>
        </a:p>
      </dgm:t>
    </dgm:pt>
    <dgm:pt modelId="{ACB40671-4FBE-4105-BCEF-36B832741BAE}">
      <dgm:prSet/>
      <dgm:spPr/>
      <dgm:t>
        <a:bodyPr/>
        <a:lstStyle/>
        <a:p>
          <a:r>
            <a:rPr lang="pt-PT"/>
            <a:t>LACK OF SUPPORT NETWORKS IN MANY COUNTRIES</a:t>
          </a:r>
          <a:endParaRPr lang="en-US"/>
        </a:p>
      </dgm:t>
    </dgm:pt>
    <dgm:pt modelId="{FD9C9ADF-1BE4-4771-BDE9-43B933088F36}" type="parTrans" cxnId="{4619A957-350E-4789-8021-08CD7588AC5C}">
      <dgm:prSet/>
      <dgm:spPr/>
      <dgm:t>
        <a:bodyPr/>
        <a:lstStyle/>
        <a:p>
          <a:endParaRPr lang="en-US"/>
        </a:p>
      </dgm:t>
    </dgm:pt>
    <dgm:pt modelId="{57D16584-3584-4EAB-A41E-37AC2F0B0B5D}" type="sibTrans" cxnId="{4619A957-350E-4789-8021-08CD7588AC5C}">
      <dgm:prSet/>
      <dgm:spPr/>
      <dgm:t>
        <a:bodyPr/>
        <a:lstStyle/>
        <a:p>
          <a:endParaRPr lang="en-US"/>
        </a:p>
      </dgm:t>
    </dgm:pt>
    <dgm:pt modelId="{0C27EEDB-1F1E-2A4F-A503-229092466F73}" type="pres">
      <dgm:prSet presAssocID="{4AD0DA12-3808-4818-A0D9-348A1E9C2CBC}" presName="linear" presStyleCnt="0">
        <dgm:presLayoutVars>
          <dgm:animLvl val="lvl"/>
          <dgm:resizeHandles val="exact"/>
        </dgm:presLayoutVars>
      </dgm:prSet>
      <dgm:spPr/>
    </dgm:pt>
    <dgm:pt modelId="{5C2FB027-526F-204A-9648-CFDC309B617D}" type="pres">
      <dgm:prSet presAssocID="{7D0D9B5C-877D-4FC8-BBCB-26C83531286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90F1864-F6C7-8742-B021-0E137E6DE172}" type="pres">
      <dgm:prSet presAssocID="{DD21E07E-9398-450E-8246-A5339159D439}" presName="spacer" presStyleCnt="0"/>
      <dgm:spPr/>
    </dgm:pt>
    <dgm:pt modelId="{57862ABC-1C91-794B-A679-85B8284B1DB9}" type="pres">
      <dgm:prSet presAssocID="{6278AD63-993C-46E6-AB45-1F722EB9813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864779F-9987-DC4C-889F-382A523990EF}" type="pres">
      <dgm:prSet presAssocID="{B363A686-7C1D-43A3-90AB-D2526F59D746}" presName="spacer" presStyleCnt="0"/>
      <dgm:spPr/>
    </dgm:pt>
    <dgm:pt modelId="{E148200A-AA4C-754C-8786-E729D915BEE1}" type="pres">
      <dgm:prSet presAssocID="{C1EE58A3-5B62-4C94-94CC-71783791A5C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5BFF63D-84C8-0343-A3C1-CD10B6B665A8}" type="pres">
      <dgm:prSet presAssocID="{8C997C53-AD19-48A0-9094-41C02194B2AB}" presName="spacer" presStyleCnt="0"/>
      <dgm:spPr/>
    </dgm:pt>
    <dgm:pt modelId="{06FFAD46-316C-644A-9AB7-F83D45193351}" type="pres">
      <dgm:prSet presAssocID="{9665CD06-B90C-4510-BA67-AB3D9A9F5DD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E323626-2DE8-DD47-A5AE-3ABCFE5C5407}" type="pres">
      <dgm:prSet presAssocID="{C8BF1D23-BF2A-4828-9A58-7194AB896B5C}" presName="spacer" presStyleCnt="0"/>
      <dgm:spPr/>
    </dgm:pt>
    <dgm:pt modelId="{C828143A-E641-1440-8977-75473C9720F7}" type="pres">
      <dgm:prSet presAssocID="{ACB40671-4FBE-4105-BCEF-36B832741BA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619A957-350E-4789-8021-08CD7588AC5C}" srcId="{4AD0DA12-3808-4818-A0D9-348A1E9C2CBC}" destId="{ACB40671-4FBE-4105-BCEF-36B832741BAE}" srcOrd="4" destOrd="0" parTransId="{FD9C9ADF-1BE4-4771-BDE9-43B933088F36}" sibTransId="{57D16584-3584-4EAB-A41E-37AC2F0B0B5D}"/>
    <dgm:cxn modelId="{18A7D159-2918-E546-8A45-8D9E39D7BA94}" type="presOf" srcId="{C1EE58A3-5B62-4C94-94CC-71783791A5CD}" destId="{E148200A-AA4C-754C-8786-E729D915BEE1}" srcOrd="0" destOrd="0" presId="urn:microsoft.com/office/officeart/2005/8/layout/vList2"/>
    <dgm:cxn modelId="{35465B5E-F63F-4B40-A3DF-05D7D39EA23E}" type="presOf" srcId="{4AD0DA12-3808-4818-A0D9-348A1E9C2CBC}" destId="{0C27EEDB-1F1E-2A4F-A503-229092466F73}" srcOrd="0" destOrd="0" presId="urn:microsoft.com/office/officeart/2005/8/layout/vList2"/>
    <dgm:cxn modelId="{A7393F72-47B4-4AEE-B25B-6DD71BC98EB5}" srcId="{4AD0DA12-3808-4818-A0D9-348A1E9C2CBC}" destId="{7D0D9B5C-877D-4FC8-BBCB-26C83531286E}" srcOrd="0" destOrd="0" parTransId="{9646064F-590B-462F-8D4D-9B6607402290}" sibTransId="{DD21E07E-9398-450E-8246-A5339159D439}"/>
    <dgm:cxn modelId="{CBF1F88A-9E8D-4983-9FE0-4351C634F559}" srcId="{4AD0DA12-3808-4818-A0D9-348A1E9C2CBC}" destId="{9665CD06-B90C-4510-BA67-AB3D9A9F5DD8}" srcOrd="3" destOrd="0" parTransId="{0FE679C8-35F2-4D00-BAE1-DB2BAB0B539F}" sibTransId="{C8BF1D23-BF2A-4828-9A58-7194AB896B5C}"/>
    <dgm:cxn modelId="{D843F7A1-5B91-E748-86AC-A6E5508BA278}" type="presOf" srcId="{ACB40671-4FBE-4105-BCEF-36B832741BAE}" destId="{C828143A-E641-1440-8977-75473C9720F7}" srcOrd="0" destOrd="0" presId="urn:microsoft.com/office/officeart/2005/8/layout/vList2"/>
    <dgm:cxn modelId="{9494D7A3-C421-5D44-8A73-73923437742B}" type="presOf" srcId="{9665CD06-B90C-4510-BA67-AB3D9A9F5DD8}" destId="{06FFAD46-316C-644A-9AB7-F83D45193351}" srcOrd="0" destOrd="0" presId="urn:microsoft.com/office/officeart/2005/8/layout/vList2"/>
    <dgm:cxn modelId="{C93CE1A6-E3FB-4E1C-BC7A-16B37000F66D}" srcId="{4AD0DA12-3808-4818-A0D9-348A1E9C2CBC}" destId="{C1EE58A3-5B62-4C94-94CC-71783791A5CD}" srcOrd="2" destOrd="0" parTransId="{78496CB3-ADCA-44F0-879B-EB398A4C8870}" sibTransId="{8C997C53-AD19-48A0-9094-41C02194B2AB}"/>
    <dgm:cxn modelId="{67C88FCB-BD3D-254E-BF99-7D45CAA253AB}" type="presOf" srcId="{7D0D9B5C-877D-4FC8-BBCB-26C83531286E}" destId="{5C2FB027-526F-204A-9648-CFDC309B617D}" srcOrd="0" destOrd="0" presId="urn:microsoft.com/office/officeart/2005/8/layout/vList2"/>
    <dgm:cxn modelId="{8E0DC7CD-3E29-4644-847E-1FD3043860F3}" type="presOf" srcId="{6278AD63-993C-46E6-AB45-1F722EB98133}" destId="{57862ABC-1C91-794B-A679-85B8284B1DB9}" srcOrd="0" destOrd="0" presId="urn:microsoft.com/office/officeart/2005/8/layout/vList2"/>
    <dgm:cxn modelId="{570D6EDC-8A6F-4A35-9249-2A3892117792}" srcId="{4AD0DA12-3808-4818-A0D9-348A1E9C2CBC}" destId="{6278AD63-993C-46E6-AB45-1F722EB98133}" srcOrd="1" destOrd="0" parTransId="{228128DD-2703-490A-B7CF-23AB91DB3DC7}" sibTransId="{B363A686-7C1D-43A3-90AB-D2526F59D746}"/>
    <dgm:cxn modelId="{7E9CF1B7-DC56-AD4A-B6D3-546F889B37CA}" type="presParOf" srcId="{0C27EEDB-1F1E-2A4F-A503-229092466F73}" destId="{5C2FB027-526F-204A-9648-CFDC309B617D}" srcOrd="0" destOrd="0" presId="urn:microsoft.com/office/officeart/2005/8/layout/vList2"/>
    <dgm:cxn modelId="{A3076094-2CD8-E54F-8F53-09B23606B4DE}" type="presParOf" srcId="{0C27EEDB-1F1E-2A4F-A503-229092466F73}" destId="{690F1864-F6C7-8742-B021-0E137E6DE172}" srcOrd="1" destOrd="0" presId="urn:microsoft.com/office/officeart/2005/8/layout/vList2"/>
    <dgm:cxn modelId="{D70698F8-1559-E94A-B7C2-149D5744F584}" type="presParOf" srcId="{0C27EEDB-1F1E-2A4F-A503-229092466F73}" destId="{57862ABC-1C91-794B-A679-85B8284B1DB9}" srcOrd="2" destOrd="0" presId="urn:microsoft.com/office/officeart/2005/8/layout/vList2"/>
    <dgm:cxn modelId="{DA5F4FC8-DC43-9A48-91E3-4E78A860CB15}" type="presParOf" srcId="{0C27EEDB-1F1E-2A4F-A503-229092466F73}" destId="{6864779F-9987-DC4C-889F-382A523990EF}" srcOrd="3" destOrd="0" presId="urn:microsoft.com/office/officeart/2005/8/layout/vList2"/>
    <dgm:cxn modelId="{CE94E3E3-9A7A-E04E-A7D3-5B8C74EA0569}" type="presParOf" srcId="{0C27EEDB-1F1E-2A4F-A503-229092466F73}" destId="{E148200A-AA4C-754C-8786-E729D915BEE1}" srcOrd="4" destOrd="0" presId="urn:microsoft.com/office/officeart/2005/8/layout/vList2"/>
    <dgm:cxn modelId="{CBFA7626-5CBD-784B-B46A-E1094AA0C285}" type="presParOf" srcId="{0C27EEDB-1F1E-2A4F-A503-229092466F73}" destId="{B5BFF63D-84C8-0343-A3C1-CD10B6B665A8}" srcOrd="5" destOrd="0" presId="urn:microsoft.com/office/officeart/2005/8/layout/vList2"/>
    <dgm:cxn modelId="{96ED9476-0944-594A-BE1E-932C042A6238}" type="presParOf" srcId="{0C27EEDB-1F1E-2A4F-A503-229092466F73}" destId="{06FFAD46-316C-644A-9AB7-F83D45193351}" srcOrd="6" destOrd="0" presId="urn:microsoft.com/office/officeart/2005/8/layout/vList2"/>
    <dgm:cxn modelId="{6E8D7137-39C1-3B49-9A5D-63A387743BCE}" type="presParOf" srcId="{0C27EEDB-1F1E-2A4F-A503-229092466F73}" destId="{9E323626-2DE8-DD47-A5AE-3ABCFE5C5407}" srcOrd="7" destOrd="0" presId="urn:microsoft.com/office/officeart/2005/8/layout/vList2"/>
    <dgm:cxn modelId="{0D33033B-6824-5B4D-8A50-15C11827831C}" type="presParOf" srcId="{0C27EEDB-1F1E-2A4F-A503-229092466F73}" destId="{C828143A-E641-1440-8977-75473C9720F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0DF46B-A0BB-4617-9112-762FCF60600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863CE9C-BD41-46F0-A5E9-86351A153724}">
      <dgm:prSet/>
      <dgm:spPr>
        <a:solidFill>
          <a:srgbClr val="0968A0"/>
        </a:solidFill>
      </dgm:spPr>
      <dgm:t>
        <a:bodyPr/>
        <a:lstStyle/>
        <a:p>
          <a:r>
            <a:rPr lang="pt-PT"/>
            <a:t>ASTRONOMY IN STEAM</a:t>
          </a:r>
          <a:endParaRPr lang="en-US"/>
        </a:p>
      </dgm:t>
    </dgm:pt>
    <dgm:pt modelId="{9B42AA20-CCBC-4A67-8F99-298B98B81CEF}" type="parTrans" cxnId="{DCBB1D19-74F0-4E2A-A41D-E0A9F609BEA3}">
      <dgm:prSet/>
      <dgm:spPr/>
      <dgm:t>
        <a:bodyPr/>
        <a:lstStyle/>
        <a:p>
          <a:endParaRPr lang="en-US"/>
        </a:p>
      </dgm:t>
    </dgm:pt>
    <dgm:pt modelId="{8D219595-C48B-419B-B547-02145A70A9AA}" type="sibTrans" cxnId="{DCBB1D19-74F0-4E2A-A41D-E0A9F609BEA3}">
      <dgm:prSet/>
      <dgm:spPr/>
      <dgm:t>
        <a:bodyPr/>
        <a:lstStyle/>
        <a:p>
          <a:endParaRPr lang="en-US"/>
        </a:p>
      </dgm:t>
    </dgm:pt>
    <dgm:pt modelId="{34A02081-5E44-4FC9-AAB3-B9FEED645662}">
      <dgm:prSet/>
      <dgm:spPr>
        <a:solidFill>
          <a:srgbClr val="0A8ACA"/>
        </a:solidFill>
      </dgm:spPr>
      <dgm:t>
        <a:bodyPr/>
        <a:lstStyle/>
        <a:p>
          <a:r>
            <a:rPr lang="pt-PT"/>
            <a:t>PATHWAY TO NUMEROUS PROFESSIONS</a:t>
          </a:r>
          <a:endParaRPr lang="en-US"/>
        </a:p>
      </dgm:t>
    </dgm:pt>
    <dgm:pt modelId="{0710AE85-521A-4ADF-8F6D-CB0A3C223C8C}" type="parTrans" cxnId="{016DBEFF-4D2C-4778-BD4F-401047C5E646}">
      <dgm:prSet/>
      <dgm:spPr/>
      <dgm:t>
        <a:bodyPr/>
        <a:lstStyle/>
        <a:p>
          <a:endParaRPr lang="en-US"/>
        </a:p>
      </dgm:t>
    </dgm:pt>
    <dgm:pt modelId="{0E0899E2-6CCB-45D4-8078-C2645CBF67A4}" type="sibTrans" cxnId="{016DBEFF-4D2C-4778-BD4F-401047C5E646}">
      <dgm:prSet/>
      <dgm:spPr/>
      <dgm:t>
        <a:bodyPr/>
        <a:lstStyle/>
        <a:p>
          <a:endParaRPr lang="en-US"/>
        </a:p>
      </dgm:t>
    </dgm:pt>
    <dgm:pt modelId="{330E5367-4812-4BC3-AA8D-9C7849FBF84B}">
      <dgm:prSet/>
      <dgm:spPr>
        <a:solidFill>
          <a:srgbClr val="1A5156"/>
        </a:solidFill>
      </dgm:spPr>
      <dgm:t>
        <a:bodyPr/>
        <a:lstStyle/>
        <a:p>
          <a:r>
            <a:rPr lang="pt-PT" dirty="0"/>
            <a:t>ASTRONOMY RESEARCH AS PART OF CURRICULUM OPPORTUNITES</a:t>
          </a:r>
          <a:endParaRPr lang="en-US" dirty="0"/>
        </a:p>
      </dgm:t>
    </dgm:pt>
    <dgm:pt modelId="{5B754904-829E-43C9-9D5B-970613DB5D11}" type="parTrans" cxnId="{2481DBF7-C839-4EE6-8133-CD60FF4D61FC}">
      <dgm:prSet/>
      <dgm:spPr/>
      <dgm:t>
        <a:bodyPr/>
        <a:lstStyle/>
        <a:p>
          <a:endParaRPr lang="en-US"/>
        </a:p>
      </dgm:t>
    </dgm:pt>
    <dgm:pt modelId="{FC189D81-2E7F-43F6-A902-0FCCE50CC414}" type="sibTrans" cxnId="{2481DBF7-C839-4EE6-8133-CD60FF4D61FC}">
      <dgm:prSet/>
      <dgm:spPr/>
      <dgm:t>
        <a:bodyPr/>
        <a:lstStyle/>
        <a:p>
          <a:endParaRPr lang="en-US"/>
        </a:p>
      </dgm:t>
    </dgm:pt>
    <dgm:pt modelId="{0CDEFC4A-02A4-4184-8DF0-4D4E0C4A1C9F}">
      <dgm:prSet/>
      <dgm:spPr>
        <a:solidFill>
          <a:srgbClr val="437327"/>
        </a:solidFill>
      </dgm:spPr>
      <dgm:t>
        <a:bodyPr/>
        <a:lstStyle/>
        <a:p>
          <a:r>
            <a:rPr lang="pt-PT"/>
            <a:t>AVAILABILITY OF THE SCIENCE COMMUNITY</a:t>
          </a:r>
          <a:endParaRPr lang="en-US"/>
        </a:p>
      </dgm:t>
    </dgm:pt>
    <dgm:pt modelId="{C21C8B82-0226-4C19-B69E-D12457184F73}" type="parTrans" cxnId="{3B36D17B-40F3-42AF-8FDA-BD85C41BADC1}">
      <dgm:prSet/>
      <dgm:spPr/>
      <dgm:t>
        <a:bodyPr/>
        <a:lstStyle/>
        <a:p>
          <a:endParaRPr lang="en-US"/>
        </a:p>
      </dgm:t>
    </dgm:pt>
    <dgm:pt modelId="{229822A1-2737-42E8-A715-FF6F03C1B66A}" type="sibTrans" cxnId="{3B36D17B-40F3-42AF-8FDA-BD85C41BADC1}">
      <dgm:prSet/>
      <dgm:spPr/>
      <dgm:t>
        <a:bodyPr/>
        <a:lstStyle/>
        <a:p>
          <a:endParaRPr lang="en-US"/>
        </a:p>
      </dgm:t>
    </dgm:pt>
    <dgm:pt modelId="{49855BDD-F440-4F6A-9CC3-FD5B4F4DC3F7}">
      <dgm:prSet/>
      <dgm:spPr>
        <a:solidFill>
          <a:srgbClr val="38631B"/>
        </a:solidFill>
      </dgm:spPr>
      <dgm:t>
        <a:bodyPr/>
        <a:lstStyle/>
        <a:p>
          <a:r>
            <a:rPr lang="pt-PT" dirty="0"/>
            <a:t>ADVANCE OF IMAGERY/VIDEOS/ANIMATIONS/SIMULATIONS </a:t>
          </a:r>
          <a:endParaRPr lang="en-US" dirty="0"/>
        </a:p>
      </dgm:t>
    </dgm:pt>
    <dgm:pt modelId="{63838875-D57B-4183-BF44-673C97A26FD8}" type="parTrans" cxnId="{F8F10627-61DE-4D76-B59B-70AD32E3FD25}">
      <dgm:prSet/>
      <dgm:spPr/>
      <dgm:t>
        <a:bodyPr/>
        <a:lstStyle/>
        <a:p>
          <a:endParaRPr lang="en-US"/>
        </a:p>
      </dgm:t>
    </dgm:pt>
    <dgm:pt modelId="{58B5E988-F932-4F89-9C2C-5B5E17F10A61}" type="sibTrans" cxnId="{F8F10627-61DE-4D76-B59B-70AD32E3FD25}">
      <dgm:prSet/>
      <dgm:spPr/>
      <dgm:t>
        <a:bodyPr/>
        <a:lstStyle/>
        <a:p>
          <a:endParaRPr lang="en-US"/>
        </a:p>
      </dgm:t>
    </dgm:pt>
    <dgm:pt modelId="{8EC5A5E7-73FA-45E2-A183-294BA296C410}">
      <dgm:prSet/>
      <dgm:spPr>
        <a:solidFill>
          <a:srgbClr val="3EB520"/>
        </a:solidFill>
      </dgm:spPr>
      <dgm:t>
        <a:bodyPr/>
        <a:lstStyle/>
        <a:p>
          <a:r>
            <a:rPr lang="pt-PT"/>
            <a:t>ACCESSBILITY OF DATA</a:t>
          </a:r>
          <a:endParaRPr lang="en-US"/>
        </a:p>
      </dgm:t>
    </dgm:pt>
    <dgm:pt modelId="{1E8317E1-5750-4538-AB7C-1814FE9DF5A3}" type="parTrans" cxnId="{D6E39113-7C14-4D95-B24C-907F70C9251C}">
      <dgm:prSet/>
      <dgm:spPr/>
      <dgm:t>
        <a:bodyPr/>
        <a:lstStyle/>
        <a:p>
          <a:endParaRPr lang="en-US"/>
        </a:p>
      </dgm:t>
    </dgm:pt>
    <dgm:pt modelId="{2FA69190-DEEA-4426-9CE6-3CDA71E162AD}" type="sibTrans" cxnId="{D6E39113-7C14-4D95-B24C-907F70C9251C}">
      <dgm:prSet/>
      <dgm:spPr/>
      <dgm:t>
        <a:bodyPr/>
        <a:lstStyle/>
        <a:p>
          <a:endParaRPr lang="en-US"/>
        </a:p>
      </dgm:t>
    </dgm:pt>
    <dgm:pt modelId="{7B20583C-9374-B04D-ABEB-B3E5D419EFA9}" type="pres">
      <dgm:prSet presAssocID="{9C0DF46B-A0BB-4617-9112-762FCF606007}" presName="linear" presStyleCnt="0">
        <dgm:presLayoutVars>
          <dgm:animLvl val="lvl"/>
          <dgm:resizeHandles val="exact"/>
        </dgm:presLayoutVars>
      </dgm:prSet>
      <dgm:spPr/>
    </dgm:pt>
    <dgm:pt modelId="{D846743E-E3A1-6841-ADBF-942A4EF34257}" type="pres">
      <dgm:prSet presAssocID="{E863CE9C-BD41-46F0-A5E9-86351A153724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457E1E9-4909-6F44-8BD0-3371E5ED036C}" type="pres">
      <dgm:prSet presAssocID="{8D219595-C48B-419B-B547-02145A70A9AA}" presName="spacer" presStyleCnt="0"/>
      <dgm:spPr/>
    </dgm:pt>
    <dgm:pt modelId="{FA87BDC6-EE97-F348-A5CB-F5774157E289}" type="pres">
      <dgm:prSet presAssocID="{34A02081-5E44-4FC9-AAB3-B9FEED64566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60B6929-DF76-6A4A-B291-03E8394B669A}" type="pres">
      <dgm:prSet presAssocID="{0E0899E2-6CCB-45D4-8078-C2645CBF67A4}" presName="spacer" presStyleCnt="0"/>
      <dgm:spPr/>
    </dgm:pt>
    <dgm:pt modelId="{3EEF01B2-8CD3-504F-B8F1-F37E9F8D9666}" type="pres">
      <dgm:prSet presAssocID="{330E5367-4812-4BC3-AA8D-9C7849FBF84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2C80AB4F-FB50-5048-9B44-45596AA398CE}" type="pres">
      <dgm:prSet presAssocID="{FC189D81-2E7F-43F6-A902-0FCCE50CC414}" presName="spacer" presStyleCnt="0"/>
      <dgm:spPr/>
    </dgm:pt>
    <dgm:pt modelId="{16E649CE-C8B8-6D4A-8BE5-E361F481351E}" type="pres">
      <dgm:prSet presAssocID="{0CDEFC4A-02A4-4184-8DF0-4D4E0C4A1C9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AA1256F-C19B-604C-93A6-A3886DBD5901}" type="pres">
      <dgm:prSet presAssocID="{229822A1-2737-42E8-A715-FF6F03C1B66A}" presName="spacer" presStyleCnt="0"/>
      <dgm:spPr/>
    </dgm:pt>
    <dgm:pt modelId="{458AFECF-0BE7-7F46-A638-AA4399D1C40E}" type="pres">
      <dgm:prSet presAssocID="{49855BDD-F440-4F6A-9CC3-FD5B4F4DC3F7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4924DFD-BBFF-6A4A-BF62-B07233D2B323}" type="pres">
      <dgm:prSet presAssocID="{58B5E988-F932-4F89-9C2C-5B5E17F10A61}" presName="spacer" presStyleCnt="0"/>
      <dgm:spPr/>
    </dgm:pt>
    <dgm:pt modelId="{ABAD0D13-1D83-B641-8AC6-3679DAB5959C}" type="pres">
      <dgm:prSet presAssocID="{8EC5A5E7-73FA-45E2-A183-294BA296C410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E5295600-9FD3-C045-B396-4C29DCC5ED4C}" type="presOf" srcId="{9C0DF46B-A0BB-4617-9112-762FCF606007}" destId="{7B20583C-9374-B04D-ABEB-B3E5D419EFA9}" srcOrd="0" destOrd="0" presId="urn:microsoft.com/office/officeart/2005/8/layout/vList2"/>
    <dgm:cxn modelId="{4EFA1E10-0DC6-9E44-A65B-0D8B521A93F5}" type="presOf" srcId="{34A02081-5E44-4FC9-AAB3-B9FEED645662}" destId="{FA87BDC6-EE97-F348-A5CB-F5774157E289}" srcOrd="0" destOrd="0" presId="urn:microsoft.com/office/officeart/2005/8/layout/vList2"/>
    <dgm:cxn modelId="{D6E39113-7C14-4D95-B24C-907F70C9251C}" srcId="{9C0DF46B-A0BB-4617-9112-762FCF606007}" destId="{8EC5A5E7-73FA-45E2-A183-294BA296C410}" srcOrd="5" destOrd="0" parTransId="{1E8317E1-5750-4538-AB7C-1814FE9DF5A3}" sibTransId="{2FA69190-DEEA-4426-9CE6-3CDA71E162AD}"/>
    <dgm:cxn modelId="{66635414-8DBB-DD44-AC17-6954CC6479D6}" type="presOf" srcId="{E863CE9C-BD41-46F0-A5E9-86351A153724}" destId="{D846743E-E3A1-6841-ADBF-942A4EF34257}" srcOrd="0" destOrd="0" presId="urn:microsoft.com/office/officeart/2005/8/layout/vList2"/>
    <dgm:cxn modelId="{DCBB1D19-74F0-4E2A-A41D-E0A9F609BEA3}" srcId="{9C0DF46B-A0BB-4617-9112-762FCF606007}" destId="{E863CE9C-BD41-46F0-A5E9-86351A153724}" srcOrd="0" destOrd="0" parTransId="{9B42AA20-CCBC-4A67-8F99-298B98B81CEF}" sibTransId="{8D219595-C48B-419B-B547-02145A70A9AA}"/>
    <dgm:cxn modelId="{F8F10627-61DE-4D76-B59B-70AD32E3FD25}" srcId="{9C0DF46B-A0BB-4617-9112-762FCF606007}" destId="{49855BDD-F440-4F6A-9CC3-FD5B4F4DC3F7}" srcOrd="4" destOrd="0" parTransId="{63838875-D57B-4183-BF44-673C97A26FD8}" sibTransId="{58B5E988-F932-4F89-9C2C-5B5E17F10A61}"/>
    <dgm:cxn modelId="{A499E36E-1835-7A43-8342-4E70A18D1863}" type="presOf" srcId="{49855BDD-F440-4F6A-9CC3-FD5B4F4DC3F7}" destId="{458AFECF-0BE7-7F46-A638-AA4399D1C40E}" srcOrd="0" destOrd="0" presId="urn:microsoft.com/office/officeart/2005/8/layout/vList2"/>
    <dgm:cxn modelId="{1F35CD75-F051-224B-981A-E3ED09994784}" type="presOf" srcId="{0CDEFC4A-02A4-4184-8DF0-4D4E0C4A1C9F}" destId="{16E649CE-C8B8-6D4A-8BE5-E361F481351E}" srcOrd="0" destOrd="0" presId="urn:microsoft.com/office/officeart/2005/8/layout/vList2"/>
    <dgm:cxn modelId="{6750EC77-9C1D-114F-9DF6-01A21C59BBDA}" type="presOf" srcId="{8EC5A5E7-73FA-45E2-A183-294BA296C410}" destId="{ABAD0D13-1D83-B641-8AC6-3679DAB5959C}" srcOrd="0" destOrd="0" presId="urn:microsoft.com/office/officeart/2005/8/layout/vList2"/>
    <dgm:cxn modelId="{3B36D17B-40F3-42AF-8FDA-BD85C41BADC1}" srcId="{9C0DF46B-A0BB-4617-9112-762FCF606007}" destId="{0CDEFC4A-02A4-4184-8DF0-4D4E0C4A1C9F}" srcOrd="3" destOrd="0" parTransId="{C21C8B82-0226-4C19-B69E-D12457184F73}" sibTransId="{229822A1-2737-42E8-A715-FF6F03C1B66A}"/>
    <dgm:cxn modelId="{5F556985-4540-5A4D-BE5A-15EE240E3AE1}" type="presOf" srcId="{330E5367-4812-4BC3-AA8D-9C7849FBF84B}" destId="{3EEF01B2-8CD3-504F-B8F1-F37E9F8D9666}" srcOrd="0" destOrd="0" presId="urn:microsoft.com/office/officeart/2005/8/layout/vList2"/>
    <dgm:cxn modelId="{2481DBF7-C839-4EE6-8133-CD60FF4D61FC}" srcId="{9C0DF46B-A0BB-4617-9112-762FCF606007}" destId="{330E5367-4812-4BC3-AA8D-9C7849FBF84B}" srcOrd="2" destOrd="0" parTransId="{5B754904-829E-43C9-9D5B-970613DB5D11}" sibTransId="{FC189D81-2E7F-43F6-A902-0FCCE50CC414}"/>
    <dgm:cxn modelId="{016DBEFF-4D2C-4778-BD4F-401047C5E646}" srcId="{9C0DF46B-A0BB-4617-9112-762FCF606007}" destId="{34A02081-5E44-4FC9-AAB3-B9FEED645662}" srcOrd="1" destOrd="0" parTransId="{0710AE85-521A-4ADF-8F6D-CB0A3C223C8C}" sibTransId="{0E0899E2-6CCB-45D4-8078-C2645CBF67A4}"/>
    <dgm:cxn modelId="{8D8C1F35-0461-F148-808B-F40D1E633217}" type="presParOf" srcId="{7B20583C-9374-B04D-ABEB-B3E5D419EFA9}" destId="{D846743E-E3A1-6841-ADBF-942A4EF34257}" srcOrd="0" destOrd="0" presId="urn:microsoft.com/office/officeart/2005/8/layout/vList2"/>
    <dgm:cxn modelId="{64721D08-B44D-784F-AC1C-177046E182CC}" type="presParOf" srcId="{7B20583C-9374-B04D-ABEB-B3E5D419EFA9}" destId="{D457E1E9-4909-6F44-8BD0-3371E5ED036C}" srcOrd="1" destOrd="0" presId="urn:microsoft.com/office/officeart/2005/8/layout/vList2"/>
    <dgm:cxn modelId="{BE95C626-CD5C-3240-AAC0-0AE45666D362}" type="presParOf" srcId="{7B20583C-9374-B04D-ABEB-B3E5D419EFA9}" destId="{FA87BDC6-EE97-F348-A5CB-F5774157E289}" srcOrd="2" destOrd="0" presId="urn:microsoft.com/office/officeart/2005/8/layout/vList2"/>
    <dgm:cxn modelId="{65F7BF1F-778E-804F-8EF2-3B69FDD946DC}" type="presParOf" srcId="{7B20583C-9374-B04D-ABEB-B3E5D419EFA9}" destId="{060B6929-DF76-6A4A-B291-03E8394B669A}" srcOrd="3" destOrd="0" presId="urn:microsoft.com/office/officeart/2005/8/layout/vList2"/>
    <dgm:cxn modelId="{6429B356-F247-7748-9DE2-D8379867C8F4}" type="presParOf" srcId="{7B20583C-9374-B04D-ABEB-B3E5D419EFA9}" destId="{3EEF01B2-8CD3-504F-B8F1-F37E9F8D9666}" srcOrd="4" destOrd="0" presId="urn:microsoft.com/office/officeart/2005/8/layout/vList2"/>
    <dgm:cxn modelId="{BC9B5545-3547-314D-9F26-D37ACC21292C}" type="presParOf" srcId="{7B20583C-9374-B04D-ABEB-B3E5D419EFA9}" destId="{2C80AB4F-FB50-5048-9B44-45596AA398CE}" srcOrd="5" destOrd="0" presId="urn:microsoft.com/office/officeart/2005/8/layout/vList2"/>
    <dgm:cxn modelId="{2AF2DAD0-C911-914F-8543-49A88906CBF6}" type="presParOf" srcId="{7B20583C-9374-B04D-ABEB-B3E5D419EFA9}" destId="{16E649CE-C8B8-6D4A-8BE5-E361F481351E}" srcOrd="6" destOrd="0" presId="urn:microsoft.com/office/officeart/2005/8/layout/vList2"/>
    <dgm:cxn modelId="{167006DB-110D-A34F-93A1-913F8F4C0277}" type="presParOf" srcId="{7B20583C-9374-B04D-ABEB-B3E5D419EFA9}" destId="{DAA1256F-C19B-604C-93A6-A3886DBD5901}" srcOrd="7" destOrd="0" presId="urn:microsoft.com/office/officeart/2005/8/layout/vList2"/>
    <dgm:cxn modelId="{6665B73E-EF12-DC40-9E34-43046C7E8FBE}" type="presParOf" srcId="{7B20583C-9374-B04D-ABEB-B3E5D419EFA9}" destId="{458AFECF-0BE7-7F46-A638-AA4399D1C40E}" srcOrd="8" destOrd="0" presId="urn:microsoft.com/office/officeart/2005/8/layout/vList2"/>
    <dgm:cxn modelId="{D875B809-0B5C-ED4F-9367-95FF84D3B8A5}" type="presParOf" srcId="{7B20583C-9374-B04D-ABEB-B3E5D419EFA9}" destId="{74924DFD-BBFF-6A4A-BF62-B07233D2B323}" srcOrd="9" destOrd="0" presId="urn:microsoft.com/office/officeart/2005/8/layout/vList2"/>
    <dgm:cxn modelId="{D4C3132F-19D0-034A-9E8A-E89DDA73F214}" type="presParOf" srcId="{7B20583C-9374-B04D-ABEB-B3E5D419EFA9}" destId="{ABAD0D13-1D83-B641-8AC6-3679DAB5959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31B197-C3DD-9E44-A42E-CF5B37064B7B}">
      <dsp:nvSpPr>
        <dsp:cNvPr id="0" name=""/>
        <dsp:cNvSpPr/>
      </dsp:nvSpPr>
      <dsp:spPr>
        <a:xfrm>
          <a:off x="0" y="589059"/>
          <a:ext cx="531454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8AE33-345B-8341-A1C9-9B8640FD7A38}">
      <dsp:nvSpPr>
        <dsp:cNvPr id="0" name=""/>
        <dsp:cNvSpPr/>
      </dsp:nvSpPr>
      <dsp:spPr>
        <a:xfrm>
          <a:off x="265727" y="367659"/>
          <a:ext cx="3720180" cy="442800"/>
        </a:xfrm>
        <a:prstGeom prst="roundRect">
          <a:avLst/>
        </a:prstGeom>
        <a:solidFill>
          <a:srgbClr val="04320F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614" tIns="0" rIns="140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ASTRONOMY INTERDISCIPLINARY NATURE</a:t>
          </a:r>
          <a:endParaRPr lang="en-US" sz="1500" kern="1200" dirty="0"/>
        </a:p>
      </dsp:txBody>
      <dsp:txXfrm>
        <a:off x="287343" y="389275"/>
        <a:ext cx="3676948" cy="399568"/>
      </dsp:txXfrm>
    </dsp:sp>
    <dsp:sp modelId="{FBF349D9-085C-9A4C-9B41-371BC670900A}">
      <dsp:nvSpPr>
        <dsp:cNvPr id="0" name=""/>
        <dsp:cNvSpPr/>
      </dsp:nvSpPr>
      <dsp:spPr>
        <a:xfrm>
          <a:off x="0" y="1269459"/>
          <a:ext cx="531454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F88DE-BD9D-1844-B4FC-D90EDEDACF53}">
      <dsp:nvSpPr>
        <dsp:cNvPr id="0" name=""/>
        <dsp:cNvSpPr/>
      </dsp:nvSpPr>
      <dsp:spPr>
        <a:xfrm>
          <a:off x="265727" y="1048059"/>
          <a:ext cx="3720180" cy="442800"/>
        </a:xfrm>
        <a:prstGeom prst="roundRect">
          <a:avLst/>
        </a:prstGeom>
        <a:solidFill>
          <a:srgbClr val="106D4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614" tIns="0" rIns="140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/>
            <a:t>INTRIGUING POWER</a:t>
          </a:r>
          <a:endParaRPr lang="en-US" sz="1500" kern="1200"/>
        </a:p>
      </dsp:txBody>
      <dsp:txXfrm>
        <a:off x="287343" y="1069675"/>
        <a:ext cx="3676948" cy="399568"/>
      </dsp:txXfrm>
    </dsp:sp>
    <dsp:sp modelId="{21D4BDD3-919E-E543-9919-06E810C1C047}">
      <dsp:nvSpPr>
        <dsp:cNvPr id="0" name=""/>
        <dsp:cNvSpPr/>
      </dsp:nvSpPr>
      <dsp:spPr>
        <a:xfrm>
          <a:off x="0" y="1949860"/>
          <a:ext cx="531454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591D1-F988-0341-97DC-C37E45134602}">
      <dsp:nvSpPr>
        <dsp:cNvPr id="0" name=""/>
        <dsp:cNvSpPr/>
      </dsp:nvSpPr>
      <dsp:spPr>
        <a:xfrm>
          <a:off x="265727" y="1728459"/>
          <a:ext cx="3720180" cy="442800"/>
        </a:xfrm>
        <a:prstGeom prst="roundRect">
          <a:avLst/>
        </a:prstGeom>
        <a:solidFill>
          <a:srgbClr val="33A9A6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614" tIns="0" rIns="140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/>
            <a:t>ACCESSIBLE TO EVERYONE</a:t>
          </a:r>
          <a:endParaRPr lang="en-US" sz="1500" kern="1200"/>
        </a:p>
      </dsp:txBody>
      <dsp:txXfrm>
        <a:off x="287343" y="1750075"/>
        <a:ext cx="3676948" cy="399568"/>
      </dsp:txXfrm>
    </dsp:sp>
    <dsp:sp modelId="{8C3AF89D-B080-2544-8632-FFCA957B518D}">
      <dsp:nvSpPr>
        <dsp:cNvPr id="0" name=""/>
        <dsp:cNvSpPr/>
      </dsp:nvSpPr>
      <dsp:spPr>
        <a:xfrm>
          <a:off x="0" y="2630260"/>
          <a:ext cx="531454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DE610C-72B0-F441-B014-10A5C73CE6FB}">
      <dsp:nvSpPr>
        <dsp:cNvPr id="0" name=""/>
        <dsp:cNvSpPr/>
      </dsp:nvSpPr>
      <dsp:spPr>
        <a:xfrm>
          <a:off x="265727" y="2408860"/>
          <a:ext cx="3720180" cy="442800"/>
        </a:xfrm>
        <a:prstGeom prst="roundRect">
          <a:avLst/>
        </a:prstGeom>
        <a:solidFill>
          <a:srgbClr val="D7D56E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614" tIns="0" rIns="14061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>
              <a:solidFill>
                <a:srgbClr val="33A9A6"/>
              </a:solidFill>
            </a:rPr>
            <a:t>USUALLY, A NON-PROFIT ENTREPRISE</a:t>
          </a:r>
          <a:endParaRPr lang="en-US" sz="1500" kern="1200" dirty="0">
            <a:solidFill>
              <a:srgbClr val="33A9A6"/>
            </a:solidFill>
          </a:endParaRPr>
        </a:p>
      </dsp:txBody>
      <dsp:txXfrm>
        <a:off x="287343" y="2430476"/>
        <a:ext cx="3676948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2FB027-526F-204A-9648-CFDC309B617D}">
      <dsp:nvSpPr>
        <dsp:cNvPr id="0" name=""/>
        <dsp:cNvSpPr/>
      </dsp:nvSpPr>
      <dsp:spPr>
        <a:xfrm>
          <a:off x="0" y="4599"/>
          <a:ext cx="5314543" cy="6364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/>
            <a:t>NOT A SUBJECT IN MOST COUNTRIES (ALTHOUGH PART OF THE CURRICULUM) </a:t>
          </a:r>
          <a:endParaRPr lang="en-US" sz="1600" kern="1200"/>
        </a:p>
      </dsp:txBody>
      <dsp:txXfrm>
        <a:off x="31070" y="35669"/>
        <a:ext cx="5252403" cy="574340"/>
      </dsp:txXfrm>
    </dsp:sp>
    <dsp:sp modelId="{57862ABC-1C91-794B-A679-85B8284B1DB9}">
      <dsp:nvSpPr>
        <dsp:cNvPr id="0" name=""/>
        <dsp:cNvSpPr/>
      </dsp:nvSpPr>
      <dsp:spPr>
        <a:xfrm>
          <a:off x="0" y="687159"/>
          <a:ext cx="5314543" cy="63648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/>
            <a:t>NOT INCLUDED IN PRE-SERVICE TRAINING OF EDUCATORS</a:t>
          </a:r>
          <a:endParaRPr lang="en-US" sz="1600" kern="1200"/>
        </a:p>
      </dsp:txBody>
      <dsp:txXfrm>
        <a:off x="31070" y="718229"/>
        <a:ext cx="5252403" cy="574340"/>
      </dsp:txXfrm>
    </dsp:sp>
    <dsp:sp modelId="{E148200A-AA4C-754C-8786-E729D915BEE1}">
      <dsp:nvSpPr>
        <dsp:cNvPr id="0" name=""/>
        <dsp:cNvSpPr/>
      </dsp:nvSpPr>
      <dsp:spPr>
        <a:xfrm>
          <a:off x="0" y="1369719"/>
          <a:ext cx="5314543" cy="63648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NOT ENOUGH OUTREACH AND EDUCATION INITIATIVES</a:t>
          </a:r>
          <a:endParaRPr lang="en-US" sz="1600" kern="1200" dirty="0"/>
        </a:p>
      </dsp:txBody>
      <dsp:txXfrm>
        <a:off x="31070" y="1400789"/>
        <a:ext cx="5252403" cy="574340"/>
      </dsp:txXfrm>
    </dsp:sp>
    <dsp:sp modelId="{06FFAD46-316C-644A-9AB7-F83D45193351}">
      <dsp:nvSpPr>
        <dsp:cNvPr id="0" name=""/>
        <dsp:cNvSpPr/>
      </dsp:nvSpPr>
      <dsp:spPr>
        <a:xfrm>
          <a:off x="0" y="2052280"/>
          <a:ext cx="5314543" cy="63648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/>
            <a:t>PERCEIVED AS SUBJECT OF MARGINAL IMPORTANCE FOR MANY </a:t>
          </a:r>
          <a:endParaRPr lang="en-US" sz="1600" kern="1200"/>
        </a:p>
      </dsp:txBody>
      <dsp:txXfrm>
        <a:off x="31070" y="2083350"/>
        <a:ext cx="5252403" cy="574340"/>
      </dsp:txXfrm>
    </dsp:sp>
    <dsp:sp modelId="{C828143A-E641-1440-8977-75473C9720F7}">
      <dsp:nvSpPr>
        <dsp:cNvPr id="0" name=""/>
        <dsp:cNvSpPr/>
      </dsp:nvSpPr>
      <dsp:spPr>
        <a:xfrm>
          <a:off x="0" y="2734839"/>
          <a:ext cx="5314543" cy="63648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/>
            <a:t>LACK OF SUPPORT NETWORKS IN MANY COUNTRIES</a:t>
          </a:r>
          <a:endParaRPr lang="en-US" sz="1600" kern="1200"/>
        </a:p>
      </dsp:txBody>
      <dsp:txXfrm>
        <a:off x="31070" y="2765909"/>
        <a:ext cx="5252403" cy="5743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6743E-E3A1-6841-ADBF-942A4EF34257}">
      <dsp:nvSpPr>
        <dsp:cNvPr id="0" name=""/>
        <dsp:cNvSpPr/>
      </dsp:nvSpPr>
      <dsp:spPr>
        <a:xfrm>
          <a:off x="0" y="500634"/>
          <a:ext cx="5314543" cy="359774"/>
        </a:xfrm>
        <a:prstGeom prst="roundRect">
          <a:avLst/>
        </a:prstGeom>
        <a:solidFill>
          <a:srgbClr val="0968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/>
            <a:t>ASTRONOMY IN STEAM</a:t>
          </a:r>
          <a:endParaRPr lang="en-US" sz="1500" kern="1200"/>
        </a:p>
      </dsp:txBody>
      <dsp:txXfrm>
        <a:off x="17563" y="518197"/>
        <a:ext cx="5279417" cy="324648"/>
      </dsp:txXfrm>
    </dsp:sp>
    <dsp:sp modelId="{FA87BDC6-EE97-F348-A5CB-F5774157E289}">
      <dsp:nvSpPr>
        <dsp:cNvPr id="0" name=""/>
        <dsp:cNvSpPr/>
      </dsp:nvSpPr>
      <dsp:spPr>
        <a:xfrm>
          <a:off x="0" y="903609"/>
          <a:ext cx="5314543" cy="359774"/>
        </a:xfrm>
        <a:prstGeom prst="roundRect">
          <a:avLst/>
        </a:prstGeom>
        <a:solidFill>
          <a:srgbClr val="0A8AC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/>
            <a:t>PATHWAY TO NUMEROUS PROFESSIONS</a:t>
          </a:r>
          <a:endParaRPr lang="en-US" sz="1500" kern="1200"/>
        </a:p>
      </dsp:txBody>
      <dsp:txXfrm>
        <a:off x="17563" y="921172"/>
        <a:ext cx="5279417" cy="324648"/>
      </dsp:txXfrm>
    </dsp:sp>
    <dsp:sp modelId="{3EEF01B2-8CD3-504F-B8F1-F37E9F8D9666}">
      <dsp:nvSpPr>
        <dsp:cNvPr id="0" name=""/>
        <dsp:cNvSpPr/>
      </dsp:nvSpPr>
      <dsp:spPr>
        <a:xfrm>
          <a:off x="0" y="1306584"/>
          <a:ext cx="5314543" cy="359774"/>
        </a:xfrm>
        <a:prstGeom prst="roundRect">
          <a:avLst/>
        </a:prstGeom>
        <a:solidFill>
          <a:srgbClr val="1A515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ASTRONOMY RESEARCH AS PART OF CURRICULUM OPPORTUNITES</a:t>
          </a:r>
          <a:endParaRPr lang="en-US" sz="1500" kern="1200" dirty="0"/>
        </a:p>
      </dsp:txBody>
      <dsp:txXfrm>
        <a:off x="17563" y="1324147"/>
        <a:ext cx="5279417" cy="324648"/>
      </dsp:txXfrm>
    </dsp:sp>
    <dsp:sp modelId="{16E649CE-C8B8-6D4A-8BE5-E361F481351E}">
      <dsp:nvSpPr>
        <dsp:cNvPr id="0" name=""/>
        <dsp:cNvSpPr/>
      </dsp:nvSpPr>
      <dsp:spPr>
        <a:xfrm>
          <a:off x="0" y="1709559"/>
          <a:ext cx="5314543" cy="359774"/>
        </a:xfrm>
        <a:prstGeom prst="roundRect">
          <a:avLst/>
        </a:prstGeom>
        <a:solidFill>
          <a:srgbClr val="43732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/>
            <a:t>AVAILABILITY OF THE SCIENCE COMMUNITY</a:t>
          </a:r>
          <a:endParaRPr lang="en-US" sz="1500" kern="1200"/>
        </a:p>
      </dsp:txBody>
      <dsp:txXfrm>
        <a:off x="17563" y="1727122"/>
        <a:ext cx="5279417" cy="324648"/>
      </dsp:txXfrm>
    </dsp:sp>
    <dsp:sp modelId="{458AFECF-0BE7-7F46-A638-AA4399D1C40E}">
      <dsp:nvSpPr>
        <dsp:cNvPr id="0" name=""/>
        <dsp:cNvSpPr/>
      </dsp:nvSpPr>
      <dsp:spPr>
        <a:xfrm>
          <a:off x="0" y="2112535"/>
          <a:ext cx="5314543" cy="359774"/>
        </a:xfrm>
        <a:prstGeom prst="roundRect">
          <a:avLst/>
        </a:prstGeom>
        <a:solidFill>
          <a:srgbClr val="38631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 dirty="0"/>
            <a:t>ADVANCE OF IMAGERY/VIDEOS/ANIMATIONS/SIMULATIONS </a:t>
          </a:r>
          <a:endParaRPr lang="en-US" sz="1500" kern="1200" dirty="0"/>
        </a:p>
      </dsp:txBody>
      <dsp:txXfrm>
        <a:off x="17563" y="2130098"/>
        <a:ext cx="5279417" cy="324648"/>
      </dsp:txXfrm>
    </dsp:sp>
    <dsp:sp modelId="{ABAD0D13-1D83-B641-8AC6-3679DAB5959C}">
      <dsp:nvSpPr>
        <dsp:cNvPr id="0" name=""/>
        <dsp:cNvSpPr/>
      </dsp:nvSpPr>
      <dsp:spPr>
        <a:xfrm>
          <a:off x="0" y="2515509"/>
          <a:ext cx="5314543" cy="359774"/>
        </a:xfrm>
        <a:prstGeom prst="roundRect">
          <a:avLst/>
        </a:prstGeom>
        <a:solidFill>
          <a:srgbClr val="3EB5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500" kern="1200"/>
            <a:t>ACCESSBILITY OF DATA</a:t>
          </a:r>
          <a:endParaRPr lang="en-US" sz="1500" kern="1200"/>
        </a:p>
      </dsp:txBody>
      <dsp:txXfrm>
        <a:off x="17563" y="2533072"/>
        <a:ext cx="5279417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A7D7-6B09-E845-8DF4-2E608B9675CD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64518-FAC7-434D-AD28-26FE338DEA3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0250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64518-FAC7-434D-AD28-26FE338DEA3B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75613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That galaxies are filled with gas and dust resulting from the life cycle of stars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E8CC1-0E52-C942-B9D3-54205020802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05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07E2CB-0DCC-2940-9275-C98BB0F312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64B4CB-4913-8A46-9B5A-1A72356AD2AF}" type="slidenum">
              <a:rPr lang="pt-PT" altLang="en-US"/>
              <a:pPr/>
              <a:t>29</a:t>
            </a:fld>
            <a:endParaRPr lang="pt-PT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7DA51920-CDA4-324F-9CD2-A22D88F9AD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944C085B-25F3-7446-B9C3-D7357CEBC1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3155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64518-FAC7-434D-AD28-26FE338DEA3B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4306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E8CC1-0E52-C942-B9D3-54205020802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9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E8CC1-0E52-C942-B9D3-54205020802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01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E8CC1-0E52-C942-B9D3-54205020802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74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1E8CC1-0E52-C942-B9D3-54205020802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5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E9CB-0D5C-E24A-B5C5-DAD7D11D4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5161A-38CE-B847-B8F4-1EC5277E7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F508F-BA5B-304C-B930-F0238D2A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80C10-3B82-164C-B2A5-EF70FC2BB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8B5F4-94EB-A644-85BF-8704CB99B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7701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C57EC-9F88-5443-A878-7C09FC6B9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07A16-A548-2B44-AD2F-FA9BD7331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82FB8-66EB-CB4B-948A-2489B0FD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62F12-8F25-4446-9168-8A632D3B3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8628B-03D0-0343-B2BA-E97AD1B56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5569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6C9C08-DF54-E04C-9FB6-C580D2693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6D3F9-3D48-6B42-8B4B-39CD42368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F8587-ACFB-6146-A367-9EF3764B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23A11-6CE2-494D-89D5-846D0CAF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540AD-88E1-6A4B-A379-E9F113086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7004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6552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288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080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549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965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821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698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00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FCC3-366D-7242-9915-D087A6897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005A6-7CD8-F44D-9FED-BB9E122CE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73C51-7989-144F-B810-FD2D72816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63AA2-BECB-2B41-AE99-05EA35086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D61EE-618F-044C-B6C2-7807C4DF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06826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64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06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690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651366-6D9C-F245-A043-D3A21F5DE1B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DEDBE-21BD-244B-BD77-4EE06216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pt-PT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8BE97-7878-F041-9985-F05BE549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PT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AE219-E741-9042-AA03-B532C396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AB1F846-DBA7-E548-ADBE-F4D89C8164E5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225165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527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232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526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168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05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6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46325-E8FD-B344-816C-F2B7C5B0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1A6A6-ED8E-5545-B61C-4EF0994CE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1B336-E7F9-8B43-90ED-964CA281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A20D4-B3AD-0F47-A2CA-CD33FD37E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994EE-10C2-1B4A-A2D4-1BE97B3C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9721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004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647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4775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897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418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4651366-6D9C-F245-A043-D3A21F5DE1B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DEDBE-21BD-244B-BD77-4EE062166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pt-PT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8BE97-7878-F041-9985-F05BE5496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pt-PT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AE219-E741-9042-AA03-B532C396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EAB1F846-DBA7-E548-ADBE-F4D89C8164E5}" type="slidenum">
              <a:rPr lang="pt-PT" altLang="en-US"/>
              <a:pPr/>
              <a:t>‹#›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02678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53750" cy="37477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9C240B-9797-1646-A227-4A5A1A6FA21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36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8985" y="2231826"/>
            <a:ext cx="9677843" cy="1808546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500" b="1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noProof="0" dirty="0" err="1"/>
              <a:t>Chapterbreak</a:t>
            </a:r>
            <a:br>
              <a:rPr lang="en-US" noProof="0" dirty="0"/>
            </a:br>
            <a:r>
              <a:rPr lang="en-US" noProof="0" dirty="0"/>
              <a:t>(Agenda topic)</a:t>
            </a:r>
          </a:p>
        </p:txBody>
      </p:sp>
    </p:spTree>
    <p:extLst>
      <p:ext uri="{BB962C8B-B14F-4D97-AF65-F5344CB8AC3E}">
        <p14:creationId xmlns:p14="http://schemas.microsoft.com/office/powerpoint/2010/main" val="341274093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26528"/>
            <a:ext cx="5410200" cy="37503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26528"/>
            <a:ext cx="5391150" cy="37503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240B-9797-1646-A227-4A5A1A6FA21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65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074" y="2133600"/>
            <a:ext cx="5369502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074" y="2957512"/>
            <a:ext cx="5369502" cy="2919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133600"/>
            <a:ext cx="5183188" cy="8239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57512"/>
            <a:ext cx="5183188" cy="2919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240B-9797-1646-A227-4A5A1A6FA218}" type="slidenum">
              <a:rPr lang="de-DE" smtClean="0"/>
              <a:t>‹#›</a:t>
            </a:fld>
            <a:endParaRPr lang="de-DE"/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6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3F51-8EF7-694A-82AC-5D34B1250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C4560-B12E-D945-B6F3-AE4080DF9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C7B9C-7739-4C4D-8BAD-65E719E6C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9BF75-A859-9843-A951-D52CB1FF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0DD3A-5BE4-1140-BEAF-2BBE67C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16012-7D09-8A41-A355-DFC22C31D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59102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240B-9797-1646-A227-4A5A1A6FA21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77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240B-9797-1646-A227-4A5A1A6FA218}" type="slidenum">
              <a:rPr lang="de-DE" smtClean="0"/>
              <a:t>‹#›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86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90" y="933162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990" y="1463388"/>
            <a:ext cx="6172200" cy="44135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6590" y="2533362"/>
            <a:ext cx="3932237" cy="3343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240B-9797-1646-A227-4A5A1A6FA21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60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380" y="937489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87780" y="1467715"/>
            <a:ext cx="6172200" cy="440921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auf Symbol </a:t>
            </a:r>
            <a:r>
              <a:rPr lang="en-US" noProof="0" dirty="0" err="1"/>
              <a:t>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4380" y="2537690"/>
            <a:ext cx="3932237" cy="3339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240B-9797-1646-A227-4A5A1A6FA21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99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133600"/>
            <a:ext cx="10744200" cy="37477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240B-9797-1646-A227-4A5A1A6FA218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8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909637"/>
            <a:ext cx="2628900" cy="4967288"/>
          </a:xfrm>
          <a:prstGeom prst="rect">
            <a:avLst/>
          </a:prstGeom>
        </p:spPr>
        <p:txBody>
          <a:bodyPr vert="eaVert" anchor="t"/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782" y="909637"/>
            <a:ext cx="7916718" cy="49672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C240B-9797-1646-A227-4A5A1A6FA218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4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</a:t>
            </a:r>
          </a:p>
        </p:txBody>
      </p:sp>
      <p:pic>
        <p:nvPicPr>
          <p:cNvPr id="6" name="Grafik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74" t="-1" b="1700"/>
          <a:stretch/>
        </p:blipFill>
        <p:spPr>
          <a:xfrm>
            <a:off x="3345349" y="6556855"/>
            <a:ext cx="723116" cy="243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28022" y="224225"/>
            <a:ext cx="963978" cy="648526"/>
          </a:xfrm>
          <a:prstGeom prst="rect">
            <a:avLst/>
          </a:prstGeom>
        </p:spPr>
      </p:pic>
      <p:sp>
        <p:nvSpPr>
          <p:cNvPr id="8" name="Slide Number Placeholder 2"/>
          <p:cNvSpPr txBox="1">
            <a:spLocks/>
          </p:cNvSpPr>
          <p:nvPr userDrawn="1"/>
        </p:nvSpPr>
        <p:spPr>
          <a:xfrm>
            <a:off x="9091862" y="6599654"/>
            <a:ext cx="2743200" cy="1844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79C240B-9797-1646-A227-4A5A1A6FA218}" type="slidenum">
              <a:rPr lang="de-DE" sz="1200" smtClean="0"/>
              <a:pPr/>
              <a:t>‹#›</a:t>
            </a:fld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4719594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3DCDC-CE1C-4C4C-AE9B-3D30D8A0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5DF3A4F-2099-450A-944C-FDE8ABD62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35CB75A-A0E1-45DF-B744-8266F9424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5C2AD-DD06-45B4-B282-C5F45F88F47A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13C79A8-FB76-459A-9E24-95713F0A2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6645071-881C-4916-B57F-E70577EB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3FAC8-F044-4613-A4C0-F27E06C7791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117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7252A-FA7A-9F44-84F0-AAB27A870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D83B2-4B1F-9341-BD68-847AE3578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5178A-FC6C-7843-B9E5-B36525428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DF13FA-9C1C-0C4D-AF33-6ACCA1D05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9C048C-FC62-5842-ADB1-A0A907CB3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5FB11B-FC34-F044-862A-E785FD0A2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59A518-C6C0-BA4B-94FA-CCE05D7E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479B96-C5DD-CC46-AE57-98E2213EC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14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B0CB-1560-3A4E-98F0-02E004FD5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750381-0E50-E941-81DF-E8D5792B9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E2C56-04ED-9849-9DD6-1A2DCCAB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01639-9DCB-E64B-8BEA-EE00206A6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033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DADFA5-93AA-A94B-84C0-256667E2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48712-180F-B84D-850B-AFBC06A2E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9B0F1-E999-264B-A66B-EA984E89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136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88BFF-ED5C-1D42-8C3B-1F237FA5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C092F-8449-D240-B71D-68658022D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ED711-08CC-A945-A2D1-4EFE04343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A10432-56AC-0E4C-B22F-C4866513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0A7B8-64B5-0A43-86C7-6FE316940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BCDC3E-1CA9-4D47-98EC-7A2A6464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519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34855-F0C9-E34F-994B-5C8334B26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847C8-396D-9944-B443-C8D90C8339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1FB9C-88C1-4B4B-868C-A63AC914E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544C1F-2C48-ED4A-A1A2-DD59A2703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0C77C-3D05-E44B-B2F5-D2590501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0DF26C-9AC9-584F-8077-49DAF2B32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057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EFADA5-89E2-3A4F-AFB4-838FD6FA4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7C1D3-1CA2-9B43-96ED-673B9BBDB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CB1AA-DEC4-BD41-803B-5DB09538F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B7A08-F911-F645-B4D8-648F5156384B}" type="datetimeFigureOut">
              <a:rPr lang="pt-PT" smtClean="0"/>
              <a:t>02/07/22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AAE05-7334-9747-A84E-88C44FE3A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BEBD98-29FF-7849-A31F-783CF5CF5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614F0-91E1-CB49-88F0-1D9280987860}" type="slidenum">
              <a:rPr lang="pt-PT" smtClean="0"/>
              <a:t>‹#›</a:t>
            </a:fld>
            <a:endParaRPr lang="pt-P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1BD98B4-272B-1C42-8B95-7CDB24E9A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5084" y="6022173"/>
            <a:ext cx="2519362" cy="5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5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6301FB0-F471-FC4A-8FE1-642C11B1BE5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743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300" y="6041876"/>
            <a:ext cx="2349500" cy="778691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A2A5AFA-FF6A-5043-A05C-DE118B5697A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9550" y="5813111"/>
            <a:ext cx="3371850" cy="8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27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BBB4B-8746-D146-AA5C-226F6691FE79}" type="datetimeFigureOut">
              <a:rPr lang="en-GB" smtClean="0"/>
              <a:t>02/07/2022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70C26-663A-A941-9709-3C38E2D1AF4D}" type="slidenum">
              <a:rPr lang="en-GB" smtClean="0"/>
              <a:t>‹#›</a:t>
            </a:fld>
            <a:endParaRPr lang="en-GB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6301FB0-F471-FC4A-8FE1-642C11B1BE5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743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364" y="5942786"/>
            <a:ext cx="2349500" cy="778691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734002B9-689E-374B-BD58-9A180964A2E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81" y="5672071"/>
            <a:ext cx="795922" cy="98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6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0889" y="6535374"/>
            <a:ext cx="2743200" cy="3029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79C240B-9797-1646-A227-4A5A1A6FA21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4" name="Titelplatzhalter 13"/>
          <p:cNvSpPr>
            <a:spLocks noGrp="1"/>
          </p:cNvSpPr>
          <p:nvPr>
            <p:ph type="title"/>
          </p:nvPr>
        </p:nvSpPr>
        <p:spPr>
          <a:xfrm>
            <a:off x="628073" y="918010"/>
            <a:ext cx="10725727" cy="587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 err="1"/>
              <a:t>Titelmasterformat</a:t>
            </a:r>
            <a:r>
              <a:rPr lang="en-US" noProof="0" dirty="0"/>
              <a:t>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idx="1"/>
          </p:nvPr>
        </p:nvSpPr>
        <p:spPr>
          <a:xfrm>
            <a:off x="628073" y="2147165"/>
            <a:ext cx="10725727" cy="3729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err="1"/>
              <a:t>Textmasterformat</a:t>
            </a:r>
            <a:r>
              <a:rPr lang="en-US" noProof="0" dirty="0"/>
              <a:t> </a:t>
            </a:r>
            <a:r>
              <a:rPr lang="en-US" noProof="0" dirty="0" err="1"/>
              <a:t>bearbeiten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93373" y="6586997"/>
            <a:ext cx="7506586" cy="18736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Co-funded by the EU (Horizon 2020 </a:t>
            </a:r>
            <a:r>
              <a:rPr lang="en-US" dirty="0" err="1"/>
              <a:t>Programme</a:t>
            </a:r>
            <a:r>
              <a:rPr lang="en-US" dirty="0"/>
              <a:t>) | powered by Next-Lab</a:t>
            </a:r>
          </a:p>
        </p:txBody>
      </p:sp>
    </p:spTree>
    <p:extLst>
      <p:ext uri="{BB962C8B-B14F-4D97-AF65-F5344CB8AC3E}">
        <p14:creationId xmlns:p14="http://schemas.microsoft.com/office/powerpoint/2010/main" val="21737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5050D2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A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A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A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A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A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44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7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7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75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image" Target="../media/image7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3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20" Type="http://schemas.openxmlformats.org/officeDocument/2006/relationships/image" Target="../media/image3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tif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bin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4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jpeg"/><Relationship Id="rId11" Type="http://schemas.openxmlformats.org/officeDocument/2006/relationships/image" Target="../media/image141.jpeg"/><Relationship Id="rId5" Type="http://schemas.openxmlformats.org/officeDocument/2006/relationships/image" Target="../media/image135.png"/><Relationship Id="rId10" Type="http://schemas.openxmlformats.org/officeDocument/2006/relationships/image" Target="../media/image140.jpeg"/><Relationship Id="rId4" Type="http://schemas.openxmlformats.org/officeDocument/2006/relationships/image" Target="../media/image43.png"/><Relationship Id="rId9" Type="http://schemas.openxmlformats.org/officeDocument/2006/relationships/image" Target="../media/image139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jp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7.jpg"/><Relationship Id="rId4" Type="http://schemas.openxmlformats.org/officeDocument/2006/relationships/image" Target="../media/image156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" Type="http://schemas.openxmlformats.org/officeDocument/2006/relationships/image" Target="../media/image163.png"/><Relationship Id="rId21" Type="http://schemas.openxmlformats.org/officeDocument/2006/relationships/image" Target="../media/image181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19" Type="http://schemas.openxmlformats.org/officeDocument/2006/relationships/image" Target="../media/image179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0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13" Type="http://schemas.openxmlformats.org/officeDocument/2006/relationships/image" Target="../media/image202.png"/><Relationship Id="rId18" Type="http://schemas.openxmlformats.org/officeDocument/2006/relationships/image" Target="../media/image207.jpe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5" Type="http://schemas.openxmlformats.org/officeDocument/2006/relationships/image" Target="../media/image204.jpeg"/><Relationship Id="rId10" Type="http://schemas.openxmlformats.org/officeDocument/2006/relationships/image" Target="../media/image199.png"/><Relationship Id="rId19" Type="http://schemas.openxmlformats.org/officeDocument/2006/relationships/image" Target="../media/image208.jpeg"/><Relationship Id="rId4" Type="http://schemas.openxmlformats.org/officeDocument/2006/relationships/image" Target="../media/image193.jpe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12" Type="http://schemas.openxmlformats.org/officeDocument/2006/relationships/image" Target="../media/image64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11" Type="http://schemas.openxmlformats.org/officeDocument/2006/relationships/image" Target="../media/image63.tiff"/><Relationship Id="rId5" Type="http://schemas.openxmlformats.org/officeDocument/2006/relationships/image" Target="../media/image57.jpeg"/><Relationship Id="rId10" Type="http://schemas.openxmlformats.org/officeDocument/2006/relationships/image" Target="../media/image62.tiff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BBE02D9-DCAB-1E45-B22E-31145A099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388" y="4770613"/>
            <a:ext cx="10592174" cy="1748167"/>
          </a:xfrm>
        </p:spPr>
        <p:txBody>
          <a:bodyPr anchor="t">
            <a:normAutofit/>
          </a:bodyPr>
          <a:lstStyle/>
          <a:p>
            <a:r>
              <a:rPr lang="en-AU" sz="3600" dirty="0">
                <a:solidFill>
                  <a:schemeClr val="tx2"/>
                </a:solidFill>
              </a:rPr>
              <a:t>Innovation and Inclusion in Education</a:t>
            </a:r>
            <a:br>
              <a:rPr lang="en-AU" sz="3600" dirty="0">
                <a:solidFill>
                  <a:schemeClr val="tx2"/>
                </a:solidFill>
              </a:rPr>
            </a:br>
            <a:r>
              <a:rPr lang="en-AU" sz="3600" dirty="0">
                <a:solidFill>
                  <a:schemeClr val="tx2"/>
                </a:solidFill>
              </a:rPr>
              <a:t>Summer School - July 3rd – 8th 2022 – Crete</a:t>
            </a:r>
            <a:br>
              <a:rPr lang="en-AU" sz="3600" dirty="0">
                <a:solidFill>
                  <a:schemeClr val="tx2"/>
                </a:solidFill>
              </a:rPr>
            </a:br>
            <a:r>
              <a:rPr lang="en-AU" sz="3600" dirty="0">
                <a:solidFill>
                  <a:schemeClr val="tx2"/>
                </a:solidFill>
              </a:rPr>
              <a:t>Rosa Doran – </a:t>
            </a:r>
            <a:r>
              <a:rPr lang="en-AU" sz="3600" dirty="0" err="1">
                <a:solidFill>
                  <a:schemeClr val="tx2"/>
                </a:solidFill>
              </a:rPr>
              <a:t>rosa.doran@nuclio.org</a:t>
            </a:r>
            <a:endParaRPr lang="en-AU" sz="3600" dirty="0">
              <a:solidFill>
                <a:schemeClr val="tx2"/>
              </a:solidFill>
            </a:endParaRPr>
          </a:p>
        </p:txBody>
      </p:sp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A4ADCE66-9AEA-7F45-98C0-34F2548175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22" name="Group 16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3223449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E8F99-520A-BF4B-A52F-58E5C2CC7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 </a:t>
            </a:r>
            <a:r>
              <a:rPr lang="pt-PT" dirty="0" err="1"/>
              <a:t>will</a:t>
            </a:r>
            <a:r>
              <a:rPr lang="pt-PT" dirty="0"/>
              <a:t> </a:t>
            </a:r>
            <a:r>
              <a:rPr lang="pt-PT" dirty="0" err="1"/>
              <a:t>think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tomorrow</a:t>
            </a:r>
            <a:r>
              <a:rPr lang="pt-PT" dirty="0"/>
              <a:t> 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D28F9-C8A2-7E4E-9B9A-DF6737F61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pic>
        <p:nvPicPr>
          <p:cNvPr id="4098" name="Picture 2" descr="Person Lying on Bed Covering White Blanket">
            <a:extLst>
              <a:ext uri="{FF2B5EF4-FFF2-40B4-BE49-F238E27FC236}">
                <a16:creationId xmlns:a16="http://schemas.microsoft.com/office/drawing/2014/main" id="{9B6608B3-AEBC-274D-A0AC-6DB2CC5EB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10694" y="1647825"/>
            <a:ext cx="6170612" cy="408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740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ACF5E-331E-D449-897E-FC3968323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suddenly</a:t>
            </a:r>
            <a:r>
              <a:rPr lang="pt-PT" dirty="0"/>
              <a:t> </a:t>
            </a:r>
            <a:r>
              <a:rPr lang="pt-PT" dirty="0" err="1"/>
              <a:t>life</a:t>
            </a:r>
            <a:r>
              <a:rPr lang="pt-PT" dirty="0"/>
              <a:t> </a:t>
            </a:r>
            <a:r>
              <a:rPr lang="pt-PT" dirty="0" err="1"/>
              <a:t>changes</a:t>
            </a:r>
            <a:r>
              <a:rPr lang="pt-PT" dirty="0"/>
              <a:t> ....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B3A0B-ACCC-6F41-A5EA-E15D5FBB3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122" name="Picture 2" descr="Covid-19, Coronavírus, Corona, Vírus, Pandemia, Doença">
            <a:extLst>
              <a:ext uri="{FF2B5EF4-FFF2-40B4-BE49-F238E27FC236}">
                <a16:creationId xmlns:a16="http://schemas.microsoft.com/office/drawing/2014/main" id="{02B571EC-5ADE-954D-BCA0-B804237EF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488" y="1203324"/>
            <a:ext cx="8482012" cy="565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45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4406-04E4-EE4B-92F5-6F11A527B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Simple</a:t>
            </a:r>
            <a:r>
              <a:rPr lang="pt-PT" dirty="0"/>
              <a:t> ... </a:t>
            </a:r>
            <a:r>
              <a:rPr lang="pt-PT" dirty="0" err="1"/>
              <a:t>Just</a:t>
            </a:r>
            <a:r>
              <a:rPr lang="pt-PT" dirty="0"/>
              <a:t> </a:t>
            </a:r>
            <a:r>
              <a:rPr lang="pt-PT" dirty="0" err="1"/>
              <a:t>replicate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done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classroom</a:t>
            </a:r>
            <a:r>
              <a:rPr lang="pt-PT" dirty="0"/>
              <a:t> ....</a:t>
            </a:r>
          </a:p>
        </p:txBody>
      </p:sp>
      <p:pic>
        <p:nvPicPr>
          <p:cNvPr id="7170" name="Picture 2" descr="On Line, Curso, Formação, Professora, Computador">
            <a:extLst>
              <a:ext uri="{FF2B5EF4-FFF2-40B4-BE49-F238E27FC236}">
                <a16:creationId xmlns:a16="http://schemas.microsoft.com/office/drawing/2014/main" id="{22B3C351-04C7-D941-9365-C341D47E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361" y="1447801"/>
            <a:ext cx="617043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52B99-3B08-0C4A-B77E-C5EBDFA17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690688"/>
            <a:ext cx="27813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02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AFAD-A5C1-1746-BBDD-A32AD0AA3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Oh </a:t>
            </a:r>
            <a:r>
              <a:rPr lang="pt-PT" dirty="0" err="1"/>
              <a:t>wait</a:t>
            </a:r>
            <a:r>
              <a:rPr lang="pt-PT" dirty="0"/>
              <a:t> .... </a:t>
            </a:r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working</a:t>
            </a:r>
            <a:r>
              <a:rPr lang="pt-PT" dirty="0"/>
              <a:t>... </a:t>
            </a:r>
            <a:r>
              <a:rPr lang="pt-PT" dirty="0" err="1"/>
              <a:t>Need</a:t>
            </a:r>
            <a:r>
              <a:rPr lang="pt-PT" dirty="0"/>
              <a:t> to </a:t>
            </a:r>
            <a:r>
              <a:rPr lang="pt-PT" dirty="0" err="1"/>
              <a:t>change</a:t>
            </a:r>
            <a:r>
              <a:rPr lang="pt-PT" dirty="0"/>
              <a:t> </a:t>
            </a:r>
            <a:r>
              <a:rPr lang="pt-PT" dirty="0" err="1"/>
              <a:t>something</a:t>
            </a:r>
            <a:r>
              <a:rPr lang="pt-PT" dirty="0"/>
              <a:t> </a:t>
            </a:r>
          </a:p>
        </p:txBody>
      </p:sp>
      <p:pic>
        <p:nvPicPr>
          <p:cNvPr id="6146" name="Picture 2" descr="Aluna, Computador Portátil, Escrivaninha">
            <a:extLst>
              <a:ext uri="{FF2B5EF4-FFF2-40B4-BE49-F238E27FC236}">
                <a16:creationId xmlns:a16="http://schemas.microsoft.com/office/drawing/2014/main" id="{ADEA55AF-D261-9346-B9C3-89E78CAAE0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951" y="1378839"/>
            <a:ext cx="497986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92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ndefined">
            <a:extLst>
              <a:ext uri="{FF2B5EF4-FFF2-40B4-BE49-F238E27FC236}">
                <a16:creationId xmlns:a16="http://schemas.microsoft.com/office/drawing/2014/main" id="{50931D9D-6184-1640-9ABA-0CC20DC96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4550" y="338138"/>
            <a:ext cx="7658101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54EE83-9655-E242-B049-749787485EA1}"/>
              </a:ext>
            </a:extLst>
          </p:cNvPr>
          <p:cNvSpPr txBox="1"/>
          <p:nvPr/>
        </p:nvSpPr>
        <p:spPr>
          <a:xfrm>
            <a:off x="3843337" y="5443539"/>
            <a:ext cx="550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© Trompe l'oeil graffiti at CEPT university -- inspired by Banksy's </a:t>
            </a:r>
            <a:r>
              <a:rPr lang="en-IE" i="1" dirty="0"/>
              <a:t>Sweep It Under The Carpet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96659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EDAF63B6-452D-F04F-A552-BC39AB60869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832" y="1419071"/>
            <a:ext cx="7548336" cy="49374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36181A-C891-1445-A16B-C70206DD4E08}"/>
              </a:ext>
            </a:extLst>
          </p:cNvPr>
          <p:cNvSpPr txBox="1"/>
          <p:nvPr/>
        </p:nvSpPr>
        <p:spPr>
          <a:xfrm>
            <a:off x="7249886" y="5834743"/>
            <a:ext cx="2242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rawpixel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.(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Freepik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F9C684-6CB7-824C-9FFD-28083AB8B2C3}"/>
              </a:ext>
            </a:extLst>
          </p:cNvPr>
          <p:cNvSpPr/>
          <p:nvPr/>
        </p:nvSpPr>
        <p:spPr>
          <a:xfrm>
            <a:off x="1034143" y="269204"/>
            <a:ext cx="10123714" cy="76944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FFFBF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Innovation in Science Education</a:t>
            </a:r>
          </a:p>
        </p:txBody>
      </p:sp>
    </p:spTree>
    <p:extLst>
      <p:ext uri="{BB962C8B-B14F-4D97-AF65-F5344CB8AC3E}">
        <p14:creationId xmlns:p14="http://schemas.microsoft.com/office/powerpoint/2010/main" val="3383255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4B05-7506-8B45-B682-E15F9987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1430000" cy="1325563"/>
          </a:xfrm>
        </p:spPr>
        <p:txBody>
          <a:bodyPr>
            <a:normAutofit/>
          </a:bodyPr>
          <a:lstStyle/>
          <a:p>
            <a:pPr algn="ctr"/>
            <a:r>
              <a:rPr lang="en-AU" sz="3600" dirty="0"/>
              <a:t>For sure technology will help me with this objective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05A7B-734A-5743-9FEC-5FD5C3AED04F}"/>
              </a:ext>
            </a:extLst>
          </p:cNvPr>
          <p:cNvSpPr txBox="1"/>
          <p:nvPr/>
        </p:nvSpPr>
        <p:spPr>
          <a:xfrm>
            <a:off x="3152775" y="6120369"/>
            <a:ext cx="256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VHargyono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(WMF)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50514E5-9050-6849-84BC-8FCF228B5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4765" y="1128766"/>
            <a:ext cx="7522459" cy="50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aphic 5" descr="Cloud Computing outline">
            <a:extLst>
              <a:ext uri="{FF2B5EF4-FFF2-40B4-BE49-F238E27FC236}">
                <a16:creationId xmlns:a16="http://schemas.microsoft.com/office/drawing/2014/main" id="{501A433A-55A9-6349-BADA-C65C69FC4F06}"/>
              </a:ext>
            </a:extLst>
          </p:cNvPr>
          <p:cNvGrpSpPr/>
          <p:nvPr/>
        </p:nvGrpSpPr>
        <p:grpSpPr>
          <a:xfrm rot="20030096">
            <a:off x="2316388" y="2655158"/>
            <a:ext cx="1472715" cy="1434190"/>
            <a:chOff x="916880" y="2021568"/>
            <a:chExt cx="1472715" cy="1434190"/>
          </a:xfrm>
          <a:solidFill>
            <a:srgbClr val="0000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10C131F-032C-2949-B229-549452C374D8}"/>
                </a:ext>
              </a:extLst>
            </p:cNvPr>
            <p:cNvSpPr/>
            <p:nvPr/>
          </p:nvSpPr>
          <p:spPr>
            <a:xfrm>
              <a:off x="1444075" y="2021568"/>
              <a:ext cx="945520" cy="543287"/>
            </a:xfrm>
            <a:custGeom>
              <a:avLst/>
              <a:gdLst>
                <a:gd name="connsiteX0" fmla="*/ 807340 w 945520"/>
                <a:gd name="connsiteY0" fmla="*/ 268890 h 543287"/>
                <a:gd name="connsiteX1" fmla="*/ 800322 w 945520"/>
                <a:gd name="connsiteY1" fmla="*/ 268890 h 543287"/>
                <a:gd name="connsiteX2" fmla="*/ 729413 w 945520"/>
                <a:gd name="connsiteY2" fmla="*/ 130873 h 543287"/>
                <a:gd name="connsiteX3" fmla="*/ 728304 w 945520"/>
                <a:gd name="connsiteY3" fmla="*/ 130037 h 543287"/>
                <a:gd name="connsiteX4" fmla="*/ 727122 w 945520"/>
                <a:gd name="connsiteY4" fmla="*/ 129291 h 543287"/>
                <a:gd name="connsiteX5" fmla="*/ 629541 w 945520"/>
                <a:gd name="connsiteY5" fmla="*/ 99746 h 543287"/>
                <a:gd name="connsiteX6" fmla="*/ 575742 w 945520"/>
                <a:gd name="connsiteY6" fmla="*/ 107764 h 543287"/>
                <a:gd name="connsiteX7" fmla="*/ 397561 w 945520"/>
                <a:gd name="connsiteY7" fmla="*/ 1 h 543287"/>
                <a:gd name="connsiteX8" fmla="*/ 352634 w 945520"/>
                <a:gd name="connsiteY8" fmla="*/ 4819 h 543287"/>
                <a:gd name="connsiteX9" fmla="*/ 351562 w 945520"/>
                <a:gd name="connsiteY9" fmla="*/ 5001 h 543287"/>
                <a:gd name="connsiteX10" fmla="*/ 350416 w 945520"/>
                <a:gd name="connsiteY10" fmla="*/ 5256 h 543287"/>
                <a:gd name="connsiteX11" fmla="*/ 194072 w 945520"/>
                <a:gd name="connsiteY11" fmla="*/ 200382 h 543287"/>
                <a:gd name="connsiteX12" fmla="*/ 194072 w 945520"/>
                <a:gd name="connsiteY12" fmla="*/ 203418 h 543287"/>
                <a:gd name="connsiteX13" fmla="*/ 169727 w 945520"/>
                <a:gd name="connsiteY13" fmla="*/ 201600 h 543287"/>
                <a:gd name="connsiteX14" fmla="*/ 34382 w 945520"/>
                <a:gd name="connsiteY14" fmla="*/ 270345 h 543287"/>
                <a:gd name="connsiteX15" fmla="*/ 14873 w 945520"/>
                <a:gd name="connsiteY15" fmla="*/ 445289 h 543287"/>
                <a:gd name="connsiteX16" fmla="*/ 15291 w 945520"/>
                <a:gd name="connsiteY16" fmla="*/ 446252 h 543287"/>
                <a:gd name="connsiteX17" fmla="*/ 15764 w 945520"/>
                <a:gd name="connsiteY17" fmla="*/ 447216 h 543287"/>
                <a:gd name="connsiteX18" fmla="*/ 160072 w 945520"/>
                <a:gd name="connsiteY18" fmla="*/ 543143 h 543287"/>
                <a:gd name="connsiteX19" fmla="*/ 161636 w 945520"/>
                <a:gd name="connsiteY19" fmla="*/ 543288 h 543287"/>
                <a:gd name="connsiteX20" fmla="*/ 805358 w 945520"/>
                <a:gd name="connsiteY20" fmla="*/ 543288 h 543287"/>
                <a:gd name="connsiteX21" fmla="*/ 945521 w 945520"/>
                <a:gd name="connsiteY21" fmla="*/ 408635 h 543287"/>
                <a:gd name="connsiteX22" fmla="*/ 945521 w 945520"/>
                <a:gd name="connsiteY22" fmla="*/ 407907 h 543287"/>
                <a:gd name="connsiteX23" fmla="*/ 945521 w 945520"/>
                <a:gd name="connsiteY23" fmla="*/ 407180 h 543287"/>
                <a:gd name="connsiteX24" fmla="*/ 807340 w 945520"/>
                <a:gd name="connsiteY24" fmla="*/ 268890 h 543287"/>
                <a:gd name="connsiteX25" fmla="*/ 805067 w 945520"/>
                <a:gd name="connsiteY25" fmla="*/ 506925 h 543287"/>
                <a:gd name="connsiteX26" fmla="*/ 163254 w 945520"/>
                <a:gd name="connsiteY26" fmla="*/ 506925 h 543287"/>
                <a:gd name="connsiteX27" fmla="*/ 48328 w 945520"/>
                <a:gd name="connsiteY27" fmla="*/ 431034 h 543287"/>
                <a:gd name="connsiteX28" fmla="*/ 63509 w 945520"/>
                <a:gd name="connsiteY28" fmla="*/ 292235 h 543287"/>
                <a:gd name="connsiteX29" fmla="*/ 169763 w 945520"/>
                <a:gd name="connsiteY29" fmla="*/ 238036 h 543287"/>
                <a:gd name="connsiteX30" fmla="*/ 191999 w 945520"/>
                <a:gd name="connsiteY30" fmla="*/ 239581 h 543287"/>
                <a:gd name="connsiteX31" fmla="*/ 230181 w 945520"/>
                <a:gd name="connsiteY31" fmla="*/ 246672 h 543287"/>
                <a:gd name="connsiteX32" fmla="*/ 230395 w 945520"/>
                <a:gd name="connsiteY32" fmla="*/ 246530 h 543287"/>
                <a:gd name="connsiteX33" fmla="*/ 230399 w 945520"/>
                <a:gd name="connsiteY33" fmla="*/ 246490 h 543287"/>
                <a:gd name="connsiteX34" fmla="*/ 230399 w 945520"/>
                <a:gd name="connsiteY34" fmla="*/ 203291 h 543287"/>
                <a:gd name="connsiteX35" fmla="*/ 358343 w 945520"/>
                <a:gd name="connsiteY35" fmla="*/ 40656 h 543287"/>
                <a:gd name="connsiteX36" fmla="*/ 397379 w 945520"/>
                <a:gd name="connsiteY36" fmla="*/ 36328 h 543287"/>
                <a:gd name="connsiteX37" fmla="*/ 544833 w 945520"/>
                <a:gd name="connsiteY37" fmla="*/ 127400 h 543287"/>
                <a:gd name="connsiteX38" fmla="*/ 557778 w 945520"/>
                <a:gd name="connsiteY38" fmla="*/ 153273 h 543287"/>
                <a:gd name="connsiteX39" fmla="*/ 557996 w 945520"/>
                <a:gd name="connsiteY39" fmla="*/ 153273 h 543287"/>
                <a:gd name="connsiteX40" fmla="*/ 586032 w 945520"/>
                <a:gd name="connsiteY40" fmla="*/ 142491 h 543287"/>
                <a:gd name="connsiteX41" fmla="*/ 629414 w 945520"/>
                <a:gd name="connsiteY41" fmla="*/ 135982 h 543287"/>
                <a:gd name="connsiteX42" fmla="*/ 707468 w 945520"/>
                <a:gd name="connsiteY42" fmla="*/ 159836 h 543287"/>
                <a:gd name="connsiteX43" fmla="*/ 763868 w 945520"/>
                <a:gd name="connsiteY43" fmla="*/ 270563 h 543287"/>
                <a:gd name="connsiteX44" fmla="*/ 763868 w 945520"/>
                <a:gd name="connsiteY44" fmla="*/ 305108 h 543287"/>
                <a:gd name="connsiteX45" fmla="*/ 764049 w 945520"/>
                <a:gd name="connsiteY45" fmla="*/ 305290 h 543287"/>
                <a:gd name="connsiteX46" fmla="*/ 807231 w 945520"/>
                <a:gd name="connsiteY46" fmla="*/ 305290 h 543287"/>
                <a:gd name="connsiteX47" fmla="*/ 909157 w 945520"/>
                <a:gd name="connsiteY47" fmla="*/ 406998 h 543287"/>
                <a:gd name="connsiteX48" fmla="*/ 909157 w 945520"/>
                <a:gd name="connsiteY48" fmla="*/ 407180 h 543287"/>
                <a:gd name="connsiteX49" fmla="*/ 805067 w 945520"/>
                <a:gd name="connsiteY49" fmla="*/ 506925 h 54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45520" h="543287">
                  <a:moveTo>
                    <a:pt x="807340" y="268890"/>
                  </a:moveTo>
                  <a:lnTo>
                    <a:pt x="800322" y="268890"/>
                  </a:lnTo>
                  <a:cubicBezTo>
                    <a:pt x="799320" y="214391"/>
                    <a:pt x="773135" y="163426"/>
                    <a:pt x="729413" y="130873"/>
                  </a:cubicBezTo>
                  <a:lnTo>
                    <a:pt x="728304" y="130037"/>
                  </a:lnTo>
                  <a:lnTo>
                    <a:pt x="727122" y="129291"/>
                  </a:lnTo>
                  <a:cubicBezTo>
                    <a:pt x="698128" y="110233"/>
                    <a:pt x="664237" y="99971"/>
                    <a:pt x="629541" y="99746"/>
                  </a:cubicBezTo>
                  <a:cubicBezTo>
                    <a:pt x="611301" y="99630"/>
                    <a:pt x="593154" y="102335"/>
                    <a:pt x="575742" y="107764"/>
                  </a:cubicBezTo>
                  <a:cubicBezTo>
                    <a:pt x="541207" y="41318"/>
                    <a:pt x="472446" y="-268"/>
                    <a:pt x="397561" y="1"/>
                  </a:cubicBezTo>
                  <a:cubicBezTo>
                    <a:pt x="382476" y="341"/>
                    <a:pt x="367447" y="1953"/>
                    <a:pt x="352634" y="4819"/>
                  </a:cubicBezTo>
                  <a:lnTo>
                    <a:pt x="351562" y="5001"/>
                  </a:lnTo>
                  <a:lnTo>
                    <a:pt x="350416" y="5256"/>
                  </a:lnTo>
                  <a:cubicBezTo>
                    <a:pt x="259322" y="26114"/>
                    <a:pt x="194568" y="106931"/>
                    <a:pt x="194072" y="200382"/>
                  </a:cubicBezTo>
                  <a:cubicBezTo>
                    <a:pt x="194072" y="201363"/>
                    <a:pt x="194072" y="203418"/>
                    <a:pt x="194072" y="203418"/>
                  </a:cubicBezTo>
                  <a:cubicBezTo>
                    <a:pt x="186034" y="202038"/>
                    <a:pt x="177881" y="201429"/>
                    <a:pt x="169727" y="201600"/>
                  </a:cubicBezTo>
                  <a:cubicBezTo>
                    <a:pt x="116252" y="201711"/>
                    <a:pt x="66013" y="227229"/>
                    <a:pt x="34382" y="270345"/>
                  </a:cubicBezTo>
                  <a:cubicBezTo>
                    <a:pt x="-3045" y="320933"/>
                    <a:pt x="-10490" y="387698"/>
                    <a:pt x="14873" y="445289"/>
                  </a:cubicBezTo>
                  <a:lnTo>
                    <a:pt x="15291" y="446252"/>
                  </a:lnTo>
                  <a:lnTo>
                    <a:pt x="15764" y="447216"/>
                  </a:lnTo>
                  <a:cubicBezTo>
                    <a:pt x="43735" y="502270"/>
                    <a:pt x="98484" y="538664"/>
                    <a:pt x="160072" y="543143"/>
                  </a:cubicBezTo>
                  <a:lnTo>
                    <a:pt x="161636" y="543288"/>
                  </a:lnTo>
                  <a:lnTo>
                    <a:pt x="805358" y="543288"/>
                  </a:lnTo>
                  <a:cubicBezTo>
                    <a:pt x="880327" y="542508"/>
                    <a:pt x="941737" y="483512"/>
                    <a:pt x="945521" y="408635"/>
                  </a:cubicBezTo>
                  <a:lnTo>
                    <a:pt x="945521" y="407907"/>
                  </a:lnTo>
                  <a:lnTo>
                    <a:pt x="945521" y="407180"/>
                  </a:lnTo>
                  <a:cubicBezTo>
                    <a:pt x="945530" y="330842"/>
                    <a:pt x="883677" y="268941"/>
                    <a:pt x="807340" y="268890"/>
                  </a:cubicBezTo>
                  <a:close/>
                  <a:moveTo>
                    <a:pt x="805067" y="506925"/>
                  </a:moveTo>
                  <a:lnTo>
                    <a:pt x="163254" y="506925"/>
                  </a:lnTo>
                  <a:cubicBezTo>
                    <a:pt x="114320" y="503434"/>
                    <a:pt x="70755" y="474667"/>
                    <a:pt x="48328" y="431034"/>
                  </a:cubicBezTo>
                  <a:cubicBezTo>
                    <a:pt x="28137" y="385393"/>
                    <a:pt x="33929" y="332433"/>
                    <a:pt x="63509" y="292235"/>
                  </a:cubicBezTo>
                  <a:cubicBezTo>
                    <a:pt x="88336" y="258350"/>
                    <a:pt x="127756" y="238241"/>
                    <a:pt x="169763" y="238036"/>
                  </a:cubicBezTo>
                  <a:cubicBezTo>
                    <a:pt x="177201" y="238049"/>
                    <a:pt x="184630" y="238565"/>
                    <a:pt x="191999" y="239581"/>
                  </a:cubicBezTo>
                  <a:lnTo>
                    <a:pt x="230181" y="246672"/>
                  </a:lnTo>
                  <a:cubicBezTo>
                    <a:pt x="230279" y="246692"/>
                    <a:pt x="230375" y="246628"/>
                    <a:pt x="230395" y="246530"/>
                  </a:cubicBezTo>
                  <a:cubicBezTo>
                    <a:pt x="230397" y="246518"/>
                    <a:pt x="230399" y="246503"/>
                    <a:pt x="230399" y="246490"/>
                  </a:cubicBezTo>
                  <a:lnTo>
                    <a:pt x="230399" y="203291"/>
                  </a:lnTo>
                  <a:cubicBezTo>
                    <a:pt x="229572" y="125762"/>
                    <a:pt x="282800" y="58103"/>
                    <a:pt x="358343" y="40656"/>
                  </a:cubicBezTo>
                  <a:cubicBezTo>
                    <a:pt x="371214" y="38147"/>
                    <a:pt x="384270" y="36700"/>
                    <a:pt x="397379" y="36328"/>
                  </a:cubicBezTo>
                  <a:cubicBezTo>
                    <a:pt x="459892" y="36028"/>
                    <a:pt x="517113" y="71370"/>
                    <a:pt x="544833" y="127400"/>
                  </a:cubicBezTo>
                  <a:lnTo>
                    <a:pt x="557778" y="153273"/>
                  </a:lnTo>
                  <a:cubicBezTo>
                    <a:pt x="557840" y="153329"/>
                    <a:pt x="557935" y="153329"/>
                    <a:pt x="557996" y="153273"/>
                  </a:cubicBezTo>
                  <a:lnTo>
                    <a:pt x="586032" y="142491"/>
                  </a:lnTo>
                  <a:cubicBezTo>
                    <a:pt x="600062" y="138058"/>
                    <a:pt x="614701" y="135862"/>
                    <a:pt x="629414" y="135982"/>
                  </a:cubicBezTo>
                  <a:cubicBezTo>
                    <a:pt x="657192" y="136218"/>
                    <a:pt x="684305" y="144504"/>
                    <a:pt x="707468" y="159836"/>
                  </a:cubicBezTo>
                  <a:cubicBezTo>
                    <a:pt x="742548" y="185894"/>
                    <a:pt x="763417" y="226865"/>
                    <a:pt x="763868" y="270563"/>
                  </a:cubicBezTo>
                  <a:lnTo>
                    <a:pt x="763868" y="305108"/>
                  </a:lnTo>
                  <a:cubicBezTo>
                    <a:pt x="763868" y="305208"/>
                    <a:pt x="763949" y="305290"/>
                    <a:pt x="764049" y="305290"/>
                  </a:cubicBezTo>
                  <a:lnTo>
                    <a:pt x="807231" y="305290"/>
                  </a:lnTo>
                  <a:cubicBezTo>
                    <a:pt x="863463" y="305230"/>
                    <a:pt x="909097" y="350766"/>
                    <a:pt x="909157" y="406998"/>
                  </a:cubicBezTo>
                  <a:cubicBezTo>
                    <a:pt x="909157" y="407058"/>
                    <a:pt x="909157" y="407120"/>
                    <a:pt x="909157" y="407180"/>
                  </a:cubicBezTo>
                  <a:cubicBezTo>
                    <a:pt x="906490" y="462810"/>
                    <a:pt x="860761" y="506630"/>
                    <a:pt x="805067" y="506925"/>
                  </a:cubicBezTo>
                  <a:close/>
                </a:path>
              </a:pathLst>
            </a:custGeom>
            <a:solidFill>
              <a:srgbClr val="000000"/>
            </a:solidFill>
            <a:ln w="181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7182B67-0B3F-BB45-8CEE-E9867DB6D5F4}"/>
                </a:ext>
              </a:extLst>
            </p:cNvPr>
            <p:cNvSpPr/>
            <p:nvPr/>
          </p:nvSpPr>
          <p:spPr>
            <a:xfrm>
              <a:off x="916880" y="2710309"/>
              <a:ext cx="836357" cy="745448"/>
            </a:xfrm>
            <a:custGeom>
              <a:avLst/>
              <a:gdLst>
                <a:gd name="connsiteX0" fmla="*/ 763630 w 836357"/>
                <a:gd name="connsiteY0" fmla="*/ 0 h 745448"/>
                <a:gd name="connsiteX1" fmla="*/ 72727 w 836357"/>
                <a:gd name="connsiteY1" fmla="*/ 0 h 745448"/>
                <a:gd name="connsiteX2" fmla="*/ 0 w 836357"/>
                <a:gd name="connsiteY2" fmla="*/ 72727 h 745448"/>
                <a:gd name="connsiteX3" fmla="*/ 0 w 836357"/>
                <a:gd name="connsiteY3" fmla="*/ 527269 h 745448"/>
                <a:gd name="connsiteX4" fmla="*/ 72727 w 836357"/>
                <a:gd name="connsiteY4" fmla="*/ 599995 h 745448"/>
                <a:gd name="connsiteX5" fmla="*/ 345452 w 836357"/>
                <a:gd name="connsiteY5" fmla="*/ 599995 h 745448"/>
                <a:gd name="connsiteX6" fmla="*/ 345452 w 836357"/>
                <a:gd name="connsiteY6" fmla="*/ 709085 h 745448"/>
                <a:gd name="connsiteX7" fmla="*/ 236362 w 836357"/>
                <a:gd name="connsiteY7" fmla="*/ 709085 h 745448"/>
                <a:gd name="connsiteX8" fmla="*/ 236362 w 836357"/>
                <a:gd name="connsiteY8" fmla="*/ 745449 h 745448"/>
                <a:gd name="connsiteX9" fmla="*/ 599995 w 836357"/>
                <a:gd name="connsiteY9" fmla="*/ 745449 h 745448"/>
                <a:gd name="connsiteX10" fmla="*/ 599995 w 836357"/>
                <a:gd name="connsiteY10" fmla="*/ 709085 h 745448"/>
                <a:gd name="connsiteX11" fmla="*/ 490905 w 836357"/>
                <a:gd name="connsiteY11" fmla="*/ 709085 h 745448"/>
                <a:gd name="connsiteX12" fmla="*/ 490905 w 836357"/>
                <a:gd name="connsiteY12" fmla="*/ 599995 h 745448"/>
                <a:gd name="connsiteX13" fmla="*/ 763630 w 836357"/>
                <a:gd name="connsiteY13" fmla="*/ 599995 h 745448"/>
                <a:gd name="connsiteX14" fmla="*/ 836357 w 836357"/>
                <a:gd name="connsiteY14" fmla="*/ 527269 h 745448"/>
                <a:gd name="connsiteX15" fmla="*/ 836357 w 836357"/>
                <a:gd name="connsiteY15" fmla="*/ 72727 h 745448"/>
                <a:gd name="connsiteX16" fmla="*/ 763630 w 836357"/>
                <a:gd name="connsiteY16" fmla="*/ 0 h 745448"/>
                <a:gd name="connsiteX17" fmla="*/ 454542 w 836357"/>
                <a:gd name="connsiteY17" fmla="*/ 709085 h 745448"/>
                <a:gd name="connsiteX18" fmla="*/ 381815 w 836357"/>
                <a:gd name="connsiteY18" fmla="*/ 709085 h 745448"/>
                <a:gd name="connsiteX19" fmla="*/ 381815 w 836357"/>
                <a:gd name="connsiteY19" fmla="*/ 599995 h 745448"/>
                <a:gd name="connsiteX20" fmla="*/ 454542 w 836357"/>
                <a:gd name="connsiteY20" fmla="*/ 599995 h 745448"/>
                <a:gd name="connsiteX21" fmla="*/ 799994 w 836357"/>
                <a:gd name="connsiteY21" fmla="*/ 527269 h 745448"/>
                <a:gd name="connsiteX22" fmla="*/ 763630 w 836357"/>
                <a:gd name="connsiteY22" fmla="*/ 563632 h 745448"/>
                <a:gd name="connsiteX23" fmla="*/ 72727 w 836357"/>
                <a:gd name="connsiteY23" fmla="*/ 563632 h 745448"/>
                <a:gd name="connsiteX24" fmla="*/ 36363 w 836357"/>
                <a:gd name="connsiteY24" fmla="*/ 527269 h 745448"/>
                <a:gd name="connsiteX25" fmla="*/ 36363 w 836357"/>
                <a:gd name="connsiteY25" fmla="*/ 72727 h 745448"/>
                <a:gd name="connsiteX26" fmla="*/ 72727 w 836357"/>
                <a:gd name="connsiteY26" fmla="*/ 36363 h 745448"/>
                <a:gd name="connsiteX27" fmla="*/ 763630 w 836357"/>
                <a:gd name="connsiteY27" fmla="*/ 36363 h 745448"/>
                <a:gd name="connsiteX28" fmla="*/ 799994 w 836357"/>
                <a:gd name="connsiteY28" fmla="*/ 72727 h 74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36357" h="745448">
                  <a:moveTo>
                    <a:pt x="763630" y="0"/>
                  </a:moveTo>
                  <a:lnTo>
                    <a:pt x="72727" y="0"/>
                  </a:lnTo>
                  <a:cubicBezTo>
                    <a:pt x="32561" y="0"/>
                    <a:pt x="0" y="32562"/>
                    <a:pt x="0" y="72727"/>
                  </a:cubicBezTo>
                  <a:lnTo>
                    <a:pt x="0" y="527269"/>
                  </a:lnTo>
                  <a:cubicBezTo>
                    <a:pt x="0" y="567434"/>
                    <a:pt x="32561" y="599995"/>
                    <a:pt x="72727" y="599995"/>
                  </a:cubicBezTo>
                  <a:lnTo>
                    <a:pt x="345452" y="599995"/>
                  </a:lnTo>
                  <a:lnTo>
                    <a:pt x="345452" y="709085"/>
                  </a:lnTo>
                  <a:lnTo>
                    <a:pt x="236362" y="709085"/>
                  </a:lnTo>
                  <a:lnTo>
                    <a:pt x="236362" y="745449"/>
                  </a:lnTo>
                  <a:lnTo>
                    <a:pt x="599995" y="745449"/>
                  </a:lnTo>
                  <a:lnTo>
                    <a:pt x="599995" y="709085"/>
                  </a:lnTo>
                  <a:lnTo>
                    <a:pt x="490905" y="709085"/>
                  </a:lnTo>
                  <a:lnTo>
                    <a:pt x="490905" y="599995"/>
                  </a:lnTo>
                  <a:lnTo>
                    <a:pt x="763630" y="599995"/>
                  </a:lnTo>
                  <a:cubicBezTo>
                    <a:pt x="803796" y="599995"/>
                    <a:pt x="836357" y="567434"/>
                    <a:pt x="836357" y="527269"/>
                  </a:cubicBezTo>
                  <a:lnTo>
                    <a:pt x="836357" y="72727"/>
                  </a:lnTo>
                  <a:cubicBezTo>
                    <a:pt x="836357" y="32562"/>
                    <a:pt x="803796" y="0"/>
                    <a:pt x="763630" y="0"/>
                  </a:cubicBezTo>
                  <a:close/>
                  <a:moveTo>
                    <a:pt x="454542" y="709085"/>
                  </a:moveTo>
                  <a:lnTo>
                    <a:pt x="381815" y="709085"/>
                  </a:lnTo>
                  <a:lnTo>
                    <a:pt x="381815" y="599995"/>
                  </a:lnTo>
                  <a:lnTo>
                    <a:pt x="454542" y="599995"/>
                  </a:lnTo>
                  <a:close/>
                  <a:moveTo>
                    <a:pt x="799994" y="527269"/>
                  </a:moveTo>
                  <a:cubicBezTo>
                    <a:pt x="799994" y="547352"/>
                    <a:pt x="783714" y="563632"/>
                    <a:pt x="763630" y="563632"/>
                  </a:cubicBezTo>
                  <a:lnTo>
                    <a:pt x="72727" y="563632"/>
                  </a:lnTo>
                  <a:cubicBezTo>
                    <a:pt x="52643" y="563632"/>
                    <a:pt x="36363" y="547352"/>
                    <a:pt x="36363" y="527269"/>
                  </a:cubicBezTo>
                  <a:lnTo>
                    <a:pt x="36363" y="72727"/>
                  </a:lnTo>
                  <a:cubicBezTo>
                    <a:pt x="36363" y="52643"/>
                    <a:pt x="52643" y="36363"/>
                    <a:pt x="72727" y="36363"/>
                  </a:cubicBezTo>
                  <a:lnTo>
                    <a:pt x="763630" y="36363"/>
                  </a:lnTo>
                  <a:cubicBezTo>
                    <a:pt x="783714" y="36363"/>
                    <a:pt x="799994" y="52643"/>
                    <a:pt x="799994" y="72727"/>
                  </a:cubicBezTo>
                  <a:close/>
                </a:path>
              </a:pathLst>
            </a:custGeom>
            <a:solidFill>
              <a:srgbClr val="000000"/>
            </a:solidFill>
            <a:ln w="181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F6EFBA0-4E77-0C42-8D0C-772F4E5CD0B9}"/>
                </a:ext>
              </a:extLst>
            </p:cNvPr>
            <p:cNvSpPr/>
            <p:nvPr/>
          </p:nvSpPr>
          <p:spPr>
            <a:xfrm>
              <a:off x="989607" y="2783036"/>
              <a:ext cx="690903" cy="454541"/>
            </a:xfrm>
            <a:custGeom>
              <a:avLst/>
              <a:gdLst>
                <a:gd name="connsiteX0" fmla="*/ 0 w 690903"/>
                <a:gd name="connsiteY0" fmla="*/ 454542 h 454541"/>
                <a:gd name="connsiteX1" fmla="*/ 690904 w 690903"/>
                <a:gd name="connsiteY1" fmla="*/ 454542 h 454541"/>
                <a:gd name="connsiteX2" fmla="*/ 690904 w 690903"/>
                <a:gd name="connsiteY2" fmla="*/ 0 h 454541"/>
                <a:gd name="connsiteX3" fmla="*/ 0 w 690903"/>
                <a:gd name="connsiteY3" fmla="*/ 0 h 454541"/>
                <a:gd name="connsiteX4" fmla="*/ 36363 w 690903"/>
                <a:gd name="connsiteY4" fmla="*/ 36363 h 454541"/>
                <a:gd name="connsiteX5" fmla="*/ 654540 w 690903"/>
                <a:gd name="connsiteY5" fmla="*/ 36363 h 454541"/>
                <a:gd name="connsiteX6" fmla="*/ 654540 w 690903"/>
                <a:gd name="connsiteY6" fmla="*/ 418179 h 454541"/>
                <a:gd name="connsiteX7" fmla="*/ 36363 w 690903"/>
                <a:gd name="connsiteY7" fmla="*/ 418179 h 454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0903" h="454541">
                  <a:moveTo>
                    <a:pt x="0" y="454542"/>
                  </a:moveTo>
                  <a:lnTo>
                    <a:pt x="690904" y="454542"/>
                  </a:lnTo>
                  <a:lnTo>
                    <a:pt x="690904" y="0"/>
                  </a:lnTo>
                  <a:lnTo>
                    <a:pt x="0" y="0"/>
                  </a:lnTo>
                  <a:close/>
                  <a:moveTo>
                    <a:pt x="36363" y="36363"/>
                  </a:moveTo>
                  <a:lnTo>
                    <a:pt x="654540" y="36363"/>
                  </a:lnTo>
                  <a:lnTo>
                    <a:pt x="654540" y="418179"/>
                  </a:lnTo>
                  <a:lnTo>
                    <a:pt x="36363" y="418179"/>
                  </a:lnTo>
                  <a:close/>
                </a:path>
              </a:pathLst>
            </a:custGeom>
            <a:solidFill>
              <a:srgbClr val="000000"/>
            </a:solidFill>
            <a:ln w="181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B8D5866-707A-E74A-855E-35DCCFDF9F81}"/>
                </a:ext>
              </a:extLst>
            </p:cNvPr>
            <p:cNvSpPr/>
            <p:nvPr/>
          </p:nvSpPr>
          <p:spPr>
            <a:xfrm>
              <a:off x="1062313" y="2224731"/>
              <a:ext cx="298454" cy="420269"/>
            </a:xfrm>
            <a:custGeom>
              <a:avLst/>
              <a:gdLst>
                <a:gd name="connsiteX0" fmla="*/ 53802 w 298454"/>
                <a:gd name="connsiteY0" fmla="*/ 405433 h 420269"/>
                <a:gd name="connsiteX1" fmla="*/ 36511 w 298454"/>
                <a:gd name="connsiteY1" fmla="*/ 330416 h 420269"/>
                <a:gd name="connsiteX2" fmla="*/ 241293 w 298454"/>
                <a:gd name="connsiteY2" fmla="*/ 121945 h 420269"/>
                <a:gd name="connsiteX3" fmla="*/ 244964 w 298454"/>
                <a:gd name="connsiteY3" fmla="*/ 121945 h 420269"/>
                <a:gd name="connsiteX4" fmla="*/ 246600 w 298454"/>
                <a:gd name="connsiteY4" fmla="*/ 121945 h 420269"/>
                <a:gd name="connsiteX5" fmla="*/ 246728 w 298454"/>
                <a:gd name="connsiteY5" fmla="*/ 122254 h 420269"/>
                <a:gd name="connsiteX6" fmla="*/ 150801 w 298454"/>
                <a:gd name="connsiteY6" fmla="*/ 218180 h 420269"/>
                <a:gd name="connsiteX7" fmla="*/ 176510 w 298454"/>
                <a:gd name="connsiteY7" fmla="*/ 243889 h 420269"/>
                <a:gd name="connsiteX8" fmla="*/ 298454 w 298454"/>
                <a:gd name="connsiteY8" fmla="*/ 121945 h 420269"/>
                <a:gd name="connsiteX9" fmla="*/ 176510 w 298454"/>
                <a:gd name="connsiteY9" fmla="*/ 0 h 420269"/>
                <a:gd name="connsiteX10" fmla="*/ 150801 w 298454"/>
                <a:gd name="connsiteY10" fmla="*/ 25709 h 420269"/>
                <a:gd name="connsiteX11" fmla="*/ 211855 w 298454"/>
                <a:gd name="connsiteY11" fmla="*/ 86763 h 420269"/>
                <a:gd name="connsiteX12" fmla="*/ 211746 w 298454"/>
                <a:gd name="connsiteY12" fmla="*/ 87072 h 420269"/>
                <a:gd name="connsiteX13" fmla="*/ 1460 w 298454"/>
                <a:gd name="connsiteY13" fmla="*/ 349612 h 420269"/>
                <a:gd name="connsiteX14" fmla="*/ 20602 w 298454"/>
                <a:gd name="connsiteY14" fmla="*/ 420270 h 42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8454" h="420269">
                  <a:moveTo>
                    <a:pt x="53802" y="405433"/>
                  </a:moveTo>
                  <a:cubicBezTo>
                    <a:pt x="43207" y="381792"/>
                    <a:pt x="37335" y="356308"/>
                    <a:pt x="36511" y="330416"/>
                  </a:cubicBezTo>
                  <a:cubicBezTo>
                    <a:pt x="35493" y="216298"/>
                    <a:pt x="127176" y="122963"/>
                    <a:pt x="241293" y="121945"/>
                  </a:cubicBezTo>
                  <a:cubicBezTo>
                    <a:pt x="242517" y="121934"/>
                    <a:pt x="243740" y="121934"/>
                    <a:pt x="244964" y="121945"/>
                  </a:cubicBezTo>
                  <a:lnTo>
                    <a:pt x="246600" y="121945"/>
                  </a:lnTo>
                  <a:cubicBezTo>
                    <a:pt x="246837" y="121945"/>
                    <a:pt x="246891" y="122090"/>
                    <a:pt x="246728" y="122254"/>
                  </a:cubicBezTo>
                  <a:lnTo>
                    <a:pt x="150801" y="218180"/>
                  </a:lnTo>
                  <a:lnTo>
                    <a:pt x="176510" y="243889"/>
                  </a:lnTo>
                  <a:lnTo>
                    <a:pt x="298454" y="121945"/>
                  </a:lnTo>
                  <a:lnTo>
                    <a:pt x="176510" y="0"/>
                  </a:lnTo>
                  <a:lnTo>
                    <a:pt x="150801" y="25709"/>
                  </a:lnTo>
                  <a:lnTo>
                    <a:pt x="211855" y="86763"/>
                  </a:lnTo>
                  <a:cubicBezTo>
                    <a:pt x="212001" y="86908"/>
                    <a:pt x="211855" y="87054"/>
                    <a:pt x="211746" y="87072"/>
                  </a:cubicBezTo>
                  <a:cubicBezTo>
                    <a:pt x="81178" y="101501"/>
                    <a:pt x="-12970" y="219046"/>
                    <a:pt x="1460" y="349612"/>
                  </a:cubicBezTo>
                  <a:cubicBezTo>
                    <a:pt x="4157" y="374012"/>
                    <a:pt x="10613" y="397846"/>
                    <a:pt x="20602" y="420270"/>
                  </a:cubicBezTo>
                  <a:close/>
                </a:path>
              </a:pathLst>
            </a:custGeom>
            <a:solidFill>
              <a:srgbClr val="000000"/>
            </a:solidFill>
            <a:ln w="181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B53153F-B81A-0949-8091-D22ACEE8D951}"/>
                </a:ext>
              </a:extLst>
            </p:cNvPr>
            <p:cNvSpPr/>
            <p:nvPr/>
          </p:nvSpPr>
          <p:spPr>
            <a:xfrm>
              <a:off x="1836618" y="2648346"/>
              <a:ext cx="298454" cy="420269"/>
            </a:xfrm>
            <a:custGeom>
              <a:avLst/>
              <a:gdLst>
                <a:gd name="connsiteX0" fmla="*/ 244653 w 298454"/>
                <a:gd name="connsiteY0" fmla="*/ 14836 h 420269"/>
                <a:gd name="connsiteX1" fmla="*/ 261943 w 298454"/>
                <a:gd name="connsiteY1" fmla="*/ 89854 h 420269"/>
                <a:gd name="connsiteX2" fmla="*/ 57161 w 298454"/>
                <a:gd name="connsiteY2" fmla="*/ 298325 h 420269"/>
                <a:gd name="connsiteX3" fmla="*/ 53491 w 298454"/>
                <a:gd name="connsiteY3" fmla="*/ 298325 h 420269"/>
                <a:gd name="connsiteX4" fmla="*/ 51854 w 298454"/>
                <a:gd name="connsiteY4" fmla="*/ 298325 h 420269"/>
                <a:gd name="connsiteX5" fmla="*/ 51727 w 298454"/>
                <a:gd name="connsiteY5" fmla="*/ 298016 h 420269"/>
                <a:gd name="connsiteX6" fmla="*/ 147653 w 298454"/>
                <a:gd name="connsiteY6" fmla="*/ 202089 h 420269"/>
                <a:gd name="connsiteX7" fmla="*/ 121945 w 298454"/>
                <a:gd name="connsiteY7" fmla="*/ 176380 h 420269"/>
                <a:gd name="connsiteX8" fmla="*/ 0 w 298454"/>
                <a:gd name="connsiteY8" fmla="*/ 298325 h 420269"/>
                <a:gd name="connsiteX9" fmla="*/ 121945 w 298454"/>
                <a:gd name="connsiteY9" fmla="*/ 420270 h 420269"/>
                <a:gd name="connsiteX10" fmla="*/ 147653 w 298454"/>
                <a:gd name="connsiteY10" fmla="*/ 394561 h 420269"/>
                <a:gd name="connsiteX11" fmla="*/ 86599 w 298454"/>
                <a:gd name="connsiteY11" fmla="*/ 333507 h 420269"/>
                <a:gd name="connsiteX12" fmla="*/ 86708 w 298454"/>
                <a:gd name="connsiteY12" fmla="*/ 333197 h 420269"/>
                <a:gd name="connsiteX13" fmla="*/ 296994 w 298454"/>
                <a:gd name="connsiteY13" fmla="*/ 70658 h 420269"/>
                <a:gd name="connsiteX14" fmla="*/ 277852 w 298454"/>
                <a:gd name="connsiteY14" fmla="*/ 0 h 42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8454" h="420269">
                  <a:moveTo>
                    <a:pt x="244653" y="14836"/>
                  </a:moveTo>
                  <a:cubicBezTo>
                    <a:pt x="255247" y="38478"/>
                    <a:pt x="261120" y="63961"/>
                    <a:pt x="261943" y="89854"/>
                  </a:cubicBezTo>
                  <a:cubicBezTo>
                    <a:pt x="262962" y="203971"/>
                    <a:pt x="171279" y="297307"/>
                    <a:pt x="57161" y="298325"/>
                  </a:cubicBezTo>
                  <a:cubicBezTo>
                    <a:pt x="55938" y="298336"/>
                    <a:pt x="54714" y="298336"/>
                    <a:pt x="53491" y="298325"/>
                  </a:cubicBezTo>
                  <a:lnTo>
                    <a:pt x="51854" y="298325"/>
                  </a:lnTo>
                  <a:cubicBezTo>
                    <a:pt x="51618" y="298325"/>
                    <a:pt x="51563" y="298180"/>
                    <a:pt x="51727" y="298016"/>
                  </a:cubicBezTo>
                  <a:lnTo>
                    <a:pt x="147653" y="202089"/>
                  </a:lnTo>
                  <a:lnTo>
                    <a:pt x="121945" y="176380"/>
                  </a:lnTo>
                  <a:lnTo>
                    <a:pt x="0" y="298325"/>
                  </a:lnTo>
                  <a:lnTo>
                    <a:pt x="121945" y="420270"/>
                  </a:lnTo>
                  <a:lnTo>
                    <a:pt x="147653" y="394561"/>
                  </a:lnTo>
                  <a:lnTo>
                    <a:pt x="86599" y="333507"/>
                  </a:lnTo>
                  <a:cubicBezTo>
                    <a:pt x="86454" y="333361"/>
                    <a:pt x="86599" y="333216"/>
                    <a:pt x="86708" y="333197"/>
                  </a:cubicBezTo>
                  <a:cubicBezTo>
                    <a:pt x="217277" y="318768"/>
                    <a:pt x="311425" y="201224"/>
                    <a:pt x="296994" y="70658"/>
                  </a:cubicBezTo>
                  <a:cubicBezTo>
                    <a:pt x="294298" y="46258"/>
                    <a:pt x="287841" y="22423"/>
                    <a:pt x="277852" y="0"/>
                  </a:cubicBezTo>
                  <a:close/>
                </a:path>
              </a:pathLst>
            </a:custGeom>
            <a:solidFill>
              <a:srgbClr val="000000"/>
            </a:solidFill>
            <a:ln w="1815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P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Graphic 7" descr="Tablet with solid fill">
            <a:extLst>
              <a:ext uri="{FF2B5EF4-FFF2-40B4-BE49-F238E27FC236}">
                <a16:creationId xmlns:a16="http://schemas.microsoft.com/office/drawing/2014/main" id="{92D5A180-7B2A-F74B-B719-D865F2C54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65454">
            <a:off x="8660242" y="1608019"/>
            <a:ext cx="914400" cy="914400"/>
          </a:xfrm>
          <a:prstGeom prst="rect">
            <a:avLst/>
          </a:prstGeom>
        </p:spPr>
      </p:pic>
      <p:pic>
        <p:nvPicPr>
          <p:cNvPr id="10" name="Graphic 9" descr="Phone Vibration with solid fill">
            <a:extLst>
              <a:ext uri="{FF2B5EF4-FFF2-40B4-BE49-F238E27FC236}">
                <a16:creationId xmlns:a16="http://schemas.microsoft.com/office/drawing/2014/main" id="{D2F08F31-5426-874A-B4F7-2091953D3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12109" y="4110984"/>
            <a:ext cx="722959" cy="722959"/>
          </a:xfrm>
          <a:prstGeom prst="rect">
            <a:avLst/>
          </a:prstGeom>
        </p:spPr>
      </p:pic>
      <p:pic>
        <p:nvPicPr>
          <p:cNvPr id="12" name="Graphic 11" descr="Calculator with solid fill">
            <a:extLst>
              <a:ext uri="{FF2B5EF4-FFF2-40B4-BE49-F238E27FC236}">
                <a16:creationId xmlns:a16="http://schemas.microsoft.com/office/drawing/2014/main" id="{1D16A5C2-287F-0249-BBDC-709A35876C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7857" y="4424223"/>
            <a:ext cx="914400" cy="914400"/>
          </a:xfrm>
          <a:prstGeom prst="rect">
            <a:avLst/>
          </a:prstGeom>
        </p:spPr>
      </p:pic>
      <p:pic>
        <p:nvPicPr>
          <p:cNvPr id="14" name="Graphic 13" descr="Virtual Reality headset with solid fill">
            <a:extLst>
              <a:ext uri="{FF2B5EF4-FFF2-40B4-BE49-F238E27FC236}">
                <a16:creationId xmlns:a16="http://schemas.microsoft.com/office/drawing/2014/main" id="{B39D8231-328D-2948-A911-04894E505F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78777" y="2802462"/>
            <a:ext cx="914400" cy="914400"/>
          </a:xfrm>
          <a:prstGeom prst="rect">
            <a:avLst/>
          </a:prstGeom>
        </p:spPr>
      </p:pic>
      <p:pic>
        <p:nvPicPr>
          <p:cNvPr id="16" name="Graphic 15" descr="Wireless router with solid fill">
            <a:extLst>
              <a:ext uri="{FF2B5EF4-FFF2-40B4-BE49-F238E27FC236}">
                <a16:creationId xmlns:a16="http://schemas.microsoft.com/office/drawing/2014/main" id="{5279A9D5-972D-EE4F-95F6-91030A364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81925" y="5226204"/>
            <a:ext cx="914400" cy="914400"/>
          </a:xfrm>
          <a:prstGeom prst="rect">
            <a:avLst/>
          </a:prstGeom>
        </p:spPr>
      </p:pic>
      <p:pic>
        <p:nvPicPr>
          <p:cNvPr id="18" name="Graphic 17" descr="Printer with solid fill">
            <a:extLst>
              <a:ext uri="{FF2B5EF4-FFF2-40B4-BE49-F238E27FC236}">
                <a16:creationId xmlns:a16="http://schemas.microsoft.com/office/drawing/2014/main" id="{0BE8B323-897B-C140-B135-9EC34C13F1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15097" y="1476289"/>
            <a:ext cx="914400" cy="914400"/>
          </a:xfrm>
          <a:prstGeom prst="rect">
            <a:avLst/>
          </a:prstGeom>
        </p:spPr>
      </p:pic>
      <p:pic>
        <p:nvPicPr>
          <p:cNvPr id="20" name="Graphic 19" descr="Internet with solid fill">
            <a:extLst>
              <a:ext uri="{FF2B5EF4-FFF2-40B4-BE49-F238E27FC236}">
                <a16:creationId xmlns:a16="http://schemas.microsoft.com/office/drawing/2014/main" id="{5DFF2CFF-215B-5B4B-9EFD-3869924337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73749" y="4939503"/>
            <a:ext cx="914400" cy="914400"/>
          </a:xfrm>
          <a:prstGeom prst="rect">
            <a:avLst/>
          </a:prstGeom>
        </p:spPr>
      </p:pic>
      <p:pic>
        <p:nvPicPr>
          <p:cNvPr id="22" name="Graphic 21" descr="Watch outline">
            <a:extLst>
              <a:ext uri="{FF2B5EF4-FFF2-40B4-BE49-F238E27FC236}">
                <a16:creationId xmlns:a16="http://schemas.microsoft.com/office/drawing/2014/main" id="{A6A054CB-9324-374E-A226-E92B3E3EE73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513701" y="15307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2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94308A-BD47-2642-B711-820E04AD2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12" y="814858"/>
            <a:ext cx="2209800" cy="50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CF34AB-5AB3-D04D-88CE-EBAD32CC62CF}"/>
              </a:ext>
            </a:extLst>
          </p:cNvPr>
          <p:cNvSpPr txBox="1"/>
          <p:nvPr/>
        </p:nvSpPr>
        <p:spPr>
          <a:xfrm>
            <a:off x="7291388" y="768691"/>
            <a:ext cx="272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7030A0"/>
                </a:solidFill>
                <a:latin typeface="Bradley Hand ITC" panose="03070402050302030203" pitchFamily="66" charset="77"/>
                <a:ea typeface="Verdana" panose="020B0604030504040204" pitchFamily="34" charset="0"/>
                <a:cs typeface="Verdana" panose="020B0604030504040204" pitchFamily="34" charset="0"/>
              </a:rPr>
              <a:t>It has to be free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39961-4233-1848-B786-C3BC086CCBB2}"/>
              </a:ext>
            </a:extLst>
          </p:cNvPr>
          <p:cNvSpPr txBox="1"/>
          <p:nvPr/>
        </p:nvSpPr>
        <p:spPr>
          <a:xfrm>
            <a:off x="9134475" y="1514945"/>
            <a:ext cx="17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7030A0"/>
                </a:solidFill>
                <a:latin typeface="Bradley Hand ITC" panose="03070402050302030203" pitchFamily="66" charset="77"/>
                <a:ea typeface="Verdana" panose="020B0604030504040204" pitchFamily="34" charset="0"/>
                <a:cs typeface="Verdana" panose="020B0604030504040204" pitchFamily="34" charset="0"/>
              </a:rPr>
              <a:t>Does it have good quality?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4BE5E-A95D-5547-8A6B-88DA66BF02D9}"/>
              </a:ext>
            </a:extLst>
          </p:cNvPr>
          <p:cNvSpPr txBox="1"/>
          <p:nvPr/>
        </p:nvSpPr>
        <p:spPr>
          <a:xfrm>
            <a:off x="414336" y="2057653"/>
            <a:ext cx="1771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7030A0"/>
                </a:solidFill>
                <a:latin typeface="Bradley Hand ITC" panose="03070402050302030203" pitchFamily="66" charset="77"/>
                <a:ea typeface="Verdana" panose="020B0604030504040204" pitchFamily="34" charset="0"/>
                <a:cs typeface="Verdana" panose="020B0604030504040204" pitchFamily="34" charset="0"/>
              </a:rPr>
              <a:t>Did anyone use this before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F2D7D2-5F2B-CE45-B367-65B0F6324080}"/>
              </a:ext>
            </a:extLst>
          </p:cNvPr>
          <p:cNvSpPr txBox="1"/>
          <p:nvPr/>
        </p:nvSpPr>
        <p:spPr>
          <a:xfrm>
            <a:off x="2466974" y="1535848"/>
            <a:ext cx="17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>
                <a:solidFill>
                  <a:srgbClr val="7030A0"/>
                </a:solidFill>
                <a:latin typeface="Bradley Hand ITC" panose="03070402050302030203" pitchFamily="66" charset="77"/>
                <a:ea typeface="Verdana" panose="020B0604030504040204" pitchFamily="34" charset="0"/>
                <a:cs typeface="Verdana" panose="020B0604030504040204" pitchFamily="34" charset="0"/>
              </a:rPr>
              <a:t>Does it have copyright?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F3AD35-E0D2-6E44-9C9F-A116A88DCA8B}"/>
              </a:ext>
            </a:extLst>
          </p:cNvPr>
          <p:cNvSpPr txBox="1"/>
          <p:nvPr/>
        </p:nvSpPr>
        <p:spPr>
          <a:xfrm>
            <a:off x="1624009" y="3300448"/>
            <a:ext cx="247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7030A0"/>
                </a:solidFill>
                <a:latin typeface="Bradley Hand ITC" panose="03070402050302030203" pitchFamily="66" charset="77"/>
                <a:ea typeface="Verdana" panose="020B0604030504040204" pitchFamily="34" charset="0"/>
                <a:cs typeface="Verdana" panose="020B0604030504040204" pitchFamily="34" charset="0"/>
              </a:rPr>
              <a:t>Is there any support?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CBC71-F123-E943-8D8D-3B6365ADA7F9}"/>
              </a:ext>
            </a:extLst>
          </p:cNvPr>
          <p:cNvSpPr txBox="1"/>
          <p:nvPr/>
        </p:nvSpPr>
        <p:spPr>
          <a:xfrm>
            <a:off x="2185986" y="4417531"/>
            <a:ext cx="17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>
                <a:solidFill>
                  <a:srgbClr val="7030A0"/>
                </a:solidFill>
                <a:latin typeface="Bradley Hand ITC" panose="03070402050302030203" pitchFamily="66" charset="77"/>
                <a:ea typeface="Verdana" panose="020B0604030504040204" pitchFamily="34" charset="0"/>
                <a:cs typeface="Verdana" panose="020B0604030504040204" pitchFamily="34" charset="0"/>
              </a:rPr>
              <a:t>Does it fit the curricula?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28BCC3-3542-D74B-9230-137ABB298E75}"/>
              </a:ext>
            </a:extLst>
          </p:cNvPr>
          <p:cNvSpPr txBox="1"/>
          <p:nvPr/>
        </p:nvSpPr>
        <p:spPr>
          <a:xfrm>
            <a:off x="7362825" y="2558678"/>
            <a:ext cx="1771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>
                <a:solidFill>
                  <a:srgbClr val="7030A0"/>
                </a:solidFill>
                <a:latin typeface="Bradley Hand ITC" panose="03070402050302030203" pitchFamily="66" charset="77"/>
                <a:ea typeface="Verdana" panose="020B0604030504040204" pitchFamily="34" charset="0"/>
                <a:cs typeface="Verdana" panose="020B0604030504040204" pitchFamily="34" charset="0"/>
              </a:rPr>
              <a:t>Does it require software?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F446B-62D7-9347-A027-C5CF217DD7E3}"/>
              </a:ext>
            </a:extLst>
          </p:cNvPr>
          <p:cNvSpPr txBox="1"/>
          <p:nvPr/>
        </p:nvSpPr>
        <p:spPr>
          <a:xfrm>
            <a:off x="7291388" y="4965952"/>
            <a:ext cx="17716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>
                <a:solidFill>
                  <a:srgbClr val="7030A0"/>
                </a:solidFill>
                <a:latin typeface="Bradley Hand ITC" panose="03070402050302030203" pitchFamily="66" charset="77"/>
                <a:ea typeface="Verdana" panose="020B0604030504040204" pitchFamily="34" charset="0"/>
                <a:cs typeface="Verdana" panose="020B0604030504040204" pitchFamily="34" charset="0"/>
              </a:rPr>
              <a:t>Can I repurpose existing one?</a:t>
            </a:r>
          </a:p>
        </p:txBody>
      </p:sp>
      <p:pic>
        <p:nvPicPr>
          <p:cNvPr id="15" name="Picture 14" descr="A picture containing logo&#10;&#10;Description automatically generated">
            <a:extLst>
              <a:ext uri="{FF2B5EF4-FFF2-40B4-BE49-F238E27FC236}">
                <a16:creationId xmlns:a16="http://schemas.microsoft.com/office/drawing/2014/main" id="{4194AD02-3B2D-A84D-9498-FBAED50B2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88222">
            <a:off x="88755" y="202855"/>
            <a:ext cx="3060013" cy="122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>
            <a:extLst>
              <a:ext uri="{FF2B5EF4-FFF2-40B4-BE49-F238E27FC236}">
                <a16:creationId xmlns:a16="http://schemas.microsoft.com/office/drawing/2014/main" id="{43C8F061-7E75-1D4D-ADB5-DB956F0AB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197" y="1850984"/>
            <a:ext cx="2704957" cy="100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E284AD-10E9-3943-B338-FBE02B161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85919" y="1351017"/>
            <a:ext cx="2143033" cy="4351338"/>
          </a:xfr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866FB8C7-DC46-9549-B7C4-6524DE5FA4EA}"/>
              </a:ext>
            </a:extLst>
          </p:cNvPr>
          <p:cNvSpPr/>
          <p:nvPr/>
        </p:nvSpPr>
        <p:spPr>
          <a:xfrm>
            <a:off x="4788568" y="288757"/>
            <a:ext cx="4030579" cy="2358189"/>
          </a:xfrm>
          <a:prstGeom prst="wedgeEllipseCallout">
            <a:avLst>
              <a:gd name="adj1" fmla="val 89647"/>
              <a:gd name="adj2" fmla="val 275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Integrating new methodologies is an excellent idea. I think this can completely change the environment in the classroom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DC3D4B-9D71-7F44-8529-6BDDDF97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42" y="1190795"/>
            <a:ext cx="2367785" cy="21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Maker Movement Manifesto: Rules for Innovation in the New World of  Crafters, Hackers, and Tinkerers by Mark Hatch">
            <a:extLst>
              <a:ext uri="{FF2B5EF4-FFF2-40B4-BE49-F238E27FC236}">
                <a16:creationId xmlns:a16="http://schemas.microsoft.com/office/drawing/2014/main" id="{2ACDF856-6F40-074C-8957-641B4C41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761" y="3526686"/>
            <a:ext cx="1179722" cy="18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duhub days 2022 - Events - eduhub">
            <a:extLst>
              <a:ext uri="{FF2B5EF4-FFF2-40B4-BE49-F238E27FC236}">
                <a16:creationId xmlns:a16="http://schemas.microsoft.com/office/drawing/2014/main" id="{10ED22F2-5459-F146-BB72-E35FF037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159" y="4661288"/>
            <a:ext cx="1909035" cy="18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nnovative technology-enhanced learning makes STEM fashionable - Engineers  Ireland">
            <a:extLst>
              <a:ext uri="{FF2B5EF4-FFF2-40B4-BE49-F238E27FC236}">
                <a16:creationId xmlns:a16="http://schemas.microsoft.com/office/drawing/2014/main" id="{BA1F45EB-EFBA-294A-BEA5-A66BB3B3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968" y="2936483"/>
            <a:ext cx="1909035" cy="12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amification-engagement">
            <a:extLst>
              <a:ext uri="{FF2B5EF4-FFF2-40B4-BE49-F238E27FC236}">
                <a16:creationId xmlns:a16="http://schemas.microsoft.com/office/drawing/2014/main" id="{6519074F-D48E-0C4D-9DA1-6EF3B7B3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380" y="5247394"/>
            <a:ext cx="2464029" cy="132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6F4B56A-2561-6642-94E7-59D7583941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0108" y="228455"/>
            <a:ext cx="2704957" cy="11704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D64420-F94F-5D46-9954-5357208A18BB}"/>
              </a:ext>
            </a:extLst>
          </p:cNvPr>
          <p:cNvGrpSpPr/>
          <p:nvPr/>
        </p:nvGrpSpPr>
        <p:grpSpPr>
          <a:xfrm>
            <a:off x="7664670" y="2383354"/>
            <a:ext cx="2004309" cy="1886760"/>
            <a:chOff x="2901694" y="3512006"/>
            <a:chExt cx="2790676" cy="25612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87A96D-1961-464A-BE86-D73BFBA67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383" b="-7652"/>
            <a:stretch/>
          </p:blipFill>
          <p:spPr>
            <a:xfrm>
              <a:off x="2901694" y="3512006"/>
              <a:ext cx="2790676" cy="2561233"/>
            </a:xfrm>
            <a:prstGeom prst="ellipse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AD137B4-288C-DA4C-8818-F30B5DE5D5A0}"/>
                </a:ext>
              </a:extLst>
            </p:cNvPr>
            <p:cNvSpPr/>
            <p:nvPr/>
          </p:nvSpPr>
          <p:spPr>
            <a:xfrm>
              <a:off x="3527640" y="5121058"/>
              <a:ext cx="140225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1600" b="0" cap="none" spc="0" dirty="0">
                  <a:ln w="0"/>
                  <a:solidFill>
                    <a:srgbClr val="B91A5E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ootlight MT Light" panose="0204060206030A020304" pitchFamily="18" charset="77"/>
                </a:rPr>
                <a:t>Design</a:t>
              </a:r>
              <a:r>
                <a:rPr lang="en-GB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ootlight MT Light" panose="0204060206030A020304" pitchFamily="18" charset="77"/>
                </a:rPr>
                <a:t> </a:t>
              </a:r>
              <a:r>
                <a:rPr lang="en-GB" sz="1600" b="0" cap="none" spc="0" dirty="0">
                  <a:ln w="0"/>
                  <a:solidFill>
                    <a:srgbClr val="181CB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ootlight MT Light" panose="0204060206030A020304" pitchFamily="18" charset="77"/>
                </a:rPr>
                <a:t>Thinking</a:t>
              </a:r>
            </a:p>
          </p:txBody>
        </p:sp>
      </p:grpSp>
      <p:pic>
        <p:nvPicPr>
          <p:cNvPr id="3088" name="Picture 16" descr="Universal Design For Learning | based on: tss.uoguelph.ca/ui… | Flickr">
            <a:extLst>
              <a:ext uri="{FF2B5EF4-FFF2-40B4-BE49-F238E27FC236}">
                <a16:creationId xmlns:a16="http://schemas.microsoft.com/office/drawing/2014/main" id="{5BB11AE6-5206-6C4E-A717-0202BE40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1294" y="3050682"/>
            <a:ext cx="2147475" cy="16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61ED22-0E08-3B4E-8E62-1D6C60029A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71423">
            <a:off x="9111334" y="4206074"/>
            <a:ext cx="3147771" cy="135537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4E32A6-F50C-7849-8712-8DD9C5609D49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83041">
            <a:off x="651014" y="5728908"/>
            <a:ext cx="2443643" cy="5134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073545-DDA2-1A4F-8C9D-2023903FC4B2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447" y="63364"/>
            <a:ext cx="1630426" cy="1335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5604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78C711-2034-4E49-BC3D-194422280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945" y="1524835"/>
            <a:ext cx="2099520" cy="4351338"/>
          </a:xfr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C7BFD82B-6BD9-8142-832B-AB4CDB5DA587}"/>
              </a:ext>
            </a:extLst>
          </p:cNvPr>
          <p:cNvSpPr/>
          <p:nvPr/>
        </p:nvSpPr>
        <p:spPr>
          <a:xfrm>
            <a:off x="3970421" y="360947"/>
            <a:ext cx="3104147" cy="1335505"/>
          </a:xfrm>
          <a:prstGeom prst="cloudCallout">
            <a:avLst>
              <a:gd name="adj1" fmla="val -94089"/>
              <a:gd name="adj2" fmla="val 87725"/>
            </a:avLst>
          </a:prstGeom>
          <a:solidFill>
            <a:srgbClr val="6C28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apps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!!</a:t>
            </a:r>
          </a:p>
        </p:txBody>
      </p:sp>
      <p:pic>
        <p:nvPicPr>
          <p:cNvPr id="4098" name="Picture 2" descr="50 Of The Best Teaching And Learning Apps For 2016">
            <a:extLst>
              <a:ext uri="{FF2B5EF4-FFF2-40B4-BE49-F238E27FC236}">
                <a16:creationId xmlns:a16="http://schemas.microsoft.com/office/drawing/2014/main" id="{4DAD7583-BDD6-F044-A152-80E5035B2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112" y="1736068"/>
            <a:ext cx="5238496" cy="39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7575D2-A58F-5044-A4D3-F77BDB1BF5E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8577" y="360947"/>
            <a:ext cx="2094691" cy="185550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2D45C-179C-EC44-B32A-9543D02F0BF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064" y="3502127"/>
            <a:ext cx="1529715" cy="1117600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2828245-4D7F-894A-8A32-EC4AC38A2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88222">
            <a:off x="88755" y="276997"/>
            <a:ext cx="3060013" cy="12240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BF61EE-19B3-A442-9ADB-785CE38A82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71423">
            <a:off x="1094511" y="4629089"/>
            <a:ext cx="3147771" cy="135537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03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8DB0-F7A5-1D44-96AD-675B7A85D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7937"/>
            <a:ext cx="10515600" cy="1325563"/>
          </a:xfrm>
        </p:spPr>
        <p:txBody>
          <a:bodyPr/>
          <a:lstStyle/>
          <a:p>
            <a:r>
              <a:rPr lang="pt-PT" dirty="0" err="1"/>
              <a:t>Let’s</a:t>
            </a:r>
            <a:r>
              <a:rPr lang="pt-PT" dirty="0"/>
              <a:t> </a:t>
            </a:r>
            <a:r>
              <a:rPr lang="pt-PT" dirty="0" err="1"/>
              <a:t>revisit</a:t>
            </a:r>
            <a:r>
              <a:rPr lang="pt-PT" dirty="0"/>
              <a:t> </a:t>
            </a:r>
            <a:r>
              <a:rPr lang="pt-PT" dirty="0" err="1"/>
              <a:t>one</a:t>
            </a:r>
            <a:r>
              <a:rPr lang="pt-PT" dirty="0"/>
              <a:t> </a:t>
            </a:r>
            <a:r>
              <a:rPr lang="pt-PT" dirty="0" err="1"/>
              <a:t>year</a:t>
            </a:r>
            <a:r>
              <a:rPr lang="pt-PT" dirty="0"/>
              <a:t> in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life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Teacher</a:t>
            </a:r>
            <a:endParaRPr lang="pt-PT" dirty="0"/>
          </a:p>
        </p:txBody>
      </p:sp>
      <p:pic>
        <p:nvPicPr>
          <p:cNvPr id="1026" name="Picture 2" descr="Escola, Sala De Aula, Rapazes, Garotas, Alunos">
            <a:extLst>
              <a:ext uri="{FF2B5EF4-FFF2-40B4-BE49-F238E27FC236}">
                <a16:creationId xmlns:a16="http://schemas.microsoft.com/office/drawing/2014/main" id="{7D8505C4-5F69-0D4A-9910-A99B435E4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9238" y="2364018"/>
            <a:ext cx="4825062" cy="344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loud Callout 11">
            <a:extLst>
              <a:ext uri="{FF2B5EF4-FFF2-40B4-BE49-F238E27FC236}">
                <a16:creationId xmlns:a16="http://schemas.microsoft.com/office/drawing/2014/main" id="{8221BFB6-5043-EA4F-A554-7BEB5CDAA295}"/>
              </a:ext>
            </a:extLst>
          </p:cNvPr>
          <p:cNvSpPr/>
          <p:nvPr/>
        </p:nvSpPr>
        <p:spPr>
          <a:xfrm>
            <a:off x="8078561" y="927215"/>
            <a:ext cx="3590925" cy="1843088"/>
          </a:xfrm>
          <a:prstGeom prst="cloudCallout">
            <a:avLst>
              <a:gd name="adj1" fmla="val 13043"/>
              <a:gd name="adj2" fmla="val 477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 </a:t>
            </a:r>
            <a:r>
              <a:rPr lang="pt-PT" dirty="0" err="1"/>
              <a:t>really</a:t>
            </a:r>
            <a:r>
              <a:rPr lang="pt-PT" dirty="0"/>
              <a:t> </a:t>
            </a:r>
            <a:r>
              <a:rPr lang="pt-PT" dirty="0" err="1"/>
              <a:t>love</a:t>
            </a:r>
            <a:r>
              <a:rPr lang="pt-PT" dirty="0"/>
              <a:t> </a:t>
            </a:r>
            <a:r>
              <a:rPr lang="pt-PT" dirty="0" err="1"/>
              <a:t>teaching</a:t>
            </a:r>
            <a:r>
              <a:rPr lang="pt-PT" dirty="0"/>
              <a:t>. </a:t>
            </a:r>
            <a:r>
              <a:rPr lang="pt-PT" dirty="0" err="1"/>
              <a:t>Just</a:t>
            </a:r>
            <a:r>
              <a:rPr lang="pt-PT" dirty="0"/>
              <a:t> </a:t>
            </a:r>
            <a:r>
              <a:rPr lang="pt-PT" dirty="0" err="1"/>
              <a:t>wish</a:t>
            </a:r>
            <a:r>
              <a:rPr lang="pt-PT" dirty="0"/>
              <a:t> I </a:t>
            </a:r>
            <a:r>
              <a:rPr lang="pt-PT" dirty="0" err="1"/>
              <a:t>could</a:t>
            </a:r>
            <a:r>
              <a:rPr lang="pt-PT" dirty="0"/>
              <a:t> </a:t>
            </a:r>
            <a:r>
              <a:rPr lang="pt-PT" dirty="0" err="1"/>
              <a:t>always</a:t>
            </a:r>
            <a:r>
              <a:rPr lang="pt-PT" dirty="0"/>
              <a:t> </a:t>
            </a:r>
            <a:r>
              <a:rPr lang="pt-PT" dirty="0" err="1"/>
              <a:t>find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best</a:t>
            </a:r>
            <a:r>
              <a:rPr lang="pt-PT" dirty="0"/>
              <a:t> </a:t>
            </a:r>
            <a:r>
              <a:rPr lang="pt-PT" dirty="0" err="1"/>
              <a:t>way</a:t>
            </a:r>
            <a:r>
              <a:rPr lang="pt-PT" dirty="0"/>
              <a:t> to </a:t>
            </a:r>
            <a:r>
              <a:rPr lang="pt-PT" dirty="0" err="1"/>
              <a:t>empower</a:t>
            </a:r>
            <a:r>
              <a:rPr lang="pt-PT" dirty="0"/>
              <a:t> </a:t>
            </a:r>
            <a:r>
              <a:rPr lang="pt-PT" dirty="0" err="1"/>
              <a:t>my</a:t>
            </a:r>
            <a:r>
              <a:rPr lang="pt-PT" dirty="0"/>
              <a:t> </a:t>
            </a:r>
            <a:r>
              <a:rPr lang="pt-PT" dirty="0" err="1"/>
              <a:t>students</a:t>
            </a:r>
            <a:r>
              <a:rPr lang="pt-PT" dirty="0"/>
              <a:t>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FF0635-9C9E-6044-8589-678ADA7DA0AE}"/>
              </a:ext>
            </a:extLst>
          </p:cNvPr>
          <p:cNvSpPr txBox="1"/>
          <p:nvPr/>
        </p:nvSpPr>
        <p:spPr>
          <a:xfrm>
            <a:off x="6096000" y="6143339"/>
            <a:ext cx="357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Wikimedia</a:t>
            </a:r>
            <a:r>
              <a:rPr lang="pt-PT" dirty="0"/>
              <a:t> </a:t>
            </a:r>
            <a:r>
              <a:rPr lang="pt-PT" dirty="0" err="1"/>
              <a:t>commons</a:t>
            </a:r>
            <a:r>
              <a:rPr lang="pt-PT" dirty="0"/>
              <a:t> </a:t>
            </a:r>
            <a:r>
              <a:rPr lang="en-IE" dirty="0">
                <a:hlinkClick r:id="rId3"/>
              </a:rPr>
              <a:t>CC BY 2.0</a:t>
            </a:r>
            <a:endParaRPr lang="pt-PT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630C010-83A4-AA42-8655-A37851D4B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43" y="1533100"/>
            <a:ext cx="5097932" cy="286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E9C6CF-3652-EC47-88CD-7040E7CD0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64" y="3214172"/>
            <a:ext cx="4171821" cy="277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808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70DD8EC-EB45-FF4F-A15A-26474B248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A80D6-86A4-2C4F-A0FB-15071CA26B6E}"/>
              </a:ext>
            </a:extLst>
          </p:cNvPr>
          <p:cNvSpPr txBox="1"/>
          <p:nvPr/>
        </p:nvSpPr>
        <p:spPr>
          <a:xfrm>
            <a:off x="10142806" y="6302325"/>
            <a:ext cx="1913206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©Miguel Claro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468963-4A09-134C-824D-95691077185A}"/>
              </a:ext>
            </a:extLst>
          </p:cNvPr>
          <p:cNvSpPr/>
          <p:nvPr/>
        </p:nvSpPr>
        <p:spPr>
          <a:xfrm>
            <a:off x="1135976" y="1043534"/>
            <a:ext cx="37735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Why is astronomy important?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FF25A-6550-5D42-9511-DE2FA032A0FF}"/>
              </a:ext>
            </a:extLst>
          </p:cNvPr>
          <p:cNvSpPr/>
          <p:nvPr/>
        </p:nvSpPr>
        <p:spPr>
          <a:xfrm>
            <a:off x="6612426" y="2120752"/>
            <a:ext cx="37735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prepared are educators to promote astronomy learning?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DF9CAF-EFE6-D942-A169-DEE2BC4EBAD4}"/>
              </a:ext>
            </a:extLst>
          </p:cNvPr>
          <p:cNvSpPr/>
          <p:nvPr/>
        </p:nvSpPr>
        <p:spPr>
          <a:xfrm>
            <a:off x="1420176" y="4182855"/>
            <a:ext cx="37735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innovative is the presentation of astronomy topics in schools?</a:t>
            </a:r>
          </a:p>
        </p:txBody>
      </p:sp>
    </p:spTree>
    <p:extLst>
      <p:ext uri="{BB962C8B-B14F-4D97-AF65-F5344CB8AC3E}">
        <p14:creationId xmlns:p14="http://schemas.microsoft.com/office/powerpoint/2010/main" val="2330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79"/>
    </mc:Choice>
    <mc:Fallback xmlns="">
      <p:transition spd="slow" advTm="7907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0110-824C-2844-A01D-D6E643A47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0665ACA-6CE2-CB4A-9E6F-24684F411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160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5F829-A0E3-5A40-AAF0-2FBE73D69C8E}"/>
              </a:ext>
            </a:extLst>
          </p:cNvPr>
          <p:cNvSpPr txBox="1"/>
          <p:nvPr/>
        </p:nvSpPr>
        <p:spPr>
          <a:xfrm>
            <a:off x="7843534" y="6000750"/>
            <a:ext cx="1749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©Gerd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Altmann</a:t>
            </a:r>
            <a:r>
              <a:rPr kumimoji="0" lang="pt-P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pt-P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Pixabay</a:t>
            </a:r>
            <a:endParaRPr kumimoji="0" lang="pt-P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542046-8463-6144-9062-D4E26BA8F5F1}"/>
              </a:ext>
            </a:extLst>
          </p:cNvPr>
          <p:cNvSpPr txBox="1">
            <a:spLocks/>
          </p:cNvSpPr>
          <p:nvPr/>
        </p:nvSpPr>
        <p:spPr>
          <a:xfrm>
            <a:off x="493776" y="196532"/>
            <a:ext cx="116982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ketch Block" charset="0"/>
                <a:ea typeface="Sketch Block" charset="0"/>
                <a:cs typeface="Sketch Block" charset="0"/>
              </a:rPr>
              <a:t>Astronomy and Space Exploration in the Curriculum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BDF69-4654-A642-A82F-0855E8095CB3}"/>
              </a:ext>
            </a:extLst>
          </p:cNvPr>
          <p:cNvSpPr txBox="1"/>
          <p:nvPr/>
        </p:nvSpPr>
        <p:spPr>
          <a:xfrm>
            <a:off x="493775" y="3429000"/>
            <a:ext cx="45757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Interdisciplinary  (STEAM)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Inquiry Based Learning</a:t>
            </a:r>
          </a:p>
        </p:txBody>
      </p:sp>
    </p:spTree>
    <p:extLst>
      <p:ext uri="{BB962C8B-B14F-4D97-AF65-F5344CB8AC3E}">
        <p14:creationId xmlns:p14="http://schemas.microsoft.com/office/powerpoint/2010/main" val="2524105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17256-6055-B344-B784-19A55FFA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64" y="473125"/>
            <a:ext cx="5314536" cy="1325563"/>
          </a:xfrm>
        </p:spPr>
        <p:txBody>
          <a:bodyPr>
            <a:normAutofit/>
          </a:bodyPr>
          <a:lstStyle/>
          <a:p>
            <a:pPr algn="ctr"/>
            <a:r>
              <a:rPr lang="pt-PT" dirty="0">
                <a:solidFill>
                  <a:schemeClr val="tx1"/>
                </a:solidFill>
              </a:rPr>
              <a:t>SOME STRENGHTS</a:t>
            </a: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5A9E91A-95EA-47B4-A467-7E37EEA0E1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014E22A-7EF8-4320-BEC7-7750172AAD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47700" y="16059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81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066"/>
    </mc:Choice>
    <mc:Fallback xmlns="">
      <p:transition spd="slow" advTm="12406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5BE0-878D-4B4E-8654-34D2D6D49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solidFill>
            <a:schemeClr val="bg1">
              <a:tint val="95000"/>
              <a:satMod val="170000"/>
              <a:alpha val="27890"/>
            </a:schemeClr>
          </a:solidFill>
        </p:spPr>
        <p:txBody>
          <a:bodyPr>
            <a:normAutofit/>
          </a:bodyPr>
          <a:lstStyle/>
          <a:p>
            <a:r>
              <a:rPr lang="pt-PT" dirty="0">
                <a:solidFill>
                  <a:schemeClr val="tx1"/>
                </a:solidFill>
              </a:rPr>
              <a:t>INEQUALITIES  (WEAKENESSES)</a:t>
            </a:r>
          </a:p>
        </p:txBody>
      </p:sp>
      <p:pic>
        <p:nvPicPr>
          <p:cNvPr id="6" name="Picture 5" descr="A close-up of a heart&#10;&#10;Description automatically generated with low confidence">
            <a:extLst>
              <a:ext uri="{FF2B5EF4-FFF2-40B4-BE49-F238E27FC236}">
                <a16:creationId xmlns:a16="http://schemas.microsoft.com/office/drawing/2014/main" id="{8882CAF7-D16E-4260-9C83-F8D8AEEEA8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C16D26-5528-4480-BD8B-9CB27E2CF4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107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46"/>
    </mc:Choice>
    <mc:Fallback xmlns="">
      <p:transition spd="slow" advTm="91046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EA86-834D-BB44-9307-80053CE20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pt-PT" dirty="0">
                <a:solidFill>
                  <a:schemeClr val="tx1"/>
                </a:solidFill>
              </a:rPr>
              <a:t>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27E3F-4133-4BD8-8F8A-D89684B026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38A9151-9215-40AE-B3DB-D5D0DE91DEA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62000" y="2279018"/>
          <a:ext cx="5314543" cy="337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9327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11"/>
    </mc:Choice>
    <mc:Fallback xmlns="">
      <p:transition spd="slow" advTm="6291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hite bulbs with a yellow one standing out">
            <a:extLst>
              <a:ext uri="{FF2B5EF4-FFF2-40B4-BE49-F238E27FC236}">
                <a16:creationId xmlns:a16="http://schemas.microsoft.com/office/drawing/2014/main" id="{9484CF7A-82A0-4C42-8FF7-35F0BCA9A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FF762-352D-6849-8A2B-34B3F1B06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PT" sz="4000"/>
              <a:t>CHALLENGES (THREATS)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93C47-4B3F-5546-881A-81BE0EAAA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r>
              <a:rPr lang="pt-PT" sz="2000"/>
              <a:t>MISCONCEPTIONS</a:t>
            </a:r>
          </a:p>
          <a:p>
            <a:r>
              <a:rPr lang="pt-PT" sz="2000"/>
              <a:t>FUNDING</a:t>
            </a:r>
          </a:p>
          <a:p>
            <a:r>
              <a:rPr lang="pt-PT" sz="2000"/>
              <a:t>TEACHERS PREPAREDENESS</a:t>
            </a:r>
          </a:p>
          <a:p>
            <a:r>
              <a:rPr lang="pt-PT" sz="2000"/>
              <a:t>LACK OF AWARENESS (IMPORTANCE OF ASTRONOMY, RELEVANCE, INTERDESCIPLINARY NATURE, etc.</a:t>
            </a:r>
          </a:p>
          <a:p>
            <a:r>
              <a:rPr lang="pt-PT" sz="2000"/>
              <a:t>FEAR OF FAILURE</a:t>
            </a:r>
          </a:p>
          <a:p>
            <a:r>
              <a:rPr lang="pt-PT" sz="2000"/>
              <a:t>STEREOTYPES</a:t>
            </a:r>
          </a:p>
          <a:p>
            <a:endParaRPr lang="pt-PT" sz="2000"/>
          </a:p>
          <a:p>
            <a:endParaRPr lang="pt-PT" sz="2000"/>
          </a:p>
        </p:txBody>
      </p:sp>
    </p:spTree>
    <p:extLst>
      <p:ext uri="{BB962C8B-B14F-4D97-AF65-F5344CB8AC3E}">
        <p14:creationId xmlns:p14="http://schemas.microsoft.com/office/powerpoint/2010/main" val="30176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60"/>
    </mc:Choice>
    <mc:Fallback xmlns="">
      <p:transition spd="slow" advTm="6376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E3600-5783-BE42-A366-B76C39FCB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Enthusiasm: Students
</a:t>
            </a:r>
          </a:p>
        </p:txBody>
      </p:sp>
      <p:pic>
        <p:nvPicPr>
          <p:cNvPr id="9218" name="Picture 2" descr="thoughts?">
            <a:extLst>
              <a:ext uri="{FF2B5EF4-FFF2-40B4-BE49-F238E27FC236}">
                <a16:creationId xmlns:a16="http://schemas.microsoft.com/office/drawing/2014/main" id="{A8077994-413A-D240-BC64-E84E9EBB87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053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6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8"/>
    </mc:Choice>
    <mc:Fallback xmlns="">
      <p:transition spd="slow" advTm="605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ilaBoimLandScaPolartrails-net">
            <a:extLst>
              <a:ext uri="{FF2B5EF4-FFF2-40B4-BE49-F238E27FC236}">
                <a16:creationId xmlns:a16="http://schemas.microsoft.com/office/drawing/2014/main" id="{99C01C5F-F15F-114F-A540-3574531541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BF90-0876-BE4B-9538-9FC9CAA66779}"/>
              </a:ext>
            </a:extLst>
          </p:cNvPr>
          <p:cNvSpPr txBox="1"/>
          <p:nvPr/>
        </p:nvSpPr>
        <p:spPr>
          <a:xfrm>
            <a:off x="10142806" y="6302325"/>
            <a:ext cx="1913206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©Miguel Claro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27AC3F-1120-0A4E-A2C7-F2D3FA50E853}"/>
              </a:ext>
            </a:extLst>
          </p:cNvPr>
          <p:cNvSpPr/>
          <p:nvPr/>
        </p:nvSpPr>
        <p:spPr>
          <a:xfrm>
            <a:off x="847340" y="561190"/>
            <a:ext cx="377359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not all students feel connected to the art and magic of Science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29A6E5-B9CA-F749-96F9-9C6858CCD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150" y="952500"/>
            <a:ext cx="1651000" cy="5080000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494444B1-8E43-7641-9F8F-D19F1A64FDAA}"/>
              </a:ext>
            </a:extLst>
          </p:cNvPr>
          <p:cNvSpPr/>
          <p:nvPr/>
        </p:nvSpPr>
        <p:spPr>
          <a:xfrm>
            <a:off x="8454652" y="561190"/>
            <a:ext cx="3251823" cy="2867810"/>
          </a:xfrm>
          <a:prstGeom prst="cloudCallout">
            <a:avLst>
              <a:gd name="adj1" fmla="val -93384"/>
              <a:gd name="adj2" fmla="val -72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3200" dirty="0" err="1"/>
              <a:t>Nah</a:t>
            </a:r>
            <a:r>
              <a:rPr lang="pt-PT" sz="3200" dirty="0"/>
              <a:t>!!! Science </a:t>
            </a:r>
            <a:r>
              <a:rPr lang="pt-PT" sz="3200" dirty="0" err="1"/>
              <a:t>is</a:t>
            </a:r>
            <a:r>
              <a:rPr lang="pt-PT" sz="3200" dirty="0"/>
              <a:t> </a:t>
            </a:r>
            <a:r>
              <a:rPr lang="pt-PT" sz="3200" dirty="0" err="1"/>
              <a:t>not</a:t>
            </a:r>
            <a:r>
              <a:rPr lang="pt-PT" sz="3200" dirty="0"/>
              <a:t> </a:t>
            </a:r>
            <a:r>
              <a:rPr lang="pt-PT" sz="3200" dirty="0" err="1"/>
              <a:t>really</a:t>
            </a:r>
            <a:r>
              <a:rPr lang="pt-PT" sz="3200" dirty="0"/>
              <a:t> for me .....</a:t>
            </a:r>
          </a:p>
        </p:txBody>
      </p:sp>
    </p:spTree>
    <p:extLst>
      <p:ext uri="{BB962C8B-B14F-4D97-AF65-F5344CB8AC3E}">
        <p14:creationId xmlns:p14="http://schemas.microsoft.com/office/powerpoint/2010/main" val="4071495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D810B7-7220-874E-BDE9-91A503592C43}"/>
              </a:ext>
            </a:extLst>
          </p:cNvPr>
          <p:cNvSpPr txBox="1"/>
          <p:nvPr/>
        </p:nvSpPr>
        <p:spPr>
          <a:xfrm>
            <a:off x="451262" y="1104405"/>
            <a:ext cx="6531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does life come from?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36223-8A7E-BF4E-A6E8-BB3E342C9A47}"/>
              </a:ext>
            </a:extLst>
          </p:cNvPr>
          <p:cNvSpPr txBox="1"/>
          <p:nvPr/>
        </p:nvSpPr>
        <p:spPr>
          <a:xfrm>
            <a:off x="9947152" y="5458926"/>
            <a:ext cx="2244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E" sz="1400" dirty="0">
              <a:solidFill>
                <a:schemeClr val="bg1"/>
              </a:solidFill>
            </a:endParaRPr>
          </a:p>
          <a:p>
            <a:r>
              <a:rPr lang="en-IE" sz="1400" dirty="0">
                <a:solidFill>
                  <a:schemeClr val="bg1"/>
                </a:solidFill>
              </a:rPr>
              <a:t>© NGC602 - HST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AABD7-E1FC-134D-B039-246F1E0F3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42" y="649249"/>
            <a:ext cx="2349500" cy="5080000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EB0A1F09-E14D-F74E-B2BD-A6EF5073D41F}"/>
              </a:ext>
            </a:extLst>
          </p:cNvPr>
          <p:cNvSpPr/>
          <p:nvPr/>
        </p:nvSpPr>
        <p:spPr>
          <a:xfrm>
            <a:off x="3792776" y="1856678"/>
            <a:ext cx="7276800" cy="2230244"/>
          </a:xfrm>
          <a:prstGeom prst="wedgeEllipseCallout">
            <a:avLst>
              <a:gd name="adj1" fmla="val -63725"/>
              <a:gd name="adj2" fmla="val -65580"/>
            </a:avLst>
          </a:prstGeom>
          <a:solidFill>
            <a:srgbClr val="909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 do have some very smart students that might thrive in the world of Science!!</a:t>
            </a:r>
          </a:p>
        </p:txBody>
      </p:sp>
      <p:pic>
        <p:nvPicPr>
          <p:cNvPr id="18" name="Picture 17" descr="Student looking in microscope in science room">
            <a:extLst>
              <a:ext uri="{FF2B5EF4-FFF2-40B4-BE49-F238E27FC236}">
                <a16:creationId xmlns:a16="http://schemas.microsoft.com/office/drawing/2014/main" id="{54C44DEA-D931-F241-99D4-D89014C2D0D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712" y="4102994"/>
            <a:ext cx="2522399" cy="1679957"/>
          </a:xfrm>
          <a:prstGeom prst="octagon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DCBAED7-9D31-CE41-AF8F-2064A93A5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4861" y="4205524"/>
            <a:ext cx="2837139" cy="2119506"/>
          </a:xfrm>
          <a:prstGeom prst="flowChartDocumen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Rosa\Desktop\fotos ppt\10534590_896461197034637_7193868054778165910_n.jpg">
            <a:extLst>
              <a:ext uri="{FF2B5EF4-FFF2-40B4-BE49-F238E27FC236}">
                <a16:creationId xmlns:a16="http://schemas.microsoft.com/office/drawing/2014/main" id="{A2A789EC-8C62-AE48-9834-EEF8B3B6A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4585584"/>
            <a:ext cx="2644857" cy="1983643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449721E-2C6E-5E4C-B654-481FBCFBF8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493" y="152560"/>
            <a:ext cx="2819527" cy="1585516"/>
          </a:xfrm>
          <a:prstGeom prst="hexagon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F94EB77-8920-5B40-9466-2ED325A52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79361" y="143948"/>
            <a:ext cx="2451427" cy="1838570"/>
          </a:xfrm>
          <a:prstGeom prst="bevel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6573461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>
            <a:extLst>
              <a:ext uri="{FF2B5EF4-FFF2-40B4-BE49-F238E27FC236}">
                <a16:creationId xmlns:a16="http://schemas.microsoft.com/office/drawing/2014/main" id="{7C62CEE2-7F9C-9C45-844E-E3C859A8E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10645" cy="721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CD3CB9-AE9E-C74E-9C96-4FE3E04A9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276" y="1546922"/>
            <a:ext cx="2730500" cy="5080000"/>
          </a:xfrm>
          <a:prstGeom prst="rect">
            <a:avLst/>
          </a:prstGeo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1AEE1560-D681-894F-82DB-8AD400160A54}"/>
              </a:ext>
            </a:extLst>
          </p:cNvPr>
          <p:cNvSpPr/>
          <p:nvPr/>
        </p:nvSpPr>
        <p:spPr>
          <a:xfrm>
            <a:off x="3640376" y="2494350"/>
            <a:ext cx="7276800" cy="2230244"/>
          </a:xfrm>
          <a:prstGeom prst="wedgeEllipseCallout">
            <a:avLst>
              <a:gd name="adj1" fmla="val -63725"/>
              <a:gd name="adj2" fmla="val -65580"/>
            </a:avLst>
          </a:prstGeom>
          <a:solidFill>
            <a:srgbClr val="909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It is Quantum Mechanics, but girls are not really into that !!!</a:t>
            </a:r>
          </a:p>
        </p:txBody>
      </p:sp>
    </p:spTree>
    <p:extLst>
      <p:ext uri="{BB962C8B-B14F-4D97-AF65-F5344CB8AC3E}">
        <p14:creationId xmlns:p14="http://schemas.microsoft.com/office/powerpoint/2010/main" val="1963466242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4B05-7506-8B45-B682-E15F9987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1430000" cy="1325563"/>
          </a:xfrm>
        </p:spPr>
        <p:txBody>
          <a:bodyPr/>
          <a:lstStyle/>
          <a:p>
            <a:r>
              <a:rPr lang="en-AU" dirty="0"/>
              <a:t>Technology can makes teacher’s life easier right??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05A7B-734A-5743-9FEC-5FD5C3AED04F}"/>
              </a:ext>
            </a:extLst>
          </p:cNvPr>
          <p:cNvSpPr txBox="1"/>
          <p:nvPr/>
        </p:nvSpPr>
        <p:spPr>
          <a:xfrm>
            <a:off x="3152775" y="6120369"/>
            <a:ext cx="216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©  </a:t>
            </a:r>
            <a:r>
              <a:rPr lang="pt-PT" dirty="0" err="1"/>
              <a:t>VHargyono</a:t>
            </a:r>
            <a:r>
              <a:rPr lang="pt-PT" dirty="0"/>
              <a:t> (WMF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250514E5-9050-6849-84BC-8FCF228B5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2590" y="1172095"/>
            <a:ext cx="7227078" cy="481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Cloud Computing outline">
            <a:extLst>
              <a:ext uri="{FF2B5EF4-FFF2-40B4-BE49-F238E27FC236}">
                <a16:creationId xmlns:a16="http://schemas.microsoft.com/office/drawing/2014/main" id="{5BD4E083-CB88-E041-B443-B015CDCC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030096">
            <a:off x="771427" y="1892134"/>
            <a:ext cx="1745441" cy="1745441"/>
          </a:xfrm>
          <a:prstGeom prst="rect">
            <a:avLst/>
          </a:prstGeom>
        </p:spPr>
      </p:pic>
      <p:pic>
        <p:nvPicPr>
          <p:cNvPr id="8" name="Graphic 7" descr="Tablet with solid fill">
            <a:extLst>
              <a:ext uri="{FF2B5EF4-FFF2-40B4-BE49-F238E27FC236}">
                <a16:creationId xmlns:a16="http://schemas.microsoft.com/office/drawing/2014/main" id="{92D5A180-7B2A-F74B-B719-D865F2C54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65454">
            <a:off x="10039350" y="1596730"/>
            <a:ext cx="914400" cy="914400"/>
          </a:xfrm>
          <a:prstGeom prst="rect">
            <a:avLst/>
          </a:prstGeom>
        </p:spPr>
      </p:pic>
      <p:pic>
        <p:nvPicPr>
          <p:cNvPr id="10" name="Graphic 9" descr="Phone Vibration with solid fill">
            <a:extLst>
              <a:ext uri="{FF2B5EF4-FFF2-40B4-BE49-F238E27FC236}">
                <a16:creationId xmlns:a16="http://schemas.microsoft.com/office/drawing/2014/main" id="{D2F08F31-5426-874A-B4F7-2091953D38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39350" y="3932978"/>
            <a:ext cx="722959" cy="722959"/>
          </a:xfrm>
          <a:prstGeom prst="rect">
            <a:avLst/>
          </a:prstGeom>
        </p:spPr>
      </p:pic>
      <p:pic>
        <p:nvPicPr>
          <p:cNvPr id="12" name="Graphic 11" descr="Calculator with solid fill">
            <a:extLst>
              <a:ext uri="{FF2B5EF4-FFF2-40B4-BE49-F238E27FC236}">
                <a16:creationId xmlns:a16="http://schemas.microsoft.com/office/drawing/2014/main" id="{1D16A5C2-287F-0249-BBDC-709A35876C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54935" y="4122391"/>
            <a:ext cx="914400" cy="914400"/>
          </a:xfrm>
          <a:prstGeom prst="rect">
            <a:avLst/>
          </a:prstGeom>
        </p:spPr>
      </p:pic>
      <p:pic>
        <p:nvPicPr>
          <p:cNvPr id="14" name="Graphic 13" descr="Virtual Reality headset with solid fill">
            <a:extLst>
              <a:ext uri="{FF2B5EF4-FFF2-40B4-BE49-F238E27FC236}">
                <a16:creationId xmlns:a16="http://schemas.microsoft.com/office/drawing/2014/main" id="{B39D8231-328D-2948-A911-04894E505F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24950" y="2599278"/>
            <a:ext cx="914400" cy="914400"/>
          </a:xfrm>
          <a:prstGeom prst="rect">
            <a:avLst/>
          </a:prstGeom>
        </p:spPr>
      </p:pic>
      <p:pic>
        <p:nvPicPr>
          <p:cNvPr id="16" name="Graphic 15" descr="Wireless router with solid fill">
            <a:extLst>
              <a:ext uri="{FF2B5EF4-FFF2-40B4-BE49-F238E27FC236}">
                <a16:creationId xmlns:a16="http://schemas.microsoft.com/office/drawing/2014/main" id="{5279A9D5-972D-EE4F-95F6-91030A364C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781925" y="5226204"/>
            <a:ext cx="914400" cy="914400"/>
          </a:xfrm>
          <a:prstGeom prst="rect">
            <a:avLst/>
          </a:prstGeom>
        </p:spPr>
      </p:pic>
      <p:pic>
        <p:nvPicPr>
          <p:cNvPr id="18" name="Graphic 17" descr="Printer with solid fill">
            <a:extLst>
              <a:ext uri="{FF2B5EF4-FFF2-40B4-BE49-F238E27FC236}">
                <a16:creationId xmlns:a16="http://schemas.microsoft.com/office/drawing/2014/main" id="{0BE8B323-897B-C140-B135-9EC34C13F1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715097" y="1476289"/>
            <a:ext cx="914400" cy="914400"/>
          </a:xfrm>
          <a:prstGeom prst="rect">
            <a:avLst/>
          </a:prstGeom>
        </p:spPr>
      </p:pic>
      <p:pic>
        <p:nvPicPr>
          <p:cNvPr id="20" name="Graphic 19" descr="Internet with solid fill">
            <a:extLst>
              <a:ext uri="{FF2B5EF4-FFF2-40B4-BE49-F238E27FC236}">
                <a16:creationId xmlns:a16="http://schemas.microsoft.com/office/drawing/2014/main" id="{5DFF2CFF-215B-5B4B-9EFD-38699243379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173749" y="4939503"/>
            <a:ext cx="914400" cy="914400"/>
          </a:xfrm>
          <a:prstGeom prst="rect">
            <a:avLst/>
          </a:prstGeom>
        </p:spPr>
      </p:pic>
      <p:pic>
        <p:nvPicPr>
          <p:cNvPr id="22" name="Graphic 21" descr="Watch outline">
            <a:extLst>
              <a:ext uri="{FF2B5EF4-FFF2-40B4-BE49-F238E27FC236}">
                <a16:creationId xmlns:a16="http://schemas.microsoft.com/office/drawing/2014/main" id="{A6A054CB-9324-374E-A226-E92B3E3EE73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781925" y="13255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458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DSC03982">
            <a:extLst>
              <a:ext uri="{FF2B5EF4-FFF2-40B4-BE49-F238E27FC236}">
                <a16:creationId xmlns:a16="http://schemas.microsoft.com/office/drawing/2014/main" id="{A7845E29-47CE-5349-94CE-AA2441CE4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331541-BC97-3347-82AB-942B1EE64737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With your hands in scientific research
</a:t>
            </a:r>
          </a:p>
        </p:txBody>
      </p:sp>
    </p:spTree>
    <p:extLst>
      <p:ext uri="{BB962C8B-B14F-4D97-AF65-F5344CB8AC3E}">
        <p14:creationId xmlns:p14="http://schemas.microsoft.com/office/powerpoint/2010/main" val="24023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6"/>
    </mc:Choice>
    <mc:Fallback xmlns="">
      <p:transition spd="slow" advTm="1008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2" name="Picture 4" descr="DSC04384">
            <a:extLst>
              <a:ext uri="{FF2B5EF4-FFF2-40B4-BE49-F238E27FC236}">
                <a16:creationId xmlns:a16="http://schemas.microsoft.com/office/drawing/2014/main" id="{99942A0D-C701-C140-9BEE-32B30ABC7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0AF65-2738-1049-9A4D-95FB8C102E55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Working with Scientists
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5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6"/>
    </mc:Choice>
    <mc:Fallback xmlns="">
      <p:transition spd="slow" advTm="822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D3FEFB99-DF02-4074-979F-B369C314F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03A794-AC65-7E4C-A023-AE19D086CE8C}"/>
              </a:ext>
            </a:extLst>
          </p:cNvPr>
          <p:cNvSpPr txBox="1"/>
          <p:nvPr/>
        </p:nvSpPr>
        <p:spPr>
          <a:xfrm>
            <a:off x="4966012" y="5059192"/>
            <a:ext cx="6425867" cy="11606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Research in Action
</a:t>
            </a:r>
          </a:p>
        </p:txBody>
      </p:sp>
      <p:pic>
        <p:nvPicPr>
          <p:cNvPr id="4100" name="Picture 4" descr="https://fbcdn-sphotos-d-a.akamaihd.net/hphotos-ak-ash3/s720x720/527047_511582385525447_1783472520_n.jpg"/>
          <p:cNvPicPr>
            <a:picLocks noChangeAspect="1" noChangeArrowheads="1"/>
          </p:cNvPicPr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966006" y="198381"/>
            <a:ext cx="3765946" cy="3765946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9083" y="10"/>
            <a:ext cx="4125131" cy="2489417"/>
          </a:xfrm>
          <a:custGeom>
            <a:avLst/>
            <a:gdLst/>
            <a:ahLst/>
            <a:cxnLst/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https://fbcdn-sphotos-b-a.akamaihd.net/hphotos-ak-ash4/s720x720/419827_511589052191447_734703241_n.jpg"/>
          <p:cNvPicPr>
            <a:picLocks noChangeAspect="1" noChangeArrowheads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" y="2090403"/>
            <a:ext cx="4151360" cy="4767590"/>
          </a:xfrm>
          <a:custGeom>
            <a:avLst/>
            <a:gdLst/>
            <a:ahLst/>
            <a:cxnLst/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B690E963-1C95-47AD-B5D6-1D75F938E1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6008" y="178095"/>
            <a:ext cx="3806641" cy="3806637"/>
            <a:chOff x="4966008" y="178095"/>
            <a:chExt cx="3806641" cy="3806637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4015C684-F358-4950-AC5D-B07CC800F8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571500 h 5123497"/>
                <a:gd name="connsiteX1" fmla="*/ 3774758 w 5391150"/>
                <a:gd name="connsiteY1" fmla="*/ 729234 h 5123497"/>
                <a:gd name="connsiteX2" fmla="*/ 4324255 w 5391150"/>
                <a:gd name="connsiteY2" fmla="*/ 1153573 h 5123497"/>
                <a:gd name="connsiteX3" fmla="*/ 4819650 w 5391150"/>
                <a:gd name="connsiteY3" fmla="*/ 2684336 h 5123497"/>
                <a:gd name="connsiteX4" fmla="*/ 4609719 w 5391150"/>
                <a:gd name="connsiteY4" fmla="*/ 3278029 h 5123497"/>
                <a:gd name="connsiteX5" fmla="*/ 3943350 w 5391150"/>
                <a:gd name="connsiteY5" fmla="*/ 3869912 h 5123497"/>
                <a:gd name="connsiteX6" fmla="*/ 3792760 w 5391150"/>
                <a:gd name="connsiteY6" fmla="*/ 3986594 h 5123497"/>
                <a:gd name="connsiteX7" fmla="*/ 3182779 w 5391150"/>
                <a:gd name="connsiteY7" fmla="*/ 4406551 h 5123497"/>
                <a:gd name="connsiteX8" fmla="*/ 2617946 w 5391150"/>
                <a:gd name="connsiteY8" fmla="*/ 4551998 h 5123497"/>
                <a:gd name="connsiteX9" fmla="*/ 1739837 w 5391150"/>
                <a:gd name="connsiteY9" fmla="*/ 4323588 h 5123497"/>
                <a:gd name="connsiteX10" fmla="*/ 1071944 w 5391150"/>
                <a:gd name="connsiteY10" fmla="*/ 3641789 h 5123497"/>
                <a:gd name="connsiteX11" fmla="*/ 896874 w 5391150"/>
                <a:gd name="connsiteY11" fmla="*/ 3395567 h 5123497"/>
                <a:gd name="connsiteX12" fmla="*/ 571500 w 5391150"/>
                <a:gd name="connsiteY12" fmla="*/ 2684336 h 5123497"/>
                <a:gd name="connsiteX13" fmla="*/ 768572 w 5391150"/>
                <a:gd name="connsiteY13" fmla="*/ 1901571 h 5123497"/>
                <a:gd name="connsiteX14" fmla="*/ 1318546 w 5391150"/>
                <a:gd name="connsiteY14" fmla="*/ 1220153 h 5123497"/>
                <a:gd name="connsiteX15" fmla="*/ 2118646 w 5391150"/>
                <a:gd name="connsiteY15" fmla="*/ 744284 h 5123497"/>
                <a:gd name="connsiteX16" fmla="*/ 3016472 w 5391150"/>
                <a:gd name="connsiteY16" fmla="*/ 571500 h 5123497"/>
                <a:gd name="connsiteX17" fmla="*/ 3016472 w 5391150"/>
                <a:gd name="connsiteY17" fmla="*/ 0 h 5123497"/>
                <a:gd name="connsiteX18" fmla="*/ 0 w 5391150"/>
                <a:gd name="connsiteY18" fmla="*/ 2684336 h 5123497"/>
                <a:gd name="connsiteX19" fmla="*/ 599027 w 5391150"/>
                <a:gd name="connsiteY19" fmla="*/ 3962591 h 5123497"/>
                <a:gd name="connsiteX20" fmla="*/ 2617946 w 5391150"/>
                <a:gd name="connsiteY20" fmla="*/ 5123498 h 5123497"/>
                <a:gd name="connsiteX21" fmla="*/ 4144709 w 5391150"/>
                <a:gd name="connsiteY21" fmla="*/ 4436840 h 5123497"/>
                <a:gd name="connsiteX22" fmla="*/ 5391150 w 5391150"/>
                <a:gd name="connsiteY22" fmla="*/ 2684336 h 5123497"/>
                <a:gd name="connsiteX23" fmla="*/ 3016472 w 5391150"/>
                <a:gd name="connsiteY23" fmla="*/ 0 h 5123497"/>
                <a:gd name="connsiteX24" fmla="*/ 3016472 w 5391150"/>
                <a:gd name="connsiteY24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391150" h="5123497">
                  <a:moveTo>
                    <a:pt x="3016472" y="571500"/>
                  </a:moveTo>
                  <a:cubicBezTo>
                    <a:pt x="3294316" y="571500"/>
                    <a:pt x="3549491" y="624554"/>
                    <a:pt x="3774758" y="729234"/>
                  </a:cubicBezTo>
                  <a:cubicBezTo>
                    <a:pt x="3985165" y="826961"/>
                    <a:pt x="4169950" y="969740"/>
                    <a:pt x="4324255" y="1153573"/>
                  </a:cubicBezTo>
                  <a:cubicBezTo>
                    <a:pt x="4643723" y="1534287"/>
                    <a:pt x="4819650" y="2077974"/>
                    <a:pt x="4819650" y="2684336"/>
                  </a:cubicBezTo>
                  <a:cubicBezTo>
                    <a:pt x="4819650" y="2915317"/>
                    <a:pt x="4756881" y="3092863"/>
                    <a:pt x="4609719" y="3278029"/>
                  </a:cubicBezTo>
                  <a:cubicBezTo>
                    <a:pt x="4450080" y="3478911"/>
                    <a:pt x="4203954" y="3668840"/>
                    <a:pt x="3943350" y="3869912"/>
                  </a:cubicBezTo>
                  <a:cubicBezTo>
                    <a:pt x="3894296" y="3907727"/>
                    <a:pt x="3843623" y="3946875"/>
                    <a:pt x="3792760" y="3986594"/>
                  </a:cubicBezTo>
                  <a:cubicBezTo>
                    <a:pt x="3575876" y="4156043"/>
                    <a:pt x="3380328" y="4304634"/>
                    <a:pt x="3182779" y="4406551"/>
                  </a:cubicBezTo>
                  <a:cubicBezTo>
                    <a:pt x="2990374" y="4505802"/>
                    <a:pt x="2810923" y="4551998"/>
                    <a:pt x="2617946" y="4551998"/>
                  </a:cubicBezTo>
                  <a:cubicBezTo>
                    <a:pt x="2277904" y="4551998"/>
                    <a:pt x="1990630" y="4477322"/>
                    <a:pt x="1739837" y="4323588"/>
                  </a:cubicBezTo>
                  <a:cubicBezTo>
                    <a:pt x="1503236" y="4178618"/>
                    <a:pt x="1284827" y="3955542"/>
                    <a:pt x="1071944" y="3641789"/>
                  </a:cubicBezTo>
                  <a:cubicBezTo>
                    <a:pt x="1011746" y="3553111"/>
                    <a:pt x="953357" y="3473006"/>
                    <a:pt x="896874" y="3395567"/>
                  </a:cubicBezTo>
                  <a:cubicBezTo>
                    <a:pt x="671227" y="3086195"/>
                    <a:pt x="571500" y="2938653"/>
                    <a:pt x="571500" y="2684336"/>
                  </a:cubicBezTo>
                  <a:cubicBezTo>
                    <a:pt x="571500" y="2418207"/>
                    <a:pt x="637794" y="2154841"/>
                    <a:pt x="768572" y="1901571"/>
                  </a:cubicBezTo>
                  <a:cubicBezTo>
                    <a:pt x="895922" y="1654969"/>
                    <a:pt x="1086041" y="1419320"/>
                    <a:pt x="1318546" y="1220153"/>
                  </a:cubicBezTo>
                  <a:cubicBezTo>
                    <a:pt x="1551337" y="1020699"/>
                    <a:pt x="1828038" y="856107"/>
                    <a:pt x="2118646" y="744284"/>
                  </a:cubicBezTo>
                  <a:cubicBezTo>
                    <a:pt x="2412397" y="631222"/>
                    <a:pt x="2722912" y="571500"/>
                    <a:pt x="3016472" y="57150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997ABC0-08BD-4A6F-8238-C14E24903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7" y="297799"/>
              <a:ext cx="3707369" cy="3567230"/>
            </a:xfrm>
            <a:custGeom>
              <a:avLst/>
              <a:gdLst>
                <a:gd name="connsiteX0" fmla="*/ 3016472 w 5391150"/>
                <a:gd name="connsiteY0" fmla="*/ 476250 h 5123497"/>
                <a:gd name="connsiteX1" fmla="*/ 3814953 w 5391150"/>
                <a:gd name="connsiteY1" fmla="*/ 642842 h 5123497"/>
                <a:gd name="connsiteX2" fmla="*/ 4397312 w 5391150"/>
                <a:gd name="connsiteY2" fmla="*/ 1092327 h 5123497"/>
                <a:gd name="connsiteX3" fmla="*/ 4914900 w 5391150"/>
                <a:gd name="connsiteY3" fmla="*/ 2684336 h 5123497"/>
                <a:gd name="connsiteX4" fmla="*/ 4684300 w 5391150"/>
                <a:gd name="connsiteY4" fmla="*/ 3337275 h 5123497"/>
                <a:gd name="connsiteX5" fmla="*/ 4001548 w 5391150"/>
                <a:gd name="connsiteY5" fmla="*/ 3945255 h 5123497"/>
                <a:gd name="connsiteX6" fmla="*/ 3851434 w 5391150"/>
                <a:gd name="connsiteY6" fmla="*/ 4061555 h 5123497"/>
                <a:gd name="connsiteX7" fmla="*/ 2617946 w 5391150"/>
                <a:gd name="connsiteY7" fmla="*/ 4647248 h 5123497"/>
                <a:gd name="connsiteX8" fmla="*/ 993077 w 5391150"/>
                <a:gd name="connsiteY8" fmla="*/ 3695224 h 5123497"/>
                <a:gd name="connsiteX9" fmla="*/ 819912 w 5391150"/>
                <a:gd name="connsiteY9" fmla="*/ 3451670 h 5123497"/>
                <a:gd name="connsiteX10" fmla="*/ 476250 w 5391150"/>
                <a:gd name="connsiteY10" fmla="*/ 2684336 h 5123497"/>
                <a:gd name="connsiteX11" fmla="*/ 683895 w 5391150"/>
                <a:gd name="connsiteY11" fmla="*/ 1857947 h 5123497"/>
                <a:gd name="connsiteX12" fmla="*/ 1256538 w 5391150"/>
                <a:gd name="connsiteY12" fmla="*/ 1147858 h 5123497"/>
                <a:gd name="connsiteX13" fmla="*/ 2084451 w 5391150"/>
                <a:gd name="connsiteY13" fmla="*/ 655415 h 5123497"/>
                <a:gd name="connsiteX14" fmla="*/ 3016472 w 5391150"/>
                <a:gd name="connsiteY14" fmla="*/ 476250 h 5123497"/>
                <a:gd name="connsiteX15" fmla="*/ 3016472 w 5391150"/>
                <a:gd name="connsiteY15" fmla="*/ 0 h 5123497"/>
                <a:gd name="connsiteX16" fmla="*/ 0 w 5391150"/>
                <a:gd name="connsiteY16" fmla="*/ 2684336 h 5123497"/>
                <a:gd name="connsiteX17" fmla="*/ 599027 w 5391150"/>
                <a:gd name="connsiteY17" fmla="*/ 3962591 h 5123497"/>
                <a:gd name="connsiteX18" fmla="*/ 2617946 w 5391150"/>
                <a:gd name="connsiteY18" fmla="*/ 5123498 h 5123497"/>
                <a:gd name="connsiteX19" fmla="*/ 4144709 w 5391150"/>
                <a:gd name="connsiteY19" fmla="*/ 4436840 h 5123497"/>
                <a:gd name="connsiteX20" fmla="*/ 5391150 w 5391150"/>
                <a:gd name="connsiteY20" fmla="*/ 2684336 h 5123497"/>
                <a:gd name="connsiteX21" fmla="*/ 3016472 w 5391150"/>
                <a:gd name="connsiteY21" fmla="*/ 0 h 5123497"/>
                <a:gd name="connsiteX22" fmla="*/ 3016472 w 5391150"/>
                <a:gd name="connsiteY22" fmla="*/ 0 h 5123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391150" h="5123497">
                  <a:moveTo>
                    <a:pt x="3016472" y="476250"/>
                  </a:moveTo>
                  <a:cubicBezTo>
                    <a:pt x="3308318" y="476250"/>
                    <a:pt x="3576923" y="532352"/>
                    <a:pt x="3814953" y="642842"/>
                  </a:cubicBezTo>
                  <a:cubicBezTo>
                    <a:pt x="4038029" y="746474"/>
                    <a:pt x="4233958" y="897731"/>
                    <a:pt x="4397312" y="1092327"/>
                  </a:cubicBezTo>
                  <a:cubicBezTo>
                    <a:pt x="4731068" y="1490186"/>
                    <a:pt x="4914900" y="2055590"/>
                    <a:pt x="4914900" y="2684336"/>
                  </a:cubicBezTo>
                  <a:cubicBezTo>
                    <a:pt x="4914900" y="2935224"/>
                    <a:pt x="4843749" y="3136583"/>
                    <a:pt x="4684300" y="3337275"/>
                  </a:cubicBezTo>
                  <a:cubicBezTo>
                    <a:pt x="4517517" y="3547205"/>
                    <a:pt x="4266915" y="3740563"/>
                    <a:pt x="4001548" y="3945255"/>
                  </a:cubicBezTo>
                  <a:cubicBezTo>
                    <a:pt x="3952589" y="3982974"/>
                    <a:pt x="3902012" y="4022027"/>
                    <a:pt x="3851434" y="4061555"/>
                  </a:cubicBezTo>
                  <a:cubicBezTo>
                    <a:pt x="3398711" y="4415314"/>
                    <a:pt x="3068288" y="4647248"/>
                    <a:pt x="2617946" y="4647248"/>
                  </a:cubicBezTo>
                  <a:cubicBezTo>
                    <a:pt x="1931765" y="4647248"/>
                    <a:pt x="1445800" y="4362545"/>
                    <a:pt x="993077" y="3695224"/>
                  </a:cubicBezTo>
                  <a:cubicBezTo>
                    <a:pt x="933831" y="3607880"/>
                    <a:pt x="875919" y="3528441"/>
                    <a:pt x="819912" y="3451670"/>
                  </a:cubicBezTo>
                  <a:cubicBezTo>
                    <a:pt x="587788" y="3133439"/>
                    <a:pt x="476250" y="2967895"/>
                    <a:pt x="476250" y="2684336"/>
                  </a:cubicBezTo>
                  <a:cubicBezTo>
                    <a:pt x="476250" y="2402872"/>
                    <a:pt x="546164" y="2124837"/>
                    <a:pt x="683895" y="1857947"/>
                  </a:cubicBezTo>
                  <a:cubicBezTo>
                    <a:pt x="818674" y="1596866"/>
                    <a:pt x="1011365" y="1357884"/>
                    <a:pt x="1256538" y="1147858"/>
                  </a:cubicBezTo>
                  <a:cubicBezTo>
                    <a:pt x="1497521" y="941356"/>
                    <a:pt x="1783747" y="771049"/>
                    <a:pt x="2084451" y="655415"/>
                  </a:cubicBezTo>
                  <a:cubicBezTo>
                    <a:pt x="2393347" y="536448"/>
                    <a:pt x="2707005" y="476250"/>
                    <a:pt x="3016472" y="476250"/>
                  </a:cubicBezTo>
                  <a:moveTo>
                    <a:pt x="3016472" y="0"/>
                  </a:moveTo>
                  <a:cubicBezTo>
                    <a:pt x="1518952" y="0"/>
                    <a:pt x="0" y="1201769"/>
                    <a:pt x="0" y="2684336"/>
                  </a:cubicBezTo>
                  <a:cubicBezTo>
                    <a:pt x="0" y="3240310"/>
                    <a:pt x="308324" y="3534156"/>
                    <a:pt x="599027" y="3962591"/>
                  </a:cubicBezTo>
                  <a:cubicBezTo>
                    <a:pt x="1083469" y="4676680"/>
                    <a:pt x="1687544" y="5123498"/>
                    <a:pt x="2617946" y="5123498"/>
                  </a:cubicBezTo>
                  <a:cubicBezTo>
                    <a:pt x="3245358" y="5123498"/>
                    <a:pt x="3686651" y="4794790"/>
                    <a:pt x="4144709" y="4436840"/>
                  </a:cubicBezTo>
                  <a:cubicBezTo>
                    <a:pt x="4773549" y="3945446"/>
                    <a:pt x="5391150" y="3542157"/>
                    <a:pt x="5391150" y="2684336"/>
                  </a:cubicBezTo>
                  <a:cubicBezTo>
                    <a:pt x="5391150" y="1201769"/>
                    <a:pt x="4505230" y="0"/>
                    <a:pt x="3016472" y="0"/>
                  </a:cubicBezTo>
                  <a:lnTo>
                    <a:pt x="3016472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855139CD-4815-48FB-9768-9DF081A491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2588" y="273205"/>
              <a:ext cx="3727034" cy="3616507"/>
            </a:xfrm>
            <a:custGeom>
              <a:avLst/>
              <a:gdLst>
                <a:gd name="connsiteX0" fmla="*/ 0 w 5419747"/>
                <a:gd name="connsiteY0" fmla="*/ 2700514 h 5194273"/>
                <a:gd name="connsiteX1" fmla="*/ 52864 w 5419747"/>
                <a:gd name="connsiteY1" fmla="*/ 2193498 h 5194273"/>
                <a:gd name="connsiteX2" fmla="*/ 211741 w 5419747"/>
                <a:gd name="connsiteY2" fmla="*/ 1707723 h 5194273"/>
                <a:gd name="connsiteX3" fmla="*/ 807434 w 5419747"/>
                <a:gd name="connsiteY3" fmla="*/ 882763 h 5194273"/>
                <a:gd name="connsiteX4" fmla="*/ 1202436 w 5419747"/>
                <a:gd name="connsiteY4" fmla="*/ 559580 h 5194273"/>
                <a:gd name="connsiteX5" fmla="*/ 1643920 w 5419747"/>
                <a:gd name="connsiteY5" fmla="*/ 302976 h 5194273"/>
                <a:gd name="connsiteX6" fmla="*/ 2623947 w 5419747"/>
                <a:gd name="connsiteY6" fmla="*/ 19989 h 5194273"/>
                <a:gd name="connsiteX7" fmla="*/ 3136868 w 5419747"/>
                <a:gd name="connsiteY7" fmla="*/ 5034 h 5194273"/>
                <a:gd name="connsiteX8" fmla="*/ 3645408 w 5419747"/>
                <a:gd name="connsiteY8" fmla="*/ 83997 h 5194273"/>
                <a:gd name="connsiteX9" fmla="*/ 4129278 w 5419747"/>
                <a:gd name="connsiteY9" fmla="*/ 267258 h 5194273"/>
                <a:gd name="connsiteX10" fmla="*/ 4557998 w 5419747"/>
                <a:gd name="connsiteY10" fmla="*/ 558627 h 5194273"/>
                <a:gd name="connsiteX11" fmla="*/ 4900803 w 5419747"/>
                <a:gd name="connsiteY11" fmla="*/ 944676 h 5194273"/>
                <a:gd name="connsiteX12" fmla="*/ 4937760 w 5419747"/>
                <a:gd name="connsiteY12" fmla="*/ 997444 h 5194273"/>
                <a:gd name="connsiteX13" fmla="*/ 4973193 w 5419747"/>
                <a:gd name="connsiteY13" fmla="*/ 1051165 h 5194273"/>
                <a:gd name="connsiteX14" fmla="*/ 5007578 w 5419747"/>
                <a:gd name="connsiteY14" fmla="*/ 1105458 h 5194273"/>
                <a:gd name="connsiteX15" fmla="*/ 5040726 w 5419747"/>
                <a:gd name="connsiteY15" fmla="*/ 1160512 h 5194273"/>
                <a:gd name="connsiteX16" fmla="*/ 5161788 w 5419747"/>
                <a:gd name="connsiteY16" fmla="*/ 1387017 h 5194273"/>
                <a:gd name="connsiteX17" fmla="*/ 5327523 w 5419747"/>
                <a:gd name="connsiteY17" fmla="*/ 1870887 h 5194273"/>
                <a:gd name="connsiteX18" fmla="*/ 5366385 w 5419747"/>
                <a:gd name="connsiteY18" fmla="*/ 2122632 h 5194273"/>
                <a:gd name="connsiteX19" fmla="*/ 5391626 w 5419747"/>
                <a:gd name="connsiteY19" fmla="*/ 2374569 h 5194273"/>
                <a:gd name="connsiteX20" fmla="*/ 5411724 w 5419747"/>
                <a:gd name="connsiteY20" fmla="*/ 2626505 h 5194273"/>
                <a:gd name="connsiteX21" fmla="*/ 5415820 w 5419747"/>
                <a:gd name="connsiteY21" fmla="*/ 2689656 h 5194273"/>
                <a:gd name="connsiteX22" fmla="*/ 5417630 w 5419747"/>
                <a:gd name="connsiteY22" fmla="*/ 2722136 h 5194273"/>
                <a:gd name="connsiteX23" fmla="*/ 5418963 w 5419747"/>
                <a:gd name="connsiteY23" fmla="*/ 2755188 h 5194273"/>
                <a:gd name="connsiteX24" fmla="*/ 5417153 w 5419747"/>
                <a:gd name="connsiteY24" fmla="*/ 2888347 h 5194273"/>
                <a:gd name="connsiteX25" fmla="*/ 5281517 w 5419747"/>
                <a:gd name="connsiteY25" fmla="*/ 3411365 h 5194273"/>
                <a:gd name="connsiteX26" fmla="*/ 4980052 w 5419747"/>
                <a:gd name="connsiteY26" fmla="*/ 3855516 h 5194273"/>
                <a:gd name="connsiteX27" fmla="*/ 4796314 w 5419747"/>
                <a:gd name="connsiteY27" fmla="*/ 4040682 h 5194273"/>
                <a:gd name="connsiteX28" fmla="*/ 4604766 w 5419747"/>
                <a:gd name="connsiteY28" fmla="*/ 4208989 h 5194273"/>
                <a:gd name="connsiteX29" fmla="*/ 4215670 w 5419747"/>
                <a:gd name="connsiteY29" fmla="*/ 4512265 h 5194273"/>
                <a:gd name="connsiteX30" fmla="*/ 4117753 w 5419747"/>
                <a:gd name="connsiteY30" fmla="*/ 4586274 h 5194273"/>
                <a:gd name="connsiteX31" fmla="*/ 4017169 w 5419747"/>
                <a:gd name="connsiteY31" fmla="*/ 4660759 h 5194273"/>
                <a:gd name="connsiteX32" fmla="*/ 3914108 w 5419747"/>
                <a:gd name="connsiteY32" fmla="*/ 4734292 h 5194273"/>
                <a:gd name="connsiteX33" fmla="*/ 3807809 w 5419747"/>
                <a:gd name="connsiteY33" fmla="*/ 4805730 h 5194273"/>
                <a:gd name="connsiteX34" fmla="*/ 3584639 w 5419747"/>
                <a:gd name="connsiteY34" fmla="*/ 4939842 h 5194273"/>
                <a:gd name="connsiteX35" fmla="*/ 3344609 w 5419747"/>
                <a:gd name="connsiteY35" fmla="*/ 5053856 h 5194273"/>
                <a:gd name="connsiteX36" fmla="*/ 2822258 w 5419747"/>
                <a:gd name="connsiteY36" fmla="*/ 5185015 h 5194273"/>
                <a:gd name="connsiteX37" fmla="*/ 2687765 w 5419747"/>
                <a:gd name="connsiteY37" fmla="*/ 5193493 h 5194273"/>
                <a:gd name="connsiteX38" fmla="*/ 2654141 w 5419747"/>
                <a:gd name="connsiteY38" fmla="*/ 5194254 h 5194273"/>
                <a:gd name="connsiteX39" fmla="*/ 2620613 w 5419747"/>
                <a:gd name="connsiteY39" fmla="*/ 5194064 h 5194273"/>
                <a:gd name="connsiteX40" fmla="*/ 2587181 w 5419747"/>
                <a:gd name="connsiteY40" fmla="*/ 5193683 h 5194273"/>
                <a:gd name="connsiteX41" fmla="*/ 2554700 w 5419747"/>
                <a:gd name="connsiteY41" fmla="*/ 5192445 h 5194273"/>
                <a:gd name="connsiteX42" fmla="*/ 2295239 w 5419747"/>
                <a:gd name="connsiteY42" fmla="*/ 5171776 h 5194273"/>
                <a:gd name="connsiteX43" fmla="*/ 2037398 w 5419747"/>
                <a:gd name="connsiteY43" fmla="*/ 5126246 h 5194273"/>
                <a:gd name="connsiteX44" fmla="*/ 1784128 w 5419747"/>
                <a:gd name="connsiteY44" fmla="*/ 5054904 h 5194273"/>
                <a:gd name="connsiteX45" fmla="*/ 1299305 w 5419747"/>
                <a:gd name="connsiteY45" fmla="*/ 4840401 h 5194273"/>
                <a:gd name="connsiteX46" fmla="*/ 890683 w 5419747"/>
                <a:gd name="connsiteY46" fmla="*/ 4506454 h 5194273"/>
                <a:gd name="connsiteX47" fmla="*/ 725043 w 5419747"/>
                <a:gd name="connsiteY47" fmla="*/ 4305477 h 5194273"/>
                <a:gd name="connsiteX48" fmla="*/ 580358 w 5419747"/>
                <a:gd name="connsiteY48" fmla="*/ 4092688 h 5194273"/>
                <a:gd name="connsiteX49" fmla="*/ 546545 w 5419747"/>
                <a:gd name="connsiteY49" fmla="*/ 4038491 h 5194273"/>
                <a:gd name="connsiteX50" fmla="*/ 514255 w 5419747"/>
                <a:gd name="connsiteY50" fmla="*/ 3985913 h 5194273"/>
                <a:gd name="connsiteX51" fmla="*/ 450533 w 5419747"/>
                <a:gd name="connsiteY51" fmla="*/ 3883995 h 5194273"/>
                <a:gd name="connsiteX52" fmla="*/ 318516 w 5419747"/>
                <a:gd name="connsiteY52" fmla="*/ 3675779 h 5194273"/>
                <a:gd name="connsiteX53" fmla="*/ 189643 w 5419747"/>
                <a:gd name="connsiteY53" fmla="*/ 3455656 h 5194273"/>
                <a:gd name="connsiteX54" fmla="*/ 131540 w 5419747"/>
                <a:gd name="connsiteY54" fmla="*/ 3338975 h 5194273"/>
                <a:gd name="connsiteX55" fmla="*/ 82201 w 5419747"/>
                <a:gd name="connsiteY55" fmla="*/ 3216864 h 5194273"/>
                <a:gd name="connsiteX56" fmla="*/ 44387 w 5419747"/>
                <a:gd name="connsiteY56" fmla="*/ 3090182 h 5194273"/>
                <a:gd name="connsiteX57" fmla="*/ 30289 w 5419747"/>
                <a:gd name="connsiteY57" fmla="*/ 3025602 h 5194273"/>
                <a:gd name="connsiteX58" fmla="*/ 24098 w 5419747"/>
                <a:gd name="connsiteY58" fmla="*/ 2993217 h 5194273"/>
                <a:gd name="connsiteX59" fmla="*/ 18955 w 5419747"/>
                <a:gd name="connsiteY59" fmla="*/ 2960737 h 5194273"/>
                <a:gd name="connsiteX60" fmla="*/ 0 w 5419747"/>
                <a:gd name="connsiteY60" fmla="*/ 2700514 h 5194273"/>
                <a:gd name="connsiteX61" fmla="*/ 155162 w 5419747"/>
                <a:gd name="connsiteY61" fmla="*/ 2700514 h 5194273"/>
                <a:gd name="connsiteX62" fmla="*/ 181642 w 5419747"/>
                <a:gd name="connsiteY62" fmla="*/ 2929305 h 5194273"/>
                <a:gd name="connsiteX63" fmla="*/ 259842 w 5419747"/>
                <a:gd name="connsiteY63" fmla="*/ 3143331 h 5194273"/>
                <a:gd name="connsiteX64" fmla="*/ 314420 w 5419747"/>
                <a:gd name="connsiteY64" fmla="*/ 3244106 h 5194273"/>
                <a:gd name="connsiteX65" fmla="*/ 377095 w 5419747"/>
                <a:gd name="connsiteY65" fmla="*/ 3341642 h 5194273"/>
                <a:gd name="connsiteX66" fmla="*/ 521875 w 5419747"/>
                <a:gd name="connsiteY66" fmla="*/ 3530142 h 5194273"/>
                <a:gd name="connsiteX67" fmla="*/ 678561 w 5419747"/>
                <a:gd name="connsiteY67" fmla="*/ 3720070 h 5194273"/>
                <a:gd name="connsiteX68" fmla="*/ 756476 w 5419747"/>
                <a:gd name="connsiteY68" fmla="*/ 3819225 h 5194273"/>
                <a:gd name="connsiteX69" fmla="*/ 793909 w 5419747"/>
                <a:gd name="connsiteY69" fmla="*/ 3867898 h 5194273"/>
                <a:gd name="connsiteX70" fmla="*/ 830580 w 5419747"/>
                <a:gd name="connsiteY70" fmla="*/ 3914475 h 5194273"/>
                <a:gd name="connsiteX71" fmla="*/ 1145667 w 5419747"/>
                <a:gd name="connsiteY71" fmla="*/ 4258709 h 5194273"/>
                <a:gd name="connsiteX72" fmla="*/ 1313212 w 5419747"/>
                <a:gd name="connsiteY72" fmla="*/ 4413585 h 5194273"/>
                <a:gd name="connsiteX73" fmla="*/ 1488662 w 5419747"/>
                <a:gd name="connsiteY73" fmla="*/ 4556365 h 5194273"/>
                <a:gd name="connsiteX74" fmla="*/ 1880616 w 5419747"/>
                <a:gd name="connsiteY74" fmla="*/ 4782203 h 5194273"/>
                <a:gd name="connsiteX75" fmla="*/ 2099882 w 5419747"/>
                <a:gd name="connsiteY75" fmla="*/ 4846020 h 5194273"/>
                <a:gd name="connsiteX76" fmla="*/ 2156079 w 5419747"/>
                <a:gd name="connsiteY76" fmla="*/ 4857260 h 5194273"/>
                <a:gd name="connsiteX77" fmla="*/ 2212753 w 5419747"/>
                <a:gd name="connsiteY77" fmla="*/ 4866690 h 5194273"/>
                <a:gd name="connsiteX78" fmla="*/ 2327148 w 5419747"/>
                <a:gd name="connsiteY78" fmla="*/ 4880215 h 5194273"/>
                <a:gd name="connsiteX79" fmla="*/ 2384679 w 5419747"/>
                <a:gd name="connsiteY79" fmla="*/ 4884597 h 5194273"/>
                <a:gd name="connsiteX80" fmla="*/ 2442401 w 5419747"/>
                <a:gd name="connsiteY80" fmla="*/ 4887645 h 5194273"/>
                <a:gd name="connsiteX81" fmla="*/ 2500313 w 5419747"/>
                <a:gd name="connsiteY81" fmla="*/ 4888978 h 5194273"/>
                <a:gd name="connsiteX82" fmla="*/ 2558320 w 5419747"/>
                <a:gd name="connsiteY82" fmla="*/ 4888693 h 5194273"/>
                <a:gd name="connsiteX83" fmla="*/ 2587371 w 5419747"/>
                <a:gd name="connsiteY83" fmla="*/ 4888407 h 5194273"/>
                <a:gd name="connsiteX84" fmla="*/ 2615374 w 5419747"/>
                <a:gd name="connsiteY84" fmla="*/ 4887168 h 5194273"/>
                <a:gd name="connsiteX85" fmla="*/ 2643283 w 5419747"/>
                <a:gd name="connsiteY85" fmla="*/ 4885740 h 5194273"/>
                <a:gd name="connsiteX86" fmla="*/ 2671096 w 5419747"/>
                <a:gd name="connsiteY86" fmla="*/ 4883454 h 5194273"/>
                <a:gd name="connsiteX87" fmla="*/ 2781395 w 5419747"/>
                <a:gd name="connsiteY87" fmla="*/ 4869833 h 5194273"/>
                <a:gd name="connsiteX88" fmla="*/ 3201543 w 5419747"/>
                <a:gd name="connsiteY88" fmla="*/ 4731911 h 5194273"/>
                <a:gd name="connsiteX89" fmla="*/ 3589687 w 5419747"/>
                <a:gd name="connsiteY89" fmla="*/ 4490071 h 5194273"/>
                <a:gd name="connsiteX90" fmla="*/ 3683794 w 5419747"/>
                <a:gd name="connsiteY90" fmla="*/ 4419015 h 5194273"/>
                <a:gd name="connsiteX91" fmla="*/ 3777901 w 5419747"/>
                <a:gd name="connsiteY91" fmla="*/ 4345577 h 5194273"/>
                <a:gd name="connsiteX92" fmla="*/ 3968496 w 5419747"/>
                <a:gd name="connsiteY92" fmla="*/ 4193177 h 5194273"/>
                <a:gd name="connsiteX93" fmla="*/ 4360259 w 5419747"/>
                <a:gd name="connsiteY93" fmla="*/ 3898188 h 5194273"/>
                <a:gd name="connsiteX94" fmla="*/ 4725257 w 5419747"/>
                <a:gd name="connsiteY94" fmla="*/ 3604818 h 5194273"/>
                <a:gd name="connsiteX95" fmla="*/ 5017103 w 5419747"/>
                <a:gd name="connsiteY95" fmla="*/ 3268585 h 5194273"/>
                <a:gd name="connsiteX96" fmla="*/ 5116544 w 5419747"/>
                <a:gd name="connsiteY96" fmla="*/ 3073132 h 5194273"/>
                <a:gd name="connsiteX97" fmla="*/ 5177124 w 5419747"/>
                <a:gd name="connsiteY97" fmla="*/ 2859582 h 5194273"/>
                <a:gd name="connsiteX98" fmla="*/ 5193887 w 5419747"/>
                <a:gd name="connsiteY98" fmla="*/ 2747568 h 5194273"/>
                <a:gd name="connsiteX99" fmla="*/ 5196650 w 5419747"/>
                <a:gd name="connsiteY99" fmla="*/ 2719183 h 5194273"/>
                <a:gd name="connsiteX100" fmla="*/ 5198745 w 5419747"/>
                <a:gd name="connsiteY100" fmla="*/ 2690227 h 5194273"/>
                <a:gd name="connsiteX101" fmla="*/ 5201793 w 5419747"/>
                <a:gd name="connsiteY101" fmla="*/ 2630410 h 5194273"/>
                <a:gd name="connsiteX102" fmla="*/ 5196555 w 5419747"/>
                <a:gd name="connsiteY102" fmla="*/ 2391238 h 5194273"/>
                <a:gd name="connsiteX103" fmla="*/ 5162931 w 5419747"/>
                <a:gd name="connsiteY103" fmla="*/ 2155017 h 5194273"/>
                <a:gd name="connsiteX104" fmla="*/ 5105876 w 5419747"/>
                <a:gd name="connsiteY104" fmla="*/ 1924512 h 5194273"/>
                <a:gd name="connsiteX105" fmla="*/ 4958525 w 5419747"/>
                <a:gd name="connsiteY105" fmla="*/ 1477314 h 5194273"/>
                <a:gd name="connsiteX106" fmla="*/ 4858131 w 5419747"/>
                <a:gd name="connsiteY106" fmla="*/ 1265001 h 5194273"/>
                <a:gd name="connsiteX107" fmla="*/ 4828890 w 5419747"/>
                <a:gd name="connsiteY107" fmla="*/ 1214138 h 5194273"/>
                <a:gd name="connsiteX108" fmla="*/ 4798124 w 5419747"/>
                <a:gd name="connsiteY108" fmla="*/ 1164227 h 5194273"/>
                <a:gd name="connsiteX109" fmla="*/ 4765548 w 5419747"/>
                <a:gd name="connsiteY109" fmla="*/ 1115459 h 5194273"/>
                <a:gd name="connsiteX110" fmla="*/ 4731544 w 5419747"/>
                <a:gd name="connsiteY110" fmla="*/ 1067739 h 5194273"/>
                <a:gd name="connsiteX111" fmla="*/ 4409599 w 5419747"/>
                <a:gd name="connsiteY111" fmla="*/ 731792 h 5194273"/>
                <a:gd name="connsiteX112" fmla="*/ 4022027 w 5419747"/>
                <a:gd name="connsiteY112" fmla="*/ 478617 h 5194273"/>
                <a:gd name="connsiteX113" fmla="*/ 3585877 w 5419747"/>
                <a:gd name="connsiteY113" fmla="*/ 319645 h 5194273"/>
                <a:gd name="connsiteX114" fmla="*/ 3123057 w 5419747"/>
                <a:gd name="connsiteY114" fmla="*/ 253732 h 5194273"/>
                <a:gd name="connsiteX115" fmla="*/ 2654046 w 5419747"/>
                <a:gd name="connsiteY115" fmla="*/ 270496 h 5194273"/>
                <a:gd name="connsiteX116" fmla="*/ 2193703 w 5419747"/>
                <a:gd name="connsiteY116" fmla="*/ 367270 h 5194273"/>
                <a:gd name="connsiteX117" fmla="*/ 1753362 w 5419747"/>
                <a:gd name="connsiteY117" fmla="*/ 535672 h 5194273"/>
                <a:gd name="connsiteX118" fmla="*/ 966502 w 5419747"/>
                <a:gd name="connsiteY118" fmla="*/ 1053070 h 5194273"/>
                <a:gd name="connsiteX119" fmla="*/ 644843 w 5419747"/>
                <a:gd name="connsiteY119" fmla="*/ 1398351 h 5194273"/>
                <a:gd name="connsiteX120" fmla="*/ 390525 w 5419747"/>
                <a:gd name="connsiteY120" fmla="*/ 1794877 h 5194273"/>
                <a:gd name="connsiteX121" fmla="*/ 217932 w 5419747"/>
                <a:gd name="connsiteY121" fmla="*/ 2233218 h 5194273"/>
                <a:gd name="connsiteX122" fmla="*/ 155162 w 5419747"/>
                <a:gd name="connsiteY122" fmla="*/ 2700514 h 5194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419747" h="5194273">
                  <a:moveTo>
                    <a:pt x="0" y="2700514"/>
                  </a:moveTo>
                  <a:cubicBezTo>
                    <a:pt x="476" y="2530493"/>
                    <a:pt x="18193" y="2360472"/>
                    <a:pt x="52864" y="2193498"/>
                  </a:cubicBezTo>
                  <a:cubicBezTo>
                    <a:pt x="87440" y="2026620"/>
                    <a:pt x="140399" y="1862981"/>
                    <a:pt x="211741" y="1707723"/>
                  </a:cubicBezTo>
                  <a:cubicBezTo>
                    <a:pt x="355092" y="1397208"/>
                    <a:pt x="562832" y="1119364"/>
                    <a:pt x="807434" y="882763"/>
                  </a:cubicBezTo>
                  <a:cubicBezTo>
                    <a:pt x="930021" y="764463"/>
                    <a:pt x="1062514" y="656544"/>
                    <a:pt x="1202436" y="559580"/>
                  </a:cubicBezTo>
                  <a:cubicBezTo>
                    <a:pt x="1342549" y="462711"/>
                    <a:pt x="1489996" y="376414"/>
                    <a:pt x="1643920" y="302976"/>
                  </a:cubicBezTo>
                  <a:cubicBezTo>
                    <a:pt x="1952149" y="157149"/>
                    <a:pt x="2284000" y="60756"/>
                    <a:pt x="2623947" y="19989"/>
                  </a:cubicBezTo>
                  <a:cubicBezTo>
                    <a:pt x="2793873" y="-109"/>
                    <a:pt x="2966276" y="-4967"/>
                    <a:pt x="3136868" y="5034"/>
                  </a:cubicBezTo>
                  <a:cubicBezTo>
                    <a:pt x="3307747" y="15417"/>
                    <a:pt x="3478530" y="40848"/>
                    <a:pt x="3645408" y="83997"/>
                  </a:cubicBezTo>
                  <a:cubicBezTo>
                    <a:pt x="3812286" y="127050"/>
                    <a:pt x="3975259" y="188010"/>
                    <a:pt x="4129278" y="267258"/>
                  </a:cubicBezTo>
                  <a:cubicBezTo>
                    <a:pt x="4283107" y="346506"/>
                    <a:pt x="4428744" y="443375"/>
                    <a:pt x="4557998" y="558627"/>
                  </a:cubicBezTo>
                  <a:cubicBezTo>
                    <a:pt x="4687348" y="673785"/>
                    <a:pt x="4801076" y="804944"/>
                    <a:pt x="4900803" y="944676"/>
                  </a:cubicBezTo>
                  <a:lnTo>
                    <a:pt x="4937760" y="997444"/>
                  </a:lnTo>
                  <a:lnTo>
                    <a:pt x="4973193" y="1051165"/>
                  </a:lnTo>
                  <a:cubicBezTo>
                    <a:pt x="4984623" y="1069263"/>
                    <a:pt x="4996339" y="1087265"/>
                    <a:pt x="5007578" y="1105458"/>
                  </a:cubicBezTo>
                  <a:lnTo>
                    <a:pt x="5040726" y="1160512"/>
                  </a:lnTo>
                  <a:cubicBezTo>
                    <a:pt x="5084064" y="1234426"/>
                    <a:pt x="5124926" y="1309769"/>
                    <a:pt x="5161788" y="1387017"/>
                  </a:cubicBezTo>
                  <a:cubicBezTo>
                    <a:pt x="5235702" y="1541512"/>
                    <a:pt x="5292661" y="1704104"/>
                    <a:pt x="5327523" y="1870887"/>
                  </a:cubicBezTo>
                  <a:cubicBezTo>
                    <a:pt x="5344859" y="1954326"/>
                    <a:pt x="5356955" y="2038431"/>
                    <a:pt x="5366385" y="2122632"/>
                  </a:cubicBezTo>
                  <a:cubicBezTo>
                    <a:pt x="5376005" y="2206738"/>
                    <a:pt x="5383720" y="2290749"/>
                    <a:pt x="5391626" y="2374569"/>
                  </a:cubicBezTo>
                  <a:cubicBezTo>
                    <a:pt x="5399152" y="2458484"/>
                    <a:pt x="5405819" y="2542399"/>
                    <a:pt x="5411724" y="2626505"/>
                  </a:cubicBezTo>
                  <a:lnTo>
                    <a:pt x="5415820" y="2689656"/>
                  </a:lnTo>
                  <a:cubicBezTo>
                    <a:pt x="5416582" y="2700038"/>
                    <a:pt x="5417058" y="2711182"/>
                    <a:pt x="5417630" y="2722136"/>
                  </a:cubicBezTo>
                  <a:cubicBezTo>
                    <a:pt x="5418202" y="2733090"/>
                    <a:pt x="5418773" y="2744139"/>
                    <a:pt x="5418963" y="2755188"/>
                  </a:cubicBezTo>
                  <a:cubicBezTo>
                    <a:pt x="5420392" y="2799289"/>
                    <a:pt x="5419916" y="2843770"/>
                    <a:pt x="5417153" y="2888347"/>
                  </a:cubicBezTo>
                  <a:cubicBezTo>
                    <a:pt x="5406867" y="3066750"/>
                    <a:pt x="5358956" y="3246487"/>
                    <a:pt x="5281517" y="3411365"/>
                  </a:cubicBezTo>
                  <a:cubicBezTo>
                    <a:pt x="5204270" y="3576719"/>
                    <a:pt x="5097780" y="3725118"/>
                    <a:pt x="4980052" y="3855516"/>
                  </a:cubicBezTo>
                  <a:cubicBezTo>
                    <a:pt x="4921186" y="3920952"/>
                    <a:pt x="4859369" y="3982293"/>
                    <a:pt x="4796314" y="4040682"/>
                  </a:cubicBezTo>
                  <a:cubicBezTo>
                    <a:pt x="4733258" y="4099070"/>
                    <a:pt x="4669346" y="4155267"/>
                    <a:pt x="4604766" y="4208989"/>
                  </a:cubicBezTo>
                  <a:cubicBezTo>
                    <a:pt x="4475893" y="4316907"/>
                    <a:pt x="4344162" y="4415300"/>
                    <a:pt x="4215670" y="4512265"/>
                  </a:cubicBezTo>
                  <a:lnTo>
                    <a:pt x="4117753" y="4586274"/>
                  </a:lnTo>
                  <a:cubicBezTo>
                    <a:pt x="4084606" y="4611134"/>
                    <a:pt x="4051173" y="4636185"/>
                    <a:pt x="4017169" y="4660759"/>
                  </a:cubicBezTo>
                  <a:cubicBezTo>
                    <a:pt x="3983260" y="4685429"/>
                    <a:pt x="3948970" y="4710003"/>
                    <a:pt x="3914108" y="4734292"/>
                  </a:cubicBezTo>
                  <a:cubicBezTo>
                    <a:pt x="3879152" y="4758390"/>
                    <a:pt x="3843909" y="4782298"/>
                    <a:pt x="3807809" y="4805730"/>
                  </a:cubicBezTo>
                  <a:cubicBezTo>
                    <a:pt x="3735991" y="4852688"/>
                    <a:pt x="3661886" y="4898218"/>
                    <a:pt x="3584639" y="4939842"/>
                  </a:cubicBezTo>
                  <a:cubicBezTo>
                    <a:pt x="3507486" y="4981656"/>
                    <a:pt x="3427666" y="5020518"/>
                    <a:pt x="3344609" y="5053856"/>
                  </a:cubicBezTo>
                  <a:cubicBezTo>
                    <a:pt x="3179255" y="5121484"/>
                    <a:pt x="3001613" y="5167108"/>
                    <a:pt x="2822258" y="5185015"/>
                  </a:cubicBezTo>
                  <a:cubicBezTo>
                    <a:pt x="2777395" y="5189302"/>
                    <a:pt x="2732532" y="5192540"/>
                    <a:pt x="2687765" y="5193493"/>
                  </a:cubicBezTo>
                  <a:lnTo>
                    <a:pt x="2654141" y="5194254"/>
                  </a:lnTo>
                  <a:cubicBezTo>
                    <a:pt x="2642997" y="5194350"/>
                    <a:pt x="2631758" y="5194064"/>
                    <a:pt x="2620613" y="5194064"/>
                  </a:cubicBezTo>
                  <a:lnTo>
                    <a:pt x="2587181" y="5193683"/>
                  </a:lnTo>
                  <a:lnTo>
                    <a:pt x="2554700" y="5192445"/>
                  </a:lnTo>
                  <a:cubicBezTo>
                    <a:pt x="2468213" y="5189683"/>
                    <a:pt x="2381536" y="5182824"/>
                    <a:pt x="2295239" y="5171776"/>
                  </a:cubicBezTo>
                  <a:cubicBezTo>
                    <a:pt x="2208848" y="5161298"/>
                    <a:pt x="2122646" y="5146249"/>
                    <a:pt x="2037398" y="5126246"/>
                  </a:cubicBezTo>
                  <a:cubicBezTo>
                    <a:pt x="1952244" y="5106053"/>
                    <a:pt x="1867757" y="5082146"/>
                    <a:pt x="1784128" y="5054904"/>
                  </a:cubicBezTo>
                  <a:cubicBezTo>
                    <a:pt x="1617155" y="4999945"/>
                    <a:pt x="1452086" y="4931555"/>
                    <a:pt x="1299305" y="4840401"/>
                  </a:cubicBezTo>
                  <a:cubicBezTo>
                    <a:pt x="1146429" y="4749437"/>
                    <a:pt x="1009936" y="4634089"/>
                    <a:pt x="890683" y="4506454"/>
                  </a:cubicBezTo>
                  <a:cubicBezTo>
                    <a:pt x="830771" y="4442732"/>
                    <a:pt x="776288" y="4374914"/>
                    <a:pt x="725043" y="4305477"/>
                  </a:cubicBezTo>
                  <a:cubicBezTo>
                    <a:pt x="674084" y="4235754"/>
                    <a:pt x="625602" y="4164983"/>
                    <a:pt x="580358" y="4092688"/>
                  </a:cubicBezTo>
                  <a:cubicBezTo>
                    <a:pt x="568738" y="4074781"/>
                    <a:pt x="557784" y="4056589"/>
                    <a:pt x="546545" y="4038491"/>
                  </a:cubicBezTo>
                  <a:lnTo>
                    <a:pt x="514255" y="3985913"/>
                  </a:lnTo>
                  <a:cubicBezTo>
                    <a:pt x="493586" y="3951909"/>
                    <a:pt x="472154" y="3918190"/>
                    <a:pt x="450533" y="3883995"/>
                  </a:cubicBezTo>
                  <a:lnTo>
                    <a:pt x="318516" y="3675779"/>
                  </a:lnTo>
                  <a:cubicBezTo>
                    <a:pt x="274225" y="3604818"/>
                    <a:pt x="230505" y="3531761"/>
                    <a:pt x="189643" y="3455656"/>
                  </a:cubicBezTo>
                  <a:cubicBezTo>
                    <a:pt x="169259" y="3417556"/>
                    <a:pt x="149543" y="3378789"/>
                    <a:pt x="131540" y="3338975"/>
                  </a:cubicBezTo>
                  <a:cubicBezTo>
                    <a:pt x="113633" y="3299065"/>
                    <a:pt x="96965" y="3258393"/>
                    <a:pt x="82201" y="3216864"/>
                  </a:cubicBezTo>
                  <a:cubicBezTo>
                    <a:pt x="67723" y="3175240"/>
                    <a:pt x="54864" y="3133044"/>
                    <a:pt x="44387" y="3090182"/>
                  </a:cubicBezTo>
                  <a:cubicBezTo>
                    <a:pt x="39434" y="3068751"/>
                    <a:pt x="34385" y="3047224"/>
                    <a:pt x="30289" y="3025602"/>
                  </a:cubicBezTo>
                  <a:lnTo>
                    <a:pt x="24098" y="2993217"/>
                  </a:lnTo>
                  <a:lnTo>
                    <a:pt x="18955" y="2960737"/>
                  </a:lnTo>
                  <a:cubicBezTo>
                    <a:pt x="5620" y="2874060"/>
                    <a:pt x="0" y="2786906"/>
                    <a:pt x="0" y="2700514"/>
                  </a:cubicBezTo>
                  <a:close/>
                  <a:moveTo>
                    <a:pt x="155162" y="2700514"/>
                  </a:moveTo>
                  <a:cubicBezTo>
                    <a:pt x="156019" y="2778048"/>
                    <a:pt x="163640" y="2855010"/>
                    <a:pt x="181642" y="2929305"/>
                  </a:cubicBezTo>
                  <a:cubicBezTo>
                    <a:pt x="199358" y="3003695"/>
                    <a:pt x="226886" y="3074847"/>
                    <a:pt x="259842" y="3143331"/>
                  </a:cubicBezTo>
                  <a:cubicBezTo>
                    <a:pt x="276511" y="3177526"/>
                    <a:pt x="294989" y="3211054"/>
                    <a:pt x="314420" y="3244106"/>
                  </a:cubicBezTo>
                  <a:cubicBezTo>
                    <a:pt x="334137" y="3277063"/>
                    <a:pt x="355187" y="3309543"/>
                    <a:pt x="377095" y="3341642"/>
                  </a:cubicBezTo>
                  <a:cubicBezTo>
                    <a:pt x="421481" y="3405650"/>
                    <a:pt x="470821" y="3467753"/>
                    <a:pt x="521875" y="3530142"/>
                  </a:cubicBezTo>
                  <a:cubicBezTo>
                    <a:pt x="572929" y="3592626"/>
                    <a:pt x="626269" y="3655110"/>
                    <a:pt x="678561" y="3720070"/>
                  </a:cubicBezTo>
                  <a:cubicBezTo>
                    <a:pt x="704755" y="3752455"/>
                    <a:pt x="730663" y="3785602"/>
                    <a:pt x="756476" y="3819225"/>
                  </a:cubicBezTo>
                  <a:lnTo>
                    <a:pt x="793909" y="3867898"/>
                  </a:lnTo>
                  <a:cubicBezTo>
                    <a:pt x="806196" y="3883424"/>
                    <a:pt x="817912" y="3899331"/>
                    <a:pt x="830580" y="3914475"/>
                  </a:cubicBezTo>
                  <a:cubicBezTo>
                    <a:pt x="929450" y="4037729"/>
                    <a:pt x="1036701" y="4151172"/>
                    <a:pt x="1145667" y="4258709"/>
                  </a:cubicBezTo>
                  <a:cubicBezTo>
                    <a:pt x="1200436" y="4312240"/>
                    <a:pt x="1256157" y="4363960"/>
                    <a:pt x="1313212" y="4413585"/>
                  </a:cubicBezTo>
                  <a:cubicBezTo>
                    <a:pt x="1370267" y="4463211"/>
                    <a:pt x="1428369" y="4511217"/>
                    <a:pt x="1488662" y="4556365"/>
                  </a:cubicBezTo>
                  <a:cubicBezTo>
                    <a:pt x="1608773" y="4646853"/>
                    <a:pt x="1738313" y="4727720"/>
                    <a:pt x="1880616" y="4782203"/>
                  </a:cubicBezTo>
                  <a:cubicBezTo>
                    <a:pt x="1951577" y="4809445"/>
                    <a:pt x="2025110" y="4830304"/>
                    <a:pt x="2099882" y="4846020"/>
                  </a:cubicBezTo>
                  <a:cubicBezTo>
                    <a:pt x="2118646" y="4849735"/>
                    <a:pt x="2137220" y="4854022"/>
                    <a:pt x="2156079" y="4857260"/>
                  </a:cubicBezTo>
                  <a:lnTo>
                    <a:pt x="2212753" y="4866690"/>
                  </a:lnTo>
                  <a:cubicBezTo>
                    <a:pt x="2250758" y="4871738"/>
                    <a:pt x="2288762" y="4877072"/>
                    <a:pt x="2327148" y="4880215"/>
                  </a:cubicBezTo>
                  <a:cubicBezTo>
                    <a:pt x="2346293" y="4882025"/>
                    <a:pt x="2365439" y="4883740"/>
                    <a:pt x="2384679" y="4884597"/>
                  </a:cubicBezTo>
                  <a:cubicBezTo>
                    <a:pt x="2403920" y="4885549"/>
                    <a:pt x="2423065" y="4887073"/>
                    <a:pt x="2442401" y="4887645"/>
                  </a:cubicBezTo>
                  <a:lnTo>
                    <a:pt x="2500313" y="4888978"/>
                  </a:lnTo>
                  <a:cubicBezTo>
                    <a:pt x="2519553" y="4889454"/>
                    <a:pt x="2538984" y="4888788"/>
                    <a:pt x="2558320" y="4888693"/>
                  </a:cubicBezTo>
                  <a:lnTo>
                    <a:pt x="2587371" y="4888407"/>
                  </a:lnTo>
                  <a:cubicBezTo>
                    <a:pt x="2596801" y="4888121"/>
                    <a:pt x="2606040" y="4887549"/>
                    <a:pt x="2615374" y="4887168"/>
                  </a:cubicBezTo>
                  <a:cubicBezTo>
                    <a:pt x="2624709" y="4886692"/>
                    <a:pt x="2634044" y="4886406"/>
                    <a:pt x="2643283" y="4885740"/>
                  </a:cubicBezTo>
                  <a:lnTo>
                    <a:pt x="2671096" y="4883454"/>
                  </a:lnTo>
                  <a:cubicBezTo>
                    <a:pt x="2708148" y="4880501"/>
                    <a:pt x="2744915" y="4875548"/>
                    <a:pt x="2781395" y="4869833"/>
                  </a:cubicBezTo>
                  <a:cubicBezTo>
                    <a:pt x="2927414" y="4845640"/>
                    <a:pt x="3067812" y="4798300"/>
                    <a:pt x="3201543" y="4731911"/>
                  </a:cubicBezTo>
                  <a:cubicBezTo>
                    <a:pt x="3335750" y="4666284"/>
                    <a:pt x="3463481" y="4582273"/>
                    <a:pt x="3589687" y="4490071"/>
                  </a:cubicBezTo>
                  <a:cubicBezTo>
                    <a:pt x="3621215" y="4467116"/>
                    <a:pt x="3652552" y="4443208"/>
                    <a:pt x="3683794" y="4419015"/>
                  </a:cubicBezTo>
                  <a:cubicBezTo>
                    <a:pt x="3715226" y="4394917"/>
                    <a:pt x="3746564" y="4370437"/>
                    <a:pt x="3777901" y="4345577"/>
                  </a:cubicBezTo>
                  <a:lnTo>
                    <a:pt x="3968496" y="4193177"/>
                  </a:lnTo>
                  <a:cubicBezTo>
                    <a:pt x="4099274" y="4089450"/>
                    <a:pt x="4231291" y="3992866"/>
                    <a:pt x="4360259" y="3898188"/>
                  </a:cubicBezTo>
                  <a:cubicBezTo>
                    <a:pt x="4489133" y="3803509"/>
                    <a:pt x="4613148" y="3707878"/>
                    <a:pt x="4725257" y="3604818"/>
                  </a:cubicBezTo>
                  <a:cubicBezTo>
                    <a:pt x="4837367" y="3501948"/>
                    <a:pt x="4938617" y="3392315"/>
                    <a:pt x="5017103" y="3268585"/>
                  </a:cubicBezTo>
                  <a:cubicBezTo>
                    <a:pt x="5056346" y="3206768"/>
                    <a:pt x="5089874" y="3141617"/>
                    <a:pt x="5116544" y="3073132"/>
                  </a:cubicBezTo>
                  <a:cubicBezTo>
                    <a:pt x="5143405" y="3004743"/>
                    <a:pt x="5162741" y="2933115"/>
                    <a:pt x="5177124" y="2859582"/>
                  </a:cubicBezTo>
                  <a:cubicBezTo>
                    <a:pt x="5184268" y="2822815"/>
                    <a:pt x="5189982" y="2785382"/>
                    <a:pt x="5193887" y="2747568"/>
                  </a:cubicBezTo>
                  <a:cubicBezTo>
                    <a:pt x="5195030" y="2738138"/>
                    <a:pt x="5195792" y="2728613"/>
                    <a:pt x="5196650" y="2719183"/>
                  </a:cubicBezTo>
                  <a:cubicBezTo>
                    <a:pt x="5197411" y="2709658"/>
                    <a:pt x="5198364" y="2700324"/>
                    <a:pt x="5198745" y="2690227"/>
                  </a:cubicBezTo>
                  <a:lnTo>
                    <a:pt x="5201793" y="2630410"/>
                  </a:lnTo>
                  <a:cubicBezTo>
                    <a:pt x="5204555" y="2550591"/>
                    <a:pt x="5202841" y="2470676"/>
                    <a:pt x="5196555" y="2391238"/>
                  </a:cubicBezTo>
                  <a:cubicBezTo>
                    <a:pt x="5190458" y="2311704"/>
                    <a:pt x="5178743" y="2232837"/>
                    <a:pt x="5162931" y="2155017"/>
                  </a:cubicBezTo>
                  <a:cubicBezTo>
                    <a:pt x="5146929" y="2077198"/>
                    <a:pt x="5126927" y="2000427"/>
                    <a:pt x="5105876" y="1924512"/>
                  </a:cubicBezTo>
                  <a:cubicBezTo>
                    <a:pt x="5063871" y="1772589"/>
                    <a:pt x="5017485" y="1622665"/>
                    <a:pt x="4958525" y="1477314"/>
                  </a:cubicBezTo>
                  <a:cubicBezTo>
                    <a:pt x="4928997" y="1404733"/>
                    <a:pt x="4896041" y="1333486"/>
                    <a:pt x="4858131" y="1265001"/>
                  </a:cubicBezTo>
                  <a:cubicBezTo>
                    <a:pt x="4848892" y="1247761"/>
                    <a:pt x="4838700" y="1230997"/>
                    <a:pt x="4828890" y="1214138"/>
                  </a:cubicBezTo>
                  <a:cubicBezTo>
                    <a:pt x="4818793" y="1197374"/>
                    <a:pt x="4808315" y="1180896"/>
                    <a:pt x="4798124" y="1164227"/>
                  </a:cubicBezTo>
                  <a:lnTo>
                    <a:pt x="4765548" y="1115459"/>
                  </a:lnTo>
                  <a:lnTo>
                    <a:pt x="4731544" y="1067739"/>
                  </a:lnTo>
                  <a:cubicBezTo>
                    <a:pt x="4638485" y="942294"/>
                    <a:pt x="4529233" y="830090"/>
                    <a:pt x="4409599" y="731792"/>
                  </a:cubicBezTo>
                  <a:cubicBezTo>
                    <a:pt x="4290251" y="633208"/>
                    <a:pt x="4160615" y="547483"/>
                    <a:pt x="4022027" y="478617"/>
                  </a:cubicBezTo>
                  <a:cubicBezTo>
                    <a:pt x="3883533" y="409561"/>
                    <a:pt x="3736943" y="356602"/>
                    <a:pt x="3585877" y="319645"/>
                  </a:cubicBezTo>
                  <a:cubicBezTo>
                    <a:pt x="3434810" y="282593"/>
                    <a:pt x="3279553" y="261257"/>
                    <a:pt x="3123057" y="253732"/>
                  </a:cubicBezTo>
                  <a:cubicBezTo>
                    <a:pt x="2966276" y="245826"/>
                    <a:pt x="2809685" y="251065"/>
                    <a:pt x="2654046" y="270496"/>
                  </a:cubicBezTo>
                  <a:cubicBezTo>
                    <a:pt x="2498503" y="290022"/>
                    <a:pt x="2344388" y="322693"/>
                    <a:pt x="2193703" y="367270"/>
                  </a:cubicBezTo>
                  <a:cubicBezTo>
                    <a:pt x="2042922" y="411657"/>
                    <a:pt x="1895856" y="469092"/>
                    <a:pt x="1753362" y="535672"/>
                  </a:cubicBezTo>
                  <a:cubicBezTo>
                    <a:pt x="1467517" y="667403"/>
                    <a:pt x="1200626" y="842091"/>
                    <a:pt x="966502" y="1053070"/>
                  </a:cubicBezTo>
                  <a:cubicBezTo>
                    <a:pt x="849821" y="1158893"/>
                    <a:pt x="741712" y="1274336"/>
                    <a:pt x="644843" y="1398351"/>
                  </a:cubicBezTo>
                  <a:cubicBezTo>
                    <a:pt x="547783" y="1522176"/>
                    <a:pt x="462153" y="1654955"/>
                    <a:pt x="390525" y="1794877"/>
                  </a:cubicBezTo>
                  <a:cubicBezTo>
                    <a:pt x="318897" y="1934704"/>
                    <a:pt x="259271" y="2081103"/>
                    <a:pt x="217932" y="2233218"/>
                  </a:cubicBezTo>
                  <a:cubicBezTo>
                    <a:pt x="176594" y="2384951"/>
                    <a:pt x="155067" y="2542685"/>
                    <a:pt x="155162" y="27005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83" name="Freeform: Shape 82">
              <a:extLst>
                <a:ext uri="{FF2B5EF4-FFF2-40B4-BE49-F238E27FC236}">
                  <a16:creationId xmlns:a16="http://schemas.microsoft.com/office/drawing/2014/main" id="{82275A1F-D313-4C27-9719-333FE3879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66008" y="178095"/>
              <a:ext cx="3806641" cy="3806637"/>
            </a:xfrm>
            <a:custGeom>
              <a:avLst/>
              <a:gdLst>
                <a:gd name="connsiteX0" fmla="*/ 2733675 w 5467350"/>
                <a:gd name="connsiteY0" fmla="*/ 0 h 5467350"/>
                <a:gd name="connsiteX1" fmla="*/ 0 w 5467350"/>
                <a:gd name="connsiteY1" fmla="*/ 2733675 h 5467350"/>
                <a:gd name="connsiteX2" fmla="*/ 2733675 w 5467350"/>
                <a:gd name="connsiteY2" fmla="*/ 5467350 h 5467350"/>
                <a:gd name="connsiteX3" fmla="*/ 5467350 w 5467350"/>
                <a:gd name="connsiteY3" fmla="*/ 2733675 h 5467350"/>
                <a:gd name="connsiteX4" fmla="*/ 2733675 w 5467350"/>
                <a:gd name="connsiteY4" fmla="*/ 0 h 5467350"/>
                <a:gd name="connsiteX5" fmla="*/ 4922615 w 5467350"/>
                <a:gd name="connsiteY5" fmla="*/ 1317212 h 5467350"/>
                <a:gd name="connsiteX6" fmla="*/ 4979765 w 5467350"/>
                <a:gd name="connsiteY6" fmla="*/ 1430941 h 5467350"/>
                <a:gd name="connsiteX7" fmla="*/ 5031105 w 5467350"/>
                <a:gd name="connsiteY7" fmla="*/ 1547146 h 5467350"/>
                <a:gd name="connsiteX8" fmla="*/ 5185029 w 5467350"/>
                <a:gd name="connsiteY8" fmla="*/ 2031873 h 5467350"/>
                <a:gd name="connsiteX9" fmla="*/ 5261610 w 5467350"/>
                <a:gd name="connsiteY9" fmla="*/ 2535079 h 5467350"/>
                <a:gd name="connsiteX10" fmla="*/ 5274183 w 5467350"/>
                <a:gd name="connsiteY10" fmla="*/ 2789206 h 5467350"/>
                <a:gd name="connsiteX11" fmla="*/ 5274755 w 5467350"/>
                <a:gd name="connsiteY11" fmla="*/ 2834831 h 5467350"/>
                <a:gd name="connsiteX12" fmla="*/ 5274850 w 5467350"/>
                <a:gd name="connsiteY12" fmla="*/ 2853023 h 5467350"/>
                <a:gd name="connsiteX13" fmla="*/ 5274564 w 5467350"/>
                <a:gd name="connsiteY13" fmla="*/ 2910554 h 5467350"/>
                <a:gd name="connsiteX14" fmla="*/ 5274469 w 5467350"/>
                <a:gd name="connsiteY14" fmla="*/ 2915222 h 5467350"/>
                <a:gd name="connsiteX15" fmla="*/ 5267325 w 5467350"/>
                <a:gd name="connsiteY15" fmla="*/ 3035713 h 5467350"/>
                <a:gd name="connsiteX16" fmla="*/ 5141119 w 5467350"/>
                <a:gd name="connsiteY16" fmla="*/ 3487674 h 5467350"/>
                <a:gd name="connsiteX17" fmla="*/ 5020342 w 5467350"/>
                <a:gd name="connsiteY17" fmla="*/ 3689509 h 5467350"/>
                <a:gd name="connsiteX18" fmla="*/ 4867656 w 5467350"/>
                <a:gd name="connsiteY18" fmla="*/ 3874865 h 5467350"/>
                <a:gd name="connsiteX19" fmla="*/ 4498467 w 5467350"/>
                <a:gd name="connsiteY19" fmla="*/ 4210907 h 5467350"/>
                <a:gd name="connsiteX20" fmla="*/ 4260723 w 5467350"/>
                <a:gd name="connsiteY20" fmla="*/ 4398359 h 5467350"/>
                <a:gd name="connsiteX21" fmla="*/ 4088130 w 5467350"/>
                <a:gd name="connsiteY21" fmla="*/ 4533519 h 5467350"/>
                <a:gd name="connsiteX22" fmla="*/ 3985736 w 5467350"/>
                <a:gd name="connsiteY22" fmla="*/ 4615434 h 5467350"/>
                <a:gd name="connsiteX23" fmla="*/ 3885343 w 5467350"/>
                <a:gd name="connsiteY23" fmla="*/ 4693730 h 5467350"/>
                <a:gd name="connsiteX24" fmla="*/ 3681984 w 5467350"/>
                <a:gd name="connsiteY24" fmla="*/ 4841463 h 5467350"/>
                <a:gd name="connsiteX25" fmla="*/ 3473958 w 5467350"/>
                <a:gd name="connsiteY25" fmla="*/ 4971383 h 5467350"/>
                <a:gd name="connsiteX26" fmla="*/ 3259550 w 5467350"/>
                <a:gd name="connsiteY26" fmla="*/ 5077683 h 5467350"/>
                <a:gd name="connsiteX27" fmla="*/ 2808065 w 5467350"/>
                <a:gd name="connsiteY27" fmla="*/ 5199698 h 5467350"/>
                <a:gd name="connsiteX28" fmla="*/ 2691289 w 5467350"/>
                <a:gd name="connsiteY28" fmla="*/ 5209889 h 5467350"/>
                <a:gd name="connsiteX29" fmla="*/ 2661476 w 5467350"/>
                <a:gd name="connsiteY29" fmla="*/ 5211414 h 5467350"/>
                <a:gd name="connsiteX30" fmla="*/ 2631853 w 5467350"/>
                <a:gd name="connsiteY30" fmla="*/ 5212176 h 5467350"/>
                <a:gd name="connsiteX31" fmla="*/ 2631567 w 5467350"/>
                <a:gd name="connsiteY31" fmla="*/ 5212176 h 5467350"/>
                <a:gd name="connsiteX32" fmla="*/ 2631281 w 5467350"/>
                <a:gd name="connsiteY32" fmla="*/ 5212176 h 5467350"/>
                <a:gd name="connsiteX33" fmla="*/ 2599754 w 5467350"/>
                <a:gd name="connsiteY33" fmla="*/ 5212652 h 5467350"/>
                <a:gd name="connsiteX34" fmla="*/ 2583561 w 5467350"/>
                <a:gd name="connsiteY34" fmla="*/ 5212556 h 5467350"/>
                <a:gd name="connsiteX35" fmla="*/ 2571274 w 5467350"/>
                <a:gd name="connsiteY35" fmla="*/ 5212556 h 5467350"/>
                <a:gd name="connsiteX36" fmla="*/ 2326577 w 5467350"/>
                <a:gd name="connsiteY36" fmla="*/ 5201889 h 5467350"/>
                <a:gd name="connsiteX37" fmla="*/ 2208371 w 5467350"/>
                <a:gd name="connsiteY37" fmla="*/ 5188458 h 5467350"/>
                <a:gd name="connsiteX38" fmla="*/ 2090642 w 5467350"/>
                <a:gd name="connsiteY38" fmla="*/ 5168646 h 5467350"/>
                <a:gd name="connsiteX39" fmla="*/ 1858613 w 5467350"/>
                <a:gd name="connsiteY39" fmla="*/ 5108544 h 5467350"/>
                <a:gd name="connsiteX40" fmla="*/ 1636395 w 5467350"/>
                <a:gd name="connsiteY40" fmla="*/ 5021676 h 5467350"/>
                <a:gd name="connsiteX41" fmla="*/ 1636205 w 5467350"/>
                <a:gd name="connsiteY41" fmla="*/ 5021580 h 5467350"/>
                <a:gd name="connsiteX42" fmla="*/ 1636014 w 5467350"/>
                <a:gd name="connsiteY42" fmla="*/ 5021485 h 5467350"/>
                <a:gd name="connsiteX43" fmla="*/ 1425512 w 5467350"/>
                <a:gd name="connsiteY43" fmla="*/ 4906518 h 5467350"/>
                <a:gd name="connsiteX44" fmla="*/ 1043273 w 5467350"/>
                <a:gd name="connsiteY44" fmla="*/ 4599528 h 5467350"/>
                <a:gd name="connsiteX45" fmla="*/ 872395 w 5467350"/>
                <a:gd name="connsiteY45" fmla="*/ 4414933 h 5467350"/>
                <a:gd name="connsiteX46" fmla="*/ 797909 w 5467350"/>
                <a:gd name="connsiteY46" fmla="*/ 4324636 h 5467350"/>
                <a:gd name="connsiteX47" fmla="*/ 791623 w 5467350"/>
                <a:gd name="connsiteY47" fmla="*/ 4316825 h 5467350"/>
                <a:gd name="connsiteX48" fmla="*/ 779145 w 5467350"/>
                <a:gd name="connsiteY48" fmla="*/ 4300728 h 5467350"/>
                <a:gd name="connsiteX49" fmla="*/ 714470 w 5467350"/>
                <a:gd name="connsiteY49" fmla="*/ 4215480 h 5467350"/>
                <a:gd name="connsiteX50" fmla="*/ 714280 w 5467350"/>
                <a:gd name="connsiteY50" fmla="*/ 4215289 h 5467350"/>
                <a:gd name="connsiteX51" fmla="*/ 714089 w 5467350"/>
                <a:gd name="connsiteY51" fmla="*/ 4215098 h 5467350"/>
                <a:gd name="connsiteX52" fmla="*/ 677132 w 5467350"/>
                <a:gd name="connsiteY52" fmla="*/ 4164806 h 5467350"/>
                <a:gd name="connsiteX53" fmla="*/ 635889 w 5467350"/>
                <a:gd name="connsiteY53" fmla="*/ 4108799 h 5467350"/>
                <a:gd name="connsiteX54" fmla="*/ 555212 w 5467350"/>
                <a:gd name="connsiteY54" fmla="*/ 4003358 h 5467350"/>
                <a:gd name="connsiteX55" fmla="*/ 491395 w 5467350"/>
                <a:gd name="connsiteY55" fmla="*/ 3921538 h 5467350"/>
                <a:gd name="connsiteX56" fmla="*/ 394907 w 5467350"/>
                <a:gd name="connsiteY56" fmla="*/ 3796760 h 5467350"/>
                <a:gd name="connsiteX57" fmla="*/ 318421 w 5467350"/>
                <a:gd name="connsiteY57" fmla="*/ 3692938 h 5467350"/>
                <a:gd name="connsiteX58" fmla="*/ 247650 w 5467350"/>
                <a:gd name="connsiteY58" fmla="*/ 3587115 h 5467350"/>
                <a:gd name="connsiteX59" fmla="*/ 183833 w 5467350"/>
                <a:gd name="connsiteY59" fmla="*/ 3478054 h 5467350"/>
                <a:gd name="connsiteX60" fmla="*/ 183642 w 5467350"/>
                <a:gd name="connsiteY60" fmla="*/ 3477673 h 5467350"/>
                <a:gd name="connsiteX61" fmla="*/ 183452 w 5467350"/>
                <a:gd name="connsiteY61" fmla="*/ 3477292 h 5467350"/>
                <a:gd name="connsiteX62" fmla="*/ 161925 w 5467350"/>
                <a:gd name="connsiteY62" fmla="*/ 3435572 h 5467350"/>
                <a:gd name="connsiteX63" fmla="*/ 155067 w 5467350"/>
                <a:gd name="connsiteY63" fmla="*/ 3421761 h 5467350"/>
                <a:gd name="connsiteX64" fmla="*/ 147542 w 5467350"/>
                <a:gd name="connsiteY64" fmla="*/ 3405378 h 5467350"/>
                <a:gd name="connsiteX65" fmla="*/ 129540 w 5467350"/>
                <a:gd name="connsiteY65" fmla="*/ 3364992 h 5467350"/>
                <a:gd name="connsiteX66" fmla="*/ 129350 w 5467350"/>
                <a:gd name="connsiteY66" fmla="*/ 3364611 h 5467350"/>
                <a:gd name="connsiteX67" fmla="*/ 129159 w 5467350"/>
                <a:gd name="connsiteY67" fmla="*/ 3364230 h 5467350"/>
                <a:gd name="connsiteX68" fmla="*/ 54769 w 5467350"/>
                <a:gd name="connsiteY68" fmla="*/ 3125343 h 5467350"/>
                <a:gd name="connsiteX69" fmla="*/ 30385 w 5467350"/>
                <a:gd name="connsiteY69" fmla="*/ 2875407 h 5467350"/>
                <a:gd name="connsiteX70" fmla="*/ 89059 w 5467350"/>
                <a:gd name="connsiteY70" fmla="*/ 2368487 h 5467350"/>
                <a:gd name="connsiteX71" fmla="*/ 161544 w 5467350"/>
                <a:gd name="connsiteY71" fmla="*/ 2123885 h 5467350"/>
                <a:gd name="connsiteX72" fmla="*/ 161735 w 5467350"/>
                <a:gd name="connsiteY72" fmla="*/ 2123504 h 5467350"/>
                <a:gd name="connsiteX73" fmla="*/ 161830 w 5467350"/>
                <a:gd name="connsiteY73" fmla="*/ 2123123 h 5467350"/>
                <a:gd name="connsiteX74" fmla="*/ 175736 w 5467350"/>
                <a:gd name="connsiteY74" fmla="*/ 2085499 h 5467350"/>
                <a:gd name="connsiteX75" fmla="*/ 184118 w 5467350"/>
                <a:gd name="connsiteY75" fmla="*/ 2063496 h 5467350"/>
                <a:gd name="connsiteX76" fmla="*/ 205835 w 5467350"/>
                <a:gd name="connsiteY76" fmla="*/ 2009299 h 5467350"/>
                <a:gd name="connsiteX77" fmla="*/ 207740 w 5467350"/>
                <a:gd name="connsiteY77" fmla="*/ 2004727 h 5467350"/>
                <a:gd name="connsiteX78" fmla="*/ 220123 w 5467350"/>
                <a:gd name="connsiteY78" fmla="*/ 1975580 h 5467350"/>
                <a:gd name="connsiteX79" fmla="*/ 233267 w 5467350"/>
                <a:gd name="connsiteY79" fmla="*/ 1946529 h 5467350"/>
                <a:gd name="connsiteX80" fmla="*/ 260033 w 5467350"/>
                <a:gd name="connsiteY80" fmla="*/ 1889189 h 5467350"/>
                <a:gd name="connsiteX81" fmla="*/ 260128 w 5467350"/>
                <a:gd name="connsiteY81" fmla="*/ 1888903 h 5467350"/>
                <a:gd name="connsiteX82" fmla="*/ 260223 w 5467350"/>
                <a:gd name="connsiteY82" fmla="*/ 1888617 h 5467350"/>
                <a:gd name="connsiteX83" fmla="*/ 382238 w 5467350"/>
                <a:gd name="connsiteY83" fmla="*/ 1665446 h 5467350"/>
                <a:gd name="connsiteX84" fmla="*/ 525590 w 5467350"/>
                <a:gd name="connsiteY84" fmla="*/ 1456373 h 5467350"/>
                <a:gd name="connsiteX85" fmla="*/ 862394 w 5467350"/>
                <a:gd name="connsiteY85" fmla="*/ 1080611 h 5467350"/>
                <a:gd name="connsiteX86" fmla="*/ 1051465 w 5467350"/>
                <a:gd name="connsiteY86" fmla="*/ 914686 h 5467350"/>
                <a:gd name="connsiteX87" fmla="*/ 1100042 w 5467350"/>
                <a:gd name="connsiteY87" fmla="*/ 875919 h 5467350"/>
                <a:gd name="connsiteX88" fmla="*/ 1108424 w 5467350"/>
                <a:gd name="connsiteY88" fmla="*/ 869347 h 5467350"/>
                <a:gd name="connsiteX89" fmla="*/ 1149858 w 5467350"/>
                <a:gd name="connsiteY89" fmla="*/ 837629 h 5467350"/>
                <a:gd name="connsiteX90" fmla="*/ 1150049 w 5467350"/>
                <a:gd name="connsiteY90" fmla="*/ 837438 h 5467350"/>
                <a:gd name="connsiteX91" fmla="*/ 1150239 w 5467350"/>
                <a:gd name="connsiteY91" fmla="*/ 837248 h 5467350"/>
                <a:gd name="connsiteX92" fmla="*/ 1251204 w 5467350"/>
                <a:gd name="connsiteY92" fmla="*/ 763429 h 5467350"/>
                <a:gd name="connsiteX93" fmla="*/ 1678305 w 5467350"/>
                <a:gd name="connsiteY93" fmla="*/ 507016 h 5467350"/>
                <a:gd name="connsiteX94" fmla="*/ 1903476 w 5467350"/>
                <a:gd name="connsiteY94" fmla="*/ 402622 h 5467350"/>
                <a:gd name="connsiteX95" fmla="*/ 2135410 w 5467350"/>
                <a:gd name="connsiteY95" fmla="*/ 316325 h 5467350"/>
                <a:gd name="connsiteX96" fmla="*/ 2373059 w 5467350"/>
                <a:gd name="connsiteY96" fmla="*/ 248698 h 5467350"/>
                <a:gd name="connsiteX97" fmla="*/ 2615089 w 5467350"/>
                <a:gd name="connsiteY97" fmla="*/ 201454 h 5467350"/>
                <a:gd name="connsiteX98" fmla="*/ 3000566 w 5467350"/>
                <a:gd name="connsiteY98" fmla="*/ 172784 h 5467350"/>
                <a:gd name="connsiteX99" fmla="*/ 3107436 w 5467350"/>
                <a:gd name="connsiteY99" fmla="*/ 175069 h 5467350"/>
                <a:gd name="connsiteX100" fmla="*/ 3352229 w 5467350"/>
                <a:gd name="connsiteY100" fmla="*/ 196406 h 5467350"/>
                <a:gd name="connsiteX101" fmla="*/ 3594926 w 5467350"/>
                <a:gd name="connsiteY101" fmla="*/ 243935 h 5467350"/>
                <a:gd name="connsiteX102" fmla="*/ 4058412 w 5467350"/>
                <a:gd name="connsiteY102" fmla="*/ 423482 h 5467350"/>
                <a:gd name="connsiteX103" fmla="*/ 4270915 w 5467350"/>
                <a:gd name="connsiteY103" fmla="*/ 556165 h 5467350"/>
                <a:gd name="connsiteX104" fmla="*/ 4465225 w 5467350"/>
                <a:gd name="connsiteY104" fmla="*/ 715328 h 5467350"/>
                <a:gd name="connsiteX105" fmla="*/ 4791742 w 5467350"/>
                <a:gd name="connsiteY105" fmla="*/ 1099566 h 5467350"/>
                <a:gd name="connsiteX106" fmla="*/ 4922615 w 5467350"/>
                <a:gd name="connsiteY106" fmla="*/ 1317212 h 546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5467350" h="5467350">
                  <a:moveTo>
                    <a:pt x="2733675" y="0"/>
                  </a:moveTo>
                  <a:cubicBezTo>
                    <a:pt x="1223867" y="0"/>
                    <a:pt x="0" y="1223867"/>
                    <a:pt x="0" y="2733675"/>
                  </a:cubicBezTo>
                  <a:cubicBezTo>
                    <a:pt x="0" y="4243483"/>
                    <a:pt x="1223867" y="5467350"/>
                    <a:pt x="2733675" y="5467350"/>
                  </a:cubicBezTo>
                  <a:cubicBezTo>
                    <a:pt x="4243483" y="5467350"/>
                    <a:pt x="5467350" y="4243483"/>
                    <a:pt x="5467350" y="2733675"/>
                  </a:cubicBezTo>
                  <a:cubicBezTo>
                    <a:pt x="5467350" y="1223867"/>
                    <a:pt x="4243483" y="0"/>
                    <a:pt x="2733675" y="0"/>
                  </a:cubicBezTo>
                  <a:close/>
                  <a:moveTo>
                    <a:pt x="4922615" y="1317212"/>
                  </a:moveTo>
                  <a:cubicBezTo>
                    <a:pt x="4943189" y="1356170"/>
                    <a:pt x="4962430" y="1394365"/>
                    <a:pt x="4979765" y="1430941"/>
                  </a:cubicBezTo>
                  <a:cubicBezTo>
                    <a:pt x="4997482" y="1468755"/>
                    <a:pt x="5014817" y="1507903"/>
                    <a:pt x="5031105" y="1547146"/>
                  </a:cubicBezTo>
                  <a:cubicBezTo>
                    <a:pt x="5093875" y="1697641"/>
                    <a:pt x="5145691" y="1860709"/>
                    <a:pt x="5185029" y="2031873"/>
                  </a:cubicBezTo>
                  <a:cubicBezTo>
                    <a:pt x="5220939" y="2188464"/>
                    <a:pt x="5246656" y="2357723"/>
                    <a:pt x="5261610" y="2535079"/>
                  </a:cubicBezTo>
                  <a:cubicBezTo>
                    <a:pt x="5268278" y="2616803"/>
                    <a:pt x="5272564" y="2702338"/>
                    <a:pt x="5274183" y="2789206"/>
                  </a:cubicBezTo>
                  <a:cubicBezTo>
                    <a:pt x="5274660" y="2804541"/>
                    <a:pt x="5274755" y="2819876"/>
                    <a:pt x="5274755" y="2834831"/>
                  </a:cubicBezTo>
                  <a:cubicBezTo>
                    <a:pt x="5274755" y="2840927"/>
                    <a:pt x="5274850" y="2846928"/>
                    <a:pt x="5274850" y="2853023"/>
                  </a:cubicBezTo>
                  <a:cubicBezTo>
                    <a:pt x="5275136" y="2872740"/>
                    <a:pt x="5274850" y="2891885"/>
                    <a:pt x="5274564" y="2910554"/>
                  </a:cubicBezTo>
                  <a:lnTo>
                    <a:pt x="5274469" y="2915222"/>
                  </a:lnTo>
                  <a:cubicBezTo>
                    <a:pt x="5273421" y="2956751"/>
                    <a:pt x="5271040" y="2997422"/>
                    <a:pt x="5267325" y="3035713"/>
                  </a:cubicBezTo>
                  <a:cubicBezTo>
                    <a:pt x="5251514" y="3197066"/>
                    <a:pt x="5209032" y="3349181"/>
                    <a:pt x="5141119" y="3487674"/>
                  </a:cubicBezTo>
                  <a:cubicBezTo>
                    <a:pt x="5108639" y="3554730"/>
                    <a:pt x="5069205" y="3620643"/>
                    <a:pt x="5020342" y="3689509"/>
                  </a:cubicBezTo>
                  <a:cubicBezTo>
                    <a:pt x="4977003" y="3750088"/>
                    <a:pt x="4926997" y="3810762"/>
                    <a:pt x="4867656" y="3874865"/>
                  </a:cubicBezTo>
                  <a:cubicBezTo>
                    <a:pt x="4770215" y="3979450"/>
                    <a:pt x="4656297" y="4083177"/>
                    <a:pt x="4498467" y="4210907"/>
                  </a:cubicBezTo>
                  <a:cubicBezTo>
                    <a:pt x="4420839" y="4273773"/>
                    <a:pt x="4339400" y="4337114"/>
                    <a:pt x="4260723" y="4398359"/>
                  </a:cubicBezTo>
                  <a:cubicBezTo>
                    <a:pt x="4204240" y="4442365"/>
                    <a:pt x="4145756" y="4487799"/>
                    <a:pt x="4088130" y="4533519"/>
                  </a:cubicBezTo>
                  <a:lnTo>
                    <a:pt x="3985736" y="4615434"/>
                  </a:lnTo>
                  <a:cubicBezTo>
                    <a:pt x="3953828" y="4640675"/>
                    <a:pt x="3919442" y="4667822"/>
                    <a:pt x="3885343" y="4693730"/>
                  </a:cubicBezTo>
                  <a:cubicBezTo>
                    <a:pt x="3807619" y="4752975"/>
                    <a:pt x="3742944" y="4799933"/>
                    <a:pt x="3681984" y="4841463"/>
                  </a:cubicBezTo>
                  <a:cubicBezTo>
                    <a:pt x="3607880" y="4891945"/>
                    <a:pt x="3539871" y="4934426"/>
                    <a:pt x="3473958" y="4971383"/>
                  </a:cubicBezTo>
                  <a:cubicBezTo>
                    <a:pt x="3397377" y="5014627"/>
                    <a:pt x="3327273" y="5049393"/>
                    <a:pt x="3259550" y="5077683"/>
                  </a:cubicBezTo>
                  <a:cubicBezTo>
                    <a:pt x="3111913" y="5140071"/>
                    <a:pt x="2959989" y="5181124"/>
                    <a:pt x="2808065" y="5199698"/>
                  </a:cubicBezTo>
                  <a:cubicBezTo>
                    <a:pt x="2761298" y="5205222"/>
                    <a:pt x="2725198" y="5208365"/>
                    <a:pt x="2691289" y="5209889"/>
                  </a:cubicBezTo>
                  <a:lnTo>
                    <a:pt x="2661476" y="5211414"/>
                  </a:lnTo>
                  <a:lnTo>
                    <a:pt x="2631853" y="5212176"/>
                  </a:lnTo>
                  <a:lnTo>
                    <a:pt x="2631567" y="5212176"/>
                  </a:lnTo>
                  <a:lnTo>
                    <a:pt x="2631281" y="5212176"/>
                  </a:lnTo>
                  <a:cubicBezTo>
                    <a:pt x="2622518" y="5212556"/>
                    <a:pt x="2612803" y="5212652"/>
                    <a:pt x="2599754" y="5212652"/>
                  </a:cubicBezTo>
                  <a:cubicBezTo>
                    <a:pt x="2594324" y="5212652"/>
                    <a:pt x="2588990" y="5212652"/>
                    <a:pt x="2583561" y="5212556"/>
                  </a:cubicBezTo>
                  <a:lnTo>
                    <a:pt x="2571274" y="5212556"/>
                  </a:lnTo>
                  <a:cubicBezTo>
                    <a:pt x="2483644" y="5212366"/>
                    <a:pt x="2403634" y="5208937"/>
                    <a:pt x="2326577" y="5201889"/>
                  </a:cubicBezTo>
                  <a:cubicBezTo>
                    <a:pt x="2286286" y="5198269"/>
                    <a:pt x="2246471" y="5193793"/>
                    <a:pt x="2208371" y="5188458"/>
                  </a:cubicBezTo>
                  <a:cubicBezTo>
                    <a:pt x="2167795" y="5182743"/>
                    <a:pt x="2128076" y="5176076"/>
                    <a:pt x="2090642" y="5168646"/>
                  </a:cubicBezTo>
                  <a:cubicBezTo>
                    <a:pt x="2009299" y="5152168"/>
                    <a:pt x="1931194" y="5131880"/>
                    <a:pt x="1858613" y="5108544"/>
                  </a:cubicBezTo>
                  <a:cubicBezTo>
                    <a:pt x="1779746" y="5083207"/>
                    <a:pt x="1704975" y="5053965"/>
                    <a:pt x="1636395" y="5021676"/>
                  </a:cubicBezTo>
                  <a:lnTo>
                    <a:pt x="1636205" y="5021580"/>
                  </a:lnTo>
                  <a:lnTo>
                    <a:pt x="1636014" y="5021485"/>
                  </a:lnTo>
                  <a:cubicBezTo>
                    <a:pt x="1568577" y="4990719"/>
                    <a:pt x="1499807" y="4953096"/>
                    <a:pt x="1425512" y="4906518"/>
                  </a:cubicBezTo>
                  <a:cubicBezTo>
                    <a:pt x="1294257" y="4823556"/>
                    <a:pt x="1165574" y="4720209"/>
                    <a:pt x="1043273" y="4599528"/>
                  </a:cubicBezTo>
                  <a:cubicBezTo>
                    <a:pt x="985838" y="4542568"/>
                    <a:pt x="928307" y="4480465"/>
                    <a:pt x="872395" y="4414933"/>
                  </a:cubicBezTo>
                  <a:cubicBezTo>
                    <a:pt x="846963" y="4385501"/>
                    <a:pt x="822103" y="4354545"/>
                    <a:pt x="797909" y="4324636"/>
                  </a:cubicBezTo>
                  <a:lnTo>
                    <a:pt x="791623" y="4316825"/>
                  </a:lnTo>
                  <a:lnTo>
                    <a:pt x="779145" y="4300728"/>
                  </a:lnTo>
                  <a:cubicBezTo>
                    <a:pt x="757619" y="4272915"/>
                    <a:pt x="735330" y="4244150"/>
                    <a:pt x="714470" y="4215480"/>
                  </a:cubicBezTo>
                  <a:lnTo>
                    <a:pt x="714280" y="4215289"/>
                  </a:lnTo>
                  <a:lnTo>
                    <a:pt x="714089" y="4215098"/>
                  </a:lnTo>
                  <a:cubicBezTo>
                    <a:pt x="701993" y="4199001"/>
                    <a:pt x="689896" y="4182332"/>
                    <a:pt x="677132" y="4164806"/>
                  </a:cubicBezTo>
                  <a:cubicBezTo>
                    <a:pt x="663702" y="4146328"/>
                    <a:pt x="649796" y="4127183"/>
                    <a:pt x="635889" y="4108799"/>
                  </a:cubicBezTo>
                  <a:cubicBezTo>
                    <a:pt x="606647" y="4069842"/>
                    <a:pt x="577406" y="4032028"/>
                    <a:pt x="555212" y="4003358"/>
                  </a:cubicBezTo>
                  <a:cubicBezTo>
                    <a:pt x="534067" y="3975926"/>
                    <a:pt x="512350" y="3948303"/>
                    <a:pt x="491395" y="3921538"/>
                  </a:cubicBezTo>
                  <a:cubicBezTo>
                    <a:pt x="459486" y="3880771"/>
                    <a:pt x="426434" y="3838575"/>
                    <a:pt x="394907" y="3796760"/>
                  </a:cubicBezTo>
                  <a:cubicBezTo>
                    <a:pt x="370142" y="3763804"/>
                    <a:pt x="343853" y="3728752"/>
                    <a:pt x="318421" y="3692938"/>
                  </a:cubicBezTo>
                  <a:cubicBezTo>
                    <a:pt x="291370" y="3653981"/>
                    <a:pt x="268796" y="3620929"/>
                    <a:pt x="247650" y="3587115"/>
                  </a:cubicBezTo>
                  <a:cubicBezTo>
                    <a:pt x="220504" y="3544157"/>
                    <a:pt x="200882" y="3510534"/>
                    <a:pt x="183833" y="3478054"/>
                  </a:cubicBezTo>
                  <a:lnTo>
                    <a:pt x="183642" y="3477673"/>
                  </a:lnTo>
                  <a:lnTo>
                    <a:pt x="183452" y="3477292"/>
                  </a:lnTo>
                  <a:cubicBezTo>
                    <a:pt x="176022" y="3463766"/>
                    <a:pt x="169164" y="3450050"/>
                    <a:pt x="161925" y="3435572"/>
                  </a:cubicBezTo>
                  <a:cubicBezTo>
                    <a:pt x="159639" y="3431000"/>
                    <a:pt x="157353" y="3426428"/>
                    <a:pt x="155067" y="3421761"/>
                  </a:cubicBezTo>
                  <a:cubicBezTo>
                    <a:pt x="152591" y="3416237"/>
                    <a:pt x="150019" y="3410807"/>
                    <a:pt x="147542" y="3405378"/>
                  </a:cubicBezTo>
                  <a:cubicBezTo>
                    <a:pt x="141065" y="3391472"/>
                    <a:pt x="134969" y="3378327"/>
                    <a:pt x="129540" y="3364992"/>
                  </a:cubicBezTo>
                  <a:lnTo>
                    <a:pt x="129350" y="3364611"/>
                  </a:lnTo>
                  <a:lnTo>
                    <a:pt x="129159" y="3364230"/>
                  </a:lnTo>
                  <a:cubicBezTo>
                    <a:pt x="97155" y="3290126"/>
                    <a:pt x="72200" y="3209735"/>
                    <a:pt x="54769" y="3125343"/>
                  </a:cubicBezTo>
                  <a:cubicBezTo>
                    <a:pt x="39148" y="3045619"/>
                    <a:pt x="30956" y="2961323"/>
                    <a:pt x="30385" y="2875407"/>
                  </a:cubicBezTo>
                  <a:cubicBezTo>
                    <a:pt x="30290" y="2705576"/>
                    <a:pt x="50102" y="2534984"/>
                    <a:pt x="89059" y="2368487"/>
                  </a:cubicBezTo>
                  <a:cubicBezTo>
                    <a:pt x="107728" y="2287619"/>
                    <a:pt x="132112" y="2205323"/>
                    <a:pt x="161544" y="2123885"/>
                  </a:cubicBezTo>
                  <a:lnTo>
                    <a:pt x="161735" y="2123504"/>
                  </a:lnTo>
                  <a:lnTo>
                    <a:pt x="161830" y="2123123"/>
                  </a:lnTo>
                  <a:cubicBezTo>
                    <a:pt x="166021" y="2110740"/>
                    <a:pt x="170688" y="2098453"/>
                    <a:pt x="175736" y="2085499"/>
                  </a:cubicBezTo>
                  <a:cubicBezTo>
                    <a:pt x="178594" y="2078164"/>
                    <a:pt x="181356" y="2070830"/>
                    <a:pt x="184118" y="2063496"/>
                  </a:cubicBezTo>
                  <a:cubicBezTo>
                    <a:pt x="190786" y="2045494"/>
                    <a:pt x="198120" y="2027873"/>
                    <a:pt x="205835" y="2009299"/>
                  </a:cubicBezTo>
                  <a:lnTo>
                    <a:pt x="207740" y="2004727"/>
                  </a:lnTo>
                  <a:lnTo>
                    <a:pt x="220123" y="1975580"/>
                  </a:lnTo>
                  <a:lnTo>
                    <a:pt x="233267" y="1946529"/>
                  </a:lnTo>
                  <a:cubicBezTo>
                    <a:pt x="240983" y="1929289"/>
                    <a:pt x="250127" y="1909096"/>
                    <a:pt x="260033" y="1889189"/>
                  </a:cubicBezTo>
                  <a:lnTo>
                    <a:pt x="260128" y="1888903"/>
                  </a:lnTo>
                  <a:lnTo>
                    <a:pt x="260223" y="1888617"/>
                  </a:lnTo>
                  <a:cubicBezTo>
                    <a:pt x="293751" y="1818513"/>
                    <a:pt x="333661" y="1745552"/>
                    <a:pt x="382238" y="1665446"/>
                  </a:cubicBezTo>
                  <a:cubicBezTo>
                    <a:pt x="425577" y="1595533"/>
                    <a:pt x="473869" y="1525143"/>
                    <a:pt x="525590" y="1456373"/>
                  </a:cubicBezTo>
                  <a:cubicBezTo>
                    <a:pt x="625507" y="1323594"/>
                    <a:pt x="738759" y="1197197"/>
                    <a:pt x="862394" y="1080611"/>
                  </a:cubicBezTo>
                  <a:cubicBezTo>
                    <a:pt x="919163" y="1026700"/>
                    <a:pt x="980980" y="972407"/>
                    <a:pt x="1051465" y="914686"/>
                  </a:cubicBezTo>
                  <a:cubicBezTo>
                    <a:pt x="1065657" y="903065"/>
                    <a:pt x="1082421" y="889349"/>
                    <a:pt x="1100042" y="875919"/>
                  </a:cubicBezTo>
                  <a:lnTo>
                    <a:pt x="1108424" y="869347"/>
                  </a:lnTo>
                  <a:cubicBezTo>
                    <a:pt x="1121950" y="858774"/>
                    <a:pt x="1135952" y="847915"/>
                    <a:pt x="1149858" y="837629"/>
                  </a:cubicBezTo>
                  <a:lnTo>
                    <a:pt x="1150049" y="837438"/>
                  </a:lnTo>
                  <a:lnTo>
                    <a:pt x="1150239" y="837248"/>
                  </a:lnTo>
                  <a:cubicBezTo>
                    <a:pt x="1186625" y="809339"/>
                    <a:pt x="1223296" y="783146"/>
                    <a:pt x="1251204" y="763429"/>
                  </a:cubicBezTo>
                  <a:cubicBezTo>
                    <a:pt x="1386554" y="668560"/>
                    <a:pt x="1530287" y="582359"/>
                    <a:pt x="1678305" y="507016"/>
                  </a:cubicBezTo>
                  <a:cubicBezTo>
                    <a:pt x="1751933" y="469583"/>
                    <a:pt x="1827657" y="434435"/>
                    <a:pt x="1903476" y="402622"/>
                  </a:cubicBezTo>
                  <a:cubicBezTo>
                    <a:pt x="1979009" y="371094"/>
                    <a:pt x="2057019" y="342043"/>
                    <a:pt x="2135410" y="316325"/>
                  </a:cubicBezTo>
                  <a:cubicBezTo>
                    <a:pt x="2210372" y="291656"/>
                    <a:pt x="2290382" y="268891"/>
                    <a:pt x="2373059" y="248698"/>
                  </a:cubicBezTo>
                  <a:cubicBezTo>
                    <a:pt x="2449925" y="230219"/>
                    <a:pt x="2531364" y="214313"/>
                    <a:pt x="2615089" y="201454"/>
                  </a:cubicBezTo>
                  <a:cubicBezTo>
                    <a:pt x="2743772" y="182404"/>
                    <a:pt x="2873597" y="172784"/>
                    <a:pt x="3000566" y="172784"/>
                  </a:cubicBezTo>
                  <a:cubicBezTo>
                    <a:pt x="3036094" y="172784"/>
                    <a:pt x="3072003" y="173546"/>
                    <a:pt x="3107436" y="175069"/>
                  </a:cubicBezTo>
                  <a:cubicBezTo>
                    <a:pt x="3189828" y="178118"/>
                    <a:pt x="3272123" y="185261"/>
                    <a:pt x="3352229" y="196406"/>
                  </a:cubicBezTo>
                  <a:cubicBezTo>
                    <a:pt x="3434620" y="207931"/>
                    <a:pt x="3516249" y="223933"/>
                    <a:pt x="3594926" y="243935"/>
                  </a:cubicBezTo>
                  <a:cubicBezTo>
                    <a:pt x="3759613" y="285750"/>
                    <a:pt x="3915537" y="346139"/>
                    <a:pt x="4058412" y="423482"/>
                  </a:cubicBezTo>
                  <a:cubicBezTo>
                    <a:pt x="4128230" y="460820"/>
                    <a:pt x="4199668" y="505397"/>
                    <a:pt x="4270915" y="556165"/>
                  </a:cubicBezTo>
                  <a:cubicBezTo>
                    <a:pt x="4337971" y="604552"/>
                    <a:pt x="4403408" y="658178"/>
                    <a:pt x="4465225" y="715328"/>
                  </a:cubicBezTo>
                  <a:cubicBezTo>
                    <a:pt x="4587621" y="829342"/>
                    <a:pt x="4697540" y="958691"/>
                    <a:pt x="4791742" y="1099566"/>
                  </a:cubicBezTo>
                  <a:cubicBezTo>
                    <a:pt x="4840129" y="1171004"/>
                    <a:pt x="4883944" y="1244156"/>
                    <a:pt x="4922615" y="131721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7C3F845-7B24-47B8-BBCC-83DE18E7F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635" y="0"/>
            <a:ext cx="4220052" cy="2578937"/>
            <a:chOff x="1109635" y="0"/>
            <a:chExt cx="4220052" cy="2578937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0A50A53-76B2-4EBD-98CB-D958322A8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0"/>
              <a:ext cx="4020469" cy="2502992"/>
            </a:xfrm>
            <a:custGeom>
              <a:avLst/>
              <a:gdLst>
                <a:gd name="connsiteX0" fmla="*/ 68048 w 4057646"/>
                <a:gd name="connsiteY0" fmla="*/ 0 h 2519172"/>
                <a:gd name="connsiteX1" fmla="*/ 263673 w 4057646"/>
                <a:gd name="connsiteY1" fmla="*/ 0 h 2519172"/>
                <a:gd name="connsiteX2" fmla="*/ 236664 w 4057646"/>
                <a:gd name="connsiteY2" fmla="*/ 35779 h 2519172"/>
                <a:gd name="connsiteX3" fmla="*/ 160449 w 4057646"/>
                <a:gd name="connsiteY3" fmla="*/ 186590 h 2519172"/>
                <a:gd name="connsiteX4" fmla="*/ 123371 w 4057646"/>
                <a:gd name="connsiteY4" fmla="*/ 353808 h 2519172"/>
                <a:gd name="connsiteX5" fmla="*/ 121238 w 4057646"/>
                <a:gd name="connsiteY5" fmla="*/ 375363 h 2519172"/>
                <a:gd name="connsiteX6" fmla="*/ 120135 w 4057646"/>
                <a:gd name="connsiteY6" fmla="*/ 397065 h 2519172"/>
                <a:gd name="connsiteX7" fmla="*/ 119178 w 4057646"/>
                <a:gd name="connsiteY7" fmla="*/ 418840 h 2519172"/>
                <a:gd name="connsiteX8" fmla="*/ 119252 w 4057646"/>
                <a:gd name="connsiteY8" fmla="*/ 441132 h 2519172"/>
                <a:gd name="connsiteX9" fmla="*/ 119840 w 4057646"/>
                <a:gd name="connsiteY9" fmla="*/ 485786 h 2519172"/>
                <a:gd name="connsiteX10" fmla="*/ 120282 w 4057646"/>
                <a:gd name="connsiteY10" fmla="*/ 508151 h 2519172"/>
                <a:gd name="connsiteX11" fmla="*/ 120502 w 4057646"/>
                <a:gd name="connsiteY11" fmla="*/ 519333 h 2519172"/>
                <a:gd name="connsiteX12" fmla="*/ 121386 w 4057646"/>
                <a:gd name="connsiteY12" fmla="*/ 530442 h 2519172"/>
                <a:gd name="connsiteX13" fmla="*/ 129331 w 4057646"/>
                <a:gd name="connsiteY13" fmla="*/ 619457 h 2519172"/>
                <a:gd name="connsiteX14" fmla="*/ 143087 w 4057646"/>
                <a:gd name="connsiteY14" fmla="*/ 707737 h 2519172"/>
                <a:gd name="connsiteX15" fmla="*/ 249760 w 4057646"/>
                <a:gd name="connsiteY15" fmla="*/ 1046659 h 2519172"/>
                <a:gd name="connsiteX16" fmla="*/ 416315 w 4057646"/>
                <a:gd name="connsiteY16" fmla="*/ 1357111 h 2519172"/>
                <a:gd name="connsiteX17" fmla="*/ 439783 w 4057646"/>
                <a:gd name="connsiteY17" fmla="*/ 1394189 h 2519172"/>
                <a:gd name="connsiteX18" fmla="*/ 464795 w 4057646"/>
                <a:gd name="connsiteY18" fmla="*/ 1430237 h 2519172"/>
                <a:gd name="connsiteX19" fmla="*/ 489440 w 4057646"/>
                <a:gd name="connsiteY19" fmla="*/ 1466432 h 2519172"/>
                <a:gd name="connsiteX20" fmla="*/ 515483 w 4057646"/>
                <a:gd name="connsiteY20" fmla="*/ 1501744 h 2519172"/>
                <a:gd name="connsiteX21" fmla="*/ 541084 w 4057646"/>
                <a:gd name="connsiteY21" fmla="*/ 1537350 h 2519172"/>
                <a:gd name="connsiteX22" fmla="*/ 568083 w 4057646"/>
                <a:gd name="connsiteY22" fmla="*/ 1571926 h 2519172"/>
                <a:gd name="connsiteX23" fmla="*/ 594935 w 4057646"/>
                <a:gd name="connsiteY23" fmla="*/ 1606650 h 2519172"/>
                <a:gd name="connsiteX24" fmla="*/ 623258 w 4057646"/>
                <a:gd name="connsiteY24" fmla="*/ 1640270 h 2519172"/>
                <a:gd name="connsiteX25" fmla="*/ 651802 w 4057646"/>
                <a:gd name="connsiteY25" fmla="*/ 1673669 h 2519172"/>
                <a:gd name="connsiteX26" fmla="*/ 681890 w 4057646"/>
                <a:gd name="connsiteY26" fmla="*/ 1705818 h 2519172"/>
                <a:gd name="connsiteX27" fmla="*/ 712421 w 4057646"/>
                <a:gd name="connsiteY27" fmla="*/ 1737525 h 2519172"/>
                <a:gd name="connsiteX28" fmla="*/ 720072 w 4057646"/>
                <a:gd name="connsiteY28" fmla="*/ 1745470 h 2519172"/>
                <a:gd name="connsiteX29" fmla="*/ 728090 w 4057646"/>
                <a:gd name="connsiteY29" fmla="*/ 1752974 h 2519172"/>
                <a:gd name="connsiteX30" fmla="*/ 744128 w 4057646"/>
                <a:gd name="connsiteY30" fmla="*/ 1768056 h 2519172"/>
                <a:gd name="connsiteX31" fmla="*/ 776277 w 4057646"/>
                <a:gd name="connsiteY31" fmla="*/ 1798218 h 2519172"/>
                <a:gd name="connsiteX32" fmla="*/ 784295 w 4057646"/>
                <a:gd name="connsiteY32" fmla="*/ 1805795 h 2519172"/>
                <a:gd name="connsiteX33" fmla="*/ 792682 w 4057646"/>
                <a:gd name="connsiteY33" fmla="*/ 1812931 h 2519172"/>
                <a:gd name="connsiteX34" fmla="*/ 809382 w 4057646"/>
                <a:gd name="connsiteY34" fmla="*/ 1827277 h 2519172"/>
                <a:gd name="connsiteX35" fmla="*/ 877137 w 4057646"/>
                <a:gd name="connsiteY35" fmla="*/ 1883776 h 2519172"/>
                <a:gd name="connsiteX36" fmla="*/ 1174126 w 4057646"/>
                <a:gd name="connsiteY36" fmla="*/ 2074755 h 2519172"/>
                <a:gd name="connsiteX37" fmla="*/ 1505765 w 4057646"/>
                <a:gd name="connsiteY37" fmla="*/ 2195920 h 2519172"/>
                <a:gd name="connsiteX38" fmla="*/ 1548801 w 4057646"/>
                <a:gd name="connsiteY38" fmla="*/ 2205557 h 2519172"/>
                <a:gd name="connsiteX39" fmla="*/ 1591985 w 4057646"/>
                <a:gd name="connsiteY39" fmla="*/ 2214385 h 2519172"/>
                <a:gd name="connsiteX40" fmla="*/ 1635463 w 4057646"/>
                <a:gd name="connsiteY40" fmla="*/ 2221448 h 2519172"/>
                <a:gd name="connsiteX41" fmla="*/ 1657165 w 4057646"/>
                <a:gd name="connsiteY41" fmla="*/ 2224978 h 2519172"/>
                <a:gd name="connsiteX42" fmla="*/ 1678941 w 4057646"/>
                <a:gd name="connsiteY42" fmla="*/ 2228068 h 2519172"/>
                <a:gd name="connsiteX43" fmla="*/ 1766264 w 4057646"/>
                <a:gd name="connsiteY43" fmla="*/ 2237412 h 2519172"/>
                <a:gd name="connsiteX44" fmla="*/ 1853735 w 4057646"/>
                <a:gd name="connsiteY44" fmla="*/ 2242414 h 2519172"/>
                <a:gd name="connsiteX45" fmla="*/ 1941133 w 4057646"/>
                <a:gd name="connsiteY45" fmla="*/ 2243444 h 2519172"/>
                <a:gd name="connsiteX46" fmla="*/ 1984758 w 4057646"/>
                <a:gd name="connsiteY46" fmla="*/ 2242120 h 2519172"/>
                <a:gd name="connsiteX47" fmla="*/ 2028236 w 4057646"/>
                <a:gd name="connsiteY47" fmla="*/ 2240795 h 2519172"/>
                <a:gd name="connsiteX48" fmla="*/ 2072155 w 4057646"/>
                <a:gd name="connsiteY48" fmla="*/ 2238368 h 2519172"/>
                <a:gd name="connsiteX49" fmla="*/ 2116222 w 4057646"/>
                <a:gd name="connsiteY49" fmla="*/ 2235425 h 2519172"/>
                <a:gd name="connsiteX50" fmla="*/ 2138218 w 4057646"/>
                <a:gd name="connsiteY50" fmla="*/ 2234175 h 2519172"/>
                <a:gd name="connsiteX51" fmla="*/ 2160068 w 4057646"/>
                <a:gd name="connsiteY51" fmla="*/ 2232041 h 2519172"/>
                <a:gd name="connsiteX52" fmla="*/ 2203693 w 4057646"/>
                <a:gd name="connsiteY52" fmla="*/ 2227922 h 2519172"/>
                <a:gd name="connsiteX53" fmla="*/ 2543792 w 4057646"/>
                <a:gd name="connsiteY53" fmla="*/ 2171717 h 2519172"/>
                <a:gd name="connsiteX54" fmla="*/ 2865426 w 4057646"/>
                <a:gd name="connsiteY54" fmla="*/ 2063426 h 2519172"/>
                <a:gd name="connsiteX55" fmla="*/ 2942303 w 4057646"/>
                <a:gd name="connsiteY55" fmla="*/ 2026275 h 2519172"/>
                <a:gd name="connsiteX56" fmla="*/ 3017341 w 4057646"/>
                <a:gd name="connsiteY56" fmla="*/ 1984636 h 2519172"/>
                <a:gd name="connsiteX57" fmla="*/ 3053903 w 4057646"/>
                <a:gd name="connsiteY57" fmla="*/ 1961830 h 2519172"/>
                <a:gd name="connsiteX58" fmla="*/ 3072221 w 4057646"/>
                <a:gd name="connsiteY58" fmla="*/ 1950354 h 2519172"/>
                <a:gd name="connsiteX59" fmla="*/ 3081344 w 4057646"/>
                <a:gd name="connsiteY59" fmla="*/ 1944616 h 2519172"/>
                <a:gd name="connsiteX60" fmla="*/ 3090172 w 4057646"/>
                <a:gd name="connsiteY60" fmla="*/ 1938363 h 2519172"/>
                <a:gd name="connsiteX61" fmla="*/ 3125705 w 4057646"/>
                <a:gd name="connsiteY61" fmla="*/ 1913497 h 2519172"/>
                <a:gd name="connsiteX62" fmla="*/ 3160796 w 4057646"/>
                <a:gd name="connsiteY62" fmla="*/ 1887822 h 2519172"/>
                <a:gd name="connsiteX63" fmla="*/ 3195005 w 4057646"/>
                <a:gd name="connsiteY63" fmla="*/ 1860750 h 2519172"/>
                <a:gd name="connsiteX64" fmla="*/ 3228625 w 4057646"/>
                <a:gd name="connsiteY64" fmla="*/ 1832868 h 2519172"/>
                <a:gd name="connsiteX65" fmla="*/ 3261435 w 4057646"/>
                <a:gd name="connsiteY65" fmla="*/ 1803809 h 2519172"/>
                <a:gd name="connsiteX66" fmla="*/ 3293511 w 4057646"/>
                <a:gd name="connsiteY66" fmla="*/ 1774088 h 2519172"/>
                <a:gd name="connsiteX67" fmla="*/ 3408422 w 4057646"/>
                <a:gd name="connsiteY67" fmla="*/ 1648141 h 2519172"/>
                <a:gd name="connsiteX68" fmla="*/ 3493024 w 4057646"/>
                <a:gd name="connsiteY68" fmla="*/ 1510792 h 2519172"/>
                <a:gd name="connsiteX69" fmla="*/ 3509134 w 4057646"/>
                <a:gd name="connsiteY69" fmla="*/ 1473935 h 2519172"/>
                <a:gd name="connsiteX70" fmla="*/ 3522965 w 4057646"/>
                <a:gd name="connsiteY70" fmla="*/ 1435092 h 2519172"/>
                <a:gd name="connsiteX71" fmla="*/ 3535619 w 4057646"/>
                <a:gd name="connsiteY71" fmla="*/ 1394851 h 2519172"/>
                <a:gd name="connsiteX72" fmla="*/ 3547463 w 4057646"/>
                <a:gd name="connsiteY72" fmla="*/ 1353433 h 2519172"/>
                <a:gd name="connsiteX73" fmla="*/ 3634713 w 4057646"/>
                <a:gd name="connsiteY73" fmla="*/ 995016 h 2519172"/>
                <a:gd name="connsiteX74" fmla="*/ 3749698 w 4057646"/>
                <a:gd name="connsiteY74" fmla="*/ 634906 h 2519172"/>
                <a:gd name="connsiteX75" fmla="*/ 3809287 w 4057646"/>
                <a:gd name="connsiteY75" fmla="*/ 317171 h 2519172"/>
                <a:gd name="connsiteX76" fmla="*/ 3797967 w 4057646"/>
                <a:gd name="connsiteY76" fmla="*/ 153596 h 2519172"/>
                <a:gd name="connsiteX77" fmla="*/ 3762954 w 4057646"/>
                <a:gd name="connsiteY77" fmla="*/ 0 h 2519172"/>
                <a:gd name="connsiteX78" fmla="*/ 4012007 w 4057646"/>
                <a:gd name="connsiteY78" fmla="*/ 0 h 2519172"/>
                <a:gd name="connsiteX79" fmla="*/ 4016752 w 4057646"/>
                <a:gd name="connsiteY79" fmla="*/ 15860 h 2519172"/>
                <a:gd name="connsiteX80" fmla="*/ 4057575 w 4057646"/>
                <a:gd name="connsiteY80" fmla="*/ 317613 h 2519172"/>
                <a:gd name="connsiteX81" fmla="*/ 4040434 w 4057646"/>
                <a:gd name="connsiteY81" fmla="*/ 522496 h 2519172"/>
                <a:gd name="connsiteX82" fmla="*/ 3986215 w 4057646"/>
                <a:gd name="connsiteY82" fmla="*/ 721053 h 2519172"/>
                <a:gd name="connsiteX83" fmla="*/ 3869244 w 4057646"/>
                <a:gd name="connsiteY83" fmla="*/ 1060858 h 2519172"/>
                <a:gd name="connsiteX84" fmla="*/ 3843201 w 4057646"/>
                <a:gd name="connsiteY84" fmla="*/ 1147078 h 2519172"/>
                <a:gd name="connsiteX85" fmla="*/ 3818041 w 4057646"/>
                <a:gd name="connsiteY85" fmla="*/ 1234402 h 2519172"/>
                <a:gd name="connsiteX86" fmla="*/ 3793029 w 4057646"/>
                <a:gd name="connsiteY86" fmla="*/ 1323418 h 2519172"/>
                <a:gd name="connsiteX87" fmla="*/ 3780228 w 4057646"/>
                <a:gd name="connsiteY87" fmla="*/ 1368588 h 2519172"/>
                <a:gd name="connsiteX88" fmla="*/ 3766397 w 4057646"/>
                <a:gd name="connsiteY88" fmla="*/ 1414714 h 2519172"/>
                <a:gd name="connsiteX89" fmla="*/ 3751464 w 4057646"/>
                <a:gd name="connsiteY89" fmla="*/ 1461429 h 2519172"/>
                <a:gd name="connsiteX90" fmla="*/ 3734985 w 4057646"/>
                <a:gd name="connsiteY90" fmla="*/ 1508659 h 2519172"/>
                <a:gd name="connsiteX91" fmla="*/ 3716519 w 4057646"/>
                <a:gd name="connsiteY91" fmla="*/ 1556183 h 2519172"/>
                <a:gd name="connsiteX92" fmla="*/ 3694891 w 4057646"/>
                <a:gd name="connsiteY92" fmla="*/ 1603487 h 2519172"/>
                <a:gd name="connsiteX93" fmla="*/ 3586086 w 4057646"/>
                <a:gd name="connsiteY93" fmla="*/ 1780121 h 2519172"/>
                <a:gd name="connsiteX94" fmla="*/ 3455651 w 4057646"/>
                <a:gd name="connsiteY94" fmla="*/ 1931300 h 2519172"/>
                <a:gd name="connsiteX95" fmla="*/ 3421370 w 4057646"/>
                <a:gd name="connsiteY95" fmla="*/ 1966244 h 2519172"/>
                <a:gd name="connsiteX96" fmla="*/ 3386719 w 4057646"/>
                <a:gd name="connsiteY96" fmla="*/ 2000821 h 2519172"/>
                <a:gd name="connsiteX97" fmla="*/ 3351040 w 4057646"/>
                <a:gd name="connsiteY97" fmla="*/ 2034587 h 2519172"/>
                <a:gd name="connsiteX98" fmla="*/ 3314918 w 4057646"/>
                <a:gd name="connsiteY98" fmla="*/ 2068060 h 2519172"/>
                <a:gd name="connsiteX99" fmla="*/ 3277767 w 4057646"/>
                <a:gd name="connsiteY99" fmla="*/ 2100577 h 2519172"/>
                <a:gd name="connsiteX100" fmla="*/ 3240028 w 4057646"/>
                <a:gd name="connsiteY100" fmla="*/ 2132726 h 2519172"/>
                <a:gd name="connsiteX101" fmla="*/ 3230537 w 4057646"/>
                <a:gd name="connsiteY101" fmla="*/ 2140744 h 2519172"/>
                <a:gd name="connsiteX102" fmla="*/ 3220679 w 4057646"/>
                <a:gd name="connsiteY102" fmla="*/ 2148395 h 2519172"/>
                <a:gd name="connsiteX103" fmla="*/ 3200964 w 4057646"/>
                <a:gd name="connsiteY103" fmla="*/ 2163624 h 2519172"/>
                <a:gd name="connsiteX104" fmla="*/ 3161458 w 4057646"/>
                <a:gd name="connsiteY104" fmla="*/ 2194154 h 2519172"/>
                <a:gd name="connsiteX105" fmla="*/ 3079358 w 4057646"/>
                <a:gd name="connsiteY105" fmla="*/ 2251831 h 2519172"/>
                <a:gd name="connsiteX106" fmla="*/ 2993505 w 4057646"/>
                <a:gd name="connsiteY106" fmla="*/ 2304725 h 2519172"/>
                <a:gd name="connsiteX107" fmla="*/ 2619639 w 4057646"/>
                <a:gd name="connsiteY107" fmla="*/ 2459216 h 2519172"/>
                <a:gd name="connsiteX108" fmla="*/ 2223555 w 4057646"/>
                <a:gd name="connsiteY108" fmla="*/ 2517333 h 2519172"/>
                <a:gd name="connsiteX109" fmla="*/ 2174045 w 4057646"/>
                <a:gd name="connsiteY109" fmla="*/ 2518657 h 2519172"/>
                <a:gd name="connsiteX110" fmla="*/ 2149327 w 4057646"/>
                <a:gd name="connsiteY110" fmla="*/ 2519172 h 2519172"/>
                <a:gd name="connsiteX111" fmla="*/ 2124681 w 4057646"/>
                <a:gd name="connsiteY111" fmla="*/ 2518804 h 2519172"/>
                <a:gd name="connsiteX112" fmla="*/ 2075466 w 4057646"/>
                <a:gd name="connsiteY112" fmla="*/ 2517627 h 2519172"/>
                <a:gd name="connsiteX113" fmla="*/ 2026102 w 4057646"/>
                <a:gd name="connsiteY113" fmla="*/ 2515494 h 2519172"/>
                <a:gd name="connsiteX114" fmla="*/ 1926714 w 4057646"/>
                <a:gd name="connsiteY114" fmla="*/ 2507401 h 2519172"/>
                <a:gd name="connsiteX115" fmla="*/ 1827987 w 4057646"/>
                <a:gd name="connsiteY115" fmla="*/ 2494380 h 2519172"/>
                <a:gd name="connsiteX116" fmla="*/ 1730290 w 4057646"/>
                <a:gd name="connsiteY116" fmla="*/ 2476356 h 2519172"/>
                <a:gd name="connsiteX117" fmla="*/ 1633771 w 4057646"/>
                <a:gd name="connsiteY117" fmla="*/ 2454066 h 2519172"/>
                <a:gd name="connsiteX118" fmla="*/ 1538649 w 4057646"/>
                <a:gd name="connsiteY118" fmla="*/ 2427581 h 2519172"/>
                <a:gd name="connsiteX119" fmla="*/ 1491640 w 4057646"/>
                <a:gd name="connsiteY119" fmla="*/ 2412795 h 2519172"/>
                <a:gd name="connsiteX120" fmla="*/ 1444925 w 4057646"/>
                <a:gd name="connsiteY120" fmla="*/ 2397493 h 2519172"/>
                <a:gd name="connsiteX121" fmla="*/ 1085919 w 4057646"/>
                <a:gd name="connsiteY121" fmla="*/ 2242414 h 2519172"/>
                <a:gd name="connsiteX122" fmla="*/ 756928 w 4057646"/>
                <a:gd name="connsiteY122" fmla="*/ 2034441 h 2519172"/>
                <a:gd name="connsiteX123" fmla="*/ 680934 w 4057646"/>
                <a:gd name="connsiteY123" fmla="*/ 1973601 h 2519172"/>
                <a:gd name="connsiteX124" fmla="*/ 608103 w 4057646"/>
                <a:gd name="connsiteY124" fmla="*/ 1909083 h 2519172"/>
                <a:gd name="connsiteX125" fmla="*/ 590226 w 4057646"/>
                <a:gd name="connsiteY125" fmla="*/ 1892604 h 2519172"/>
                <a:gd name="connsiteX126" fmla="*/ 581251 w 4057646"/>
                <a:gd name="connsiteY126" fmla="*/ 1884364 h 2519172"/>
                <a:gd name="connsiteX127" fmla="*/ 572644 w 4057646"/>
                <a:gd name="connsiteY127" fmla="*/ 1875757 h 2519172"/>
                <a:gd name="connsiteX128" fmla="*/ 538362 w 4057646"/>
                <a:gd name="connsiteY128" fmla="*/ 1841254 h 2519172"/>
                <a:gd name="connsiteX129" fmla="*/ 504153 w 4057646"/>
                <a:gd name="connsiteY129" fmla="*/ 1806605 h 2519172"/>
                <a:gd name="connsiteX130" fmla="*/ 471195 w 4057646"/>
                <a:gd name="connsiteY130" fmla="*/ 1770851 h 2519172"/>
                <a:gd name="connsiteX131" fmla="*/ 438385 w 4057646"/>
                <a:gd name="connsiteY131" fmla="*/ 1734877 h 2519172"/>
                <a:gd name="connsiteX132" fmla="*/ 407192 w 4057646"/>
                <a:gd name="connsiteY132" fmla="*/ 1697505 h 2519172"/>
                <a:gd name="connsiteX133" fmla="*/ 376294 w 4057646"/>
                <a:gd name="connsiteY133" fmla="*/ 1659912 h 2519172"/>
                <a:gd name="connsiteX134" fmla="*/ 347456 w 4057646"/>
                <a:gd name="connsiteY134" fmla="*/ 1620775 h 2519172"/>
                <a:gd name="connsiteX135" fmla="*/ 318986 w 4057646"/>
                <a:gd name="connsiteY135" fmla="*/ 1581343 h 2519172"/>
                <a:gd name="connsiteX136" fmla="*/ 292869 w 4057646"/>
                <a:gd name="connsiteY136" fmla="*/ 1540293 h 2519172"/>
                <a:gd name="connsiteX137" fmla="*/ 267121 w 4057646"/>
                <a:gd name="connsiteY137" fmla="*/ 1499095 h 2519172"/>
                <a:gd name="connsiteX138" fmla="*/ 243432 w 4057646"/>
                <a:gd name="connsiteY138" fmla="*/ 1456721 h 2519172"/>
                <a:gd name="connsiteX139" fmla="*/ 96152 w 4057646"/>
                <a:gd name="connsiteY139" fmla="*/ 1100216 h 2519172"/>
                <a:gd name="connsiteX140" fmla="*/ 21261 w 4057646"/>
                <a:gd name="connsiteY140" fmla="*/ 725908 h 2519172"/>
                <a:gd name="connsiteX141" fmla="*/ 11256 w 4057646"/>
                <a:gd name="connsiteY141" fmla="*/ 631522 h 2519172"/>
                <a:gd name="connsiteX142" fmla="*/ 4635 w 4057646"/>
                <a:gd name="connsiteY142" fmla="*/ 536989 h 2519172"/>
                <a:gd name="connsiteX143" fmla="*/ 3752 w 4057646"/>
                <a:gd name="connsiteY143" fmla="*/ 525145 h 2519172"/>
                <a:gd name="connsiteX144" fmla="*/ 3385 w 4057646"/>
                <a:gd name="connsiteY144" fmla="*/ 513301 h 2519172"/>
                <a:gd name="connsiteX145" fmla="*/ 2649 w 4057646"/>
                <a:gd name="connsiteY145" fmla="*/ 489612 h 2519172"/>
                <a:gd name="connsiteX146" fmla="*/ 883 w 4057646"/>
                <a:gd name="connsiteY146" fmla="*/ 442235 h 2519172"/>
                <a:gd name="connsiteX147" fmla="*/ 0 w 4057646"/>
                <a:gd name="connsiteY147" fmla="*/ 418473 h 2519172"/>
                <a:gd name="connsiteX148" fmla="*/ 73 w 4057646"/>
                <a:gd name="connsiteY148" fmla="*/ 394196 h 2519172"/>
                <a:gd name="connsiteX149" fmla="*/ 0 w 4057646"/>
                <a:gd name="connsiteY149" fmla="*/ 369919 h 2519172"/>
                <a:gd name="connsiteX150" fmla="*/ 1031 w 4057646"/>
                <a:gd name="connsiteY150" fmla="*/ 345568 h 2519172"/>
                <a:gd name="connsiteX151" fmla="*/ 24572 w 4057646"/>
                <a:gd name="connsiteY151" fmla="*/ 150101 h 2519172"/>
                <a:gd name="connsiteX152" fmla="*/ 49364 w 4057646"/>
                <a:gd name="connsiteY152" fmla="*/ 53214 h 2519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4057646" h="2519172">
                  <a:moveTo>
                    <a:pt x="68048" y="0"/>
                  </a:moveTo>
                  <a:lnTo>
                    <a:pt x="263673" y="0"/>
                  </a:lnTo>
                  <a:lnTo>
                    <a:pt x="236664" y="35779"/>
                  </a:lnTo>
                  <a:cubicBezTo>
                    <a:pt x="205178" y="82494"/>
                    <a:pt x="179430" y="133108"/>
                    <a:pt x="160449" y="186590"/>
                  </a:cubicBezTo>
                  <a:cubicBezTo>
                    <a:pt x="141396" y="240073"/>
                    <a:pt x="129110" y="296352"/>
                    <a:pt x="123371" y="353808"/>
                  </a:cubicBezTo>
                  <a:lnTo>
                    <a:pt x="121238" y="375363"/>
                  </a:lnTo>
                  <a:lnTo>
                    <a:pt x="120135" y="397065"/>
                  </a:lnTo>
                  <a:lnTo>
                    <a:pt x="119178" y="418840"/>
                  </a:lnTo>
                  <a:cubicBezTo>
                    <a:pt x="119032" y="426197"/>
                    <a:pt x="119178" y="433701"/>
                    <a:pt x="119252" y="441132"/>
                  </a:cubicBezTo>
                  <a:lnTo>
                    <a:pt x="119840" y="485786"/>
                  </a:lnTo>
                  <a:lnTo>
                    <a:pt x="120282" y="508151"/>
                  </a:lnTo>
                  <a:lnTo>
                    <a:pt x="120502" y="519333"/>
                  </a:lnTo>
                  <a:lnTo>
                    <a:pt x="121386" y="530442"/>
                  </a:lnTo>
                  <a:cubicBezTo>
                    <a:pt x="123740" y="560163"/>
                    <a:pt x="126167" y="589884"/>
                    <a:pt x="129331" y="619457"/>
                  </a:cubicBezTo>
                  <a:cubicBezTo>
                    <a:pt x="133597" y="648958"/>
                    <a:pt x="138306" y="678385"/>
                    <a:pt x="143087" y="707737"/>
                  </a:cubicBezTo>
                  <a:cubicBezTo>
                    <a:pt x="165084" y="824855"/>
                    <a:pt x="202823" y="938369"/>
                    <a:pt x="249760" y="1046659"/>
                  </a:cubicBezTo>
                  <a:cubicBezTo>
                    <a:pt x="296842" y="1155097"/>
                    <a:pt x="353562" y="1258311"/>
                    <a:pt x="416315" y="1357111"/>
                  </a:cubicBezTo>
                  <a:cubicBezTo>
                    <a:pt x="424186" y="1369470"/>
                    <a:pt x="431763" y="1381977"/>
                    <a:pt x="439783" y="1394189"/>
                  </a:cubicBezTo>
                  <a:cubicBezTo>
                    <a:pt x="448169" y="1406180"/>
                    <a:pt x="456629" y="1418172"/>
                    <a:pt x="464795" y="1430237"/>
                  </a:cubicBezTo>
                  <a:lnTo>
                    <a:pt x="489440" y="1466432"/>
                  </a:lnTo>
                  <a:lnTo>
                    <a:pt x="515483" y="1501744"/>
                  </a:lnTo>
                  <a:cubicBezTo>
                    <a:pt x="524163" y="1513515"/>
                    <a:pt x="532550" y="1525505"/>
                    <a:pt x="541084" y="1537350"/>
                  </a:cubicBezTo>
                  <a:lnTo>
                    <a:pt x="568083" y="1571926"/>
                  </a:lnTo>
                  <a:lnTo>
                    <a:pt x="594935" y="1606650"/>
                  </a:lnTo>
                  <a:cubicBezTo>
                    <a:pt x="604057" y="1618126"/>
                    <a:pt x="613841" y="1629014"/>
                    <a:pt x="623258" y="1640270"/>
                  </a:cubicBezTo>
                  <a:lnTo>
                    <a:pt x="651802" y="1673669"/>
                  </a:lnTo>
                  <a:cubicBezTo>
                    <a:pt x="661366" y="1684778"/>
                    <a:pt x="671812" y="1695077"/>
                    <a:pt x="681890" y="1705818"/>
                  </a:cubicBezTo>
                  <a:lnTo>
                    <a:pt x="712421" y="1737525"/>
                  </a:lnTo>
                  <a:lnTo>
                    <a:pt x="720072" y="1745470"/>
                  </a:lnTo>
                  <a:lnTo>
                    <a:pt x="728090" y="1752974"/>
                  </a:lnTo>
                  <a:lnTo>
                    <a:pt x="744128" y="1768056"/>
                  </a:lnTo>
                  <a:lnTo>
                    <a:pt x="776277" y="1798218"/>
                  </a:lnTo>
                  <a:lnTo>
                    <a:pt x="784295" y="1805795"/>
                  </a:lnTo>
                  <a:lnTo>
                    <a:pt x="792682" y="1812931"/>
                  </a:lnTo>
                  <a:lnTo>
                    <a:pt x="809382" y="1827277"/>
                  </a:lnTo>
                  <a:cubicBezTo>
                    <a:pt x="831672" y="1846404"/>
                    <a:pt x="853595" y="1866047"/>
                    <a:pt x="877137" y="1883776"/>
                  </a:cubicBezTo>
                  <a:cubicBezTo>
                    <a:pt x="969169" y="1957122"/>
                    <a:pt x="1068337" y="2022302"/>
                    <a:pt x="1174126" y="2074755"/>
                  </a:cubicBezTo>
                  <a:cubicBezTo>
                    <a:pt x="1279841" y="2127356"/>
                    <a:pt x="1391368" y="2168185"/>
                    <a:pt x="1505765" y="2195920"/>
                  </a:cubicBezTo>
                  <a:lnTo>
                    <a:pt x="1548801" y="2205557"/>
                  </a:lnTo>
                  <a:cubicBezTo>
                    <a:pt x="1563220" y="2208573"/>
                    <a:pt x="1577345" y="2212325"/>
                    <a:pt x="1591985" y="2214385"/>
                  </a:cubicBezTo>
                  <a:lnTo>
                    <a:pt x="1635463" y="2221448"/>
                  </a:lnTo>
                  <a:lnTo>
                    <a:pt x="1657165" y="2224978"/>
                  </a:lnTo>
                  <a:cubicBezTo>
                    <a:pt x="1664375" y="2226156"/>
                    <a:pt x="1671584" y="2227406"/>
                    <a:pt x="1678941" y="2228068"/>
                  </a:cubicBezTo>
                  <a:cubicBezTo>
                    <a:pt x="1708147" y="2231159"/>
                    <a:pt x="1737206" y="2234763"/>
                    <a:pt x="1766264" y="2237412"/>
                  </a:cubicBezTo>
                  <a:lnTo>
                    <a:pt x="1853735" y="2242414"/>
                  </a:lnTo>
                  <a:lnTo>
                    <a:pt x="1941133" y="2243444"/>
                  </a:lnTo>
                  <a:cubicBezTo>
                    <a:pt x="1955626" y="2243665"/>
                    <a:pt x="1970265" y="2242487"/>
                    <a:pt x="1984758" y="2242120"/>
                  </a:cubicBezTo>
                  <a:lnTo>
                    <a:pt x="2028236" y="2240795"/>
                  </a:lnTo>
                  <a:cubicBezTo>
                    <a:pt x="2042581" y="2240649"/>
                    <a:pt x="2057442" y="2239324"/>
                    <a:pt x="2072155" y="2238368"/>
                  </a:cubicBezTo>
                  <a:lnTo>
                    <a:pt x="2116222" y="2235425"/>
                  </a:lnTo>
                  <a:lnTo>
                    <a:pt x="2138218" y="2234175"/>
                  </a:lnTo>
                  <a:lnTo>
                    <a:pt x="2160068" y="2232041"/>
                  </a:lnTo>
                  <a:cubicBezTo>
                    <a:pt x="2174633" y="2230570"/>
                    <a:pt x="2189126" y="2229172"/>
                    <a:pt x="2203693" y="2227922"/>
                  </a:cubicBezTo>
                  <a:cubicBezTo>
                    <a:pt x="2319781" y="2216445"/>
                    <a:pt x="2433368" y="2198495"/>
                    <a:pt x="2543792" y="2171717"/>
                  </a:cubicBezTo>
                  <a:cubicBezTo>
                    <a:pt x="2654142" y="2144864"/>
                    <a:pt x="2761623" y="2109700"/>
                    <a:pt x="2865426" y="2063426"/>
                  </a:cubicBezTo>
                  <a:cubicBezTo>
                    <a:pt x="2891026" y="2051287"/>
                    <a:pt x="2916628" y="2038781"/>
                    <a:pt x="2942303" y="2026275"/>
                  </a:cubicBezTo>
                  <a:cubicBezTo>
                    <a:pt x="2967168" y="2012371"/>
                    <a:pt x="2992549" y="1999129"/>
                    <a:pt x="3017341" y="1984636"/>
                  </a:cubicBezTo>
                  <a:lnTo>
                    <a:pt x="3053903" y="1961830"/>
                  </a:lnTo>
                  <a:lnTo>
                    <a:pt x="3072221" y="1950354"/>
                  </a:lnTo>
                  <a:lnTo>
                    <a:pt x="3081344" y="1944616"/>
                  </a:lnTo>
                  <a:lnTo>
                    <a:pt x="3090172" y="1938363"/>
                  </a:lnTo>
                  <a:lnTo>
                    <a:pt x="3125705" y="1913497"/>
                  </a:lnTo>
                  <a:cubicBezTo>
                    <a:pt x="3137549" y="1905184"/>
                    <a:pt x="3149614" y="1897165"/>
                    <a:pt x="3160796" y="1887822"/>
                  </a:cubicBezTo>
                  <a:lnTo>
                    <a:pt x="3195005" y="1860750"/>
                  </a:lnTo>
                  <a:cubicBezTo>
                    <a:pt x="3206407" y="1851701"/>
                    <a:pt x="3217883" y="1842726"/>
                    <a:pt x="3228625" y="1832868"/>
                  </a:cubicBezTo>
                  <a:lnTo>
                    <a:pt x="3261435" y="1803809"/>
                  </a:lnTo>
                  <a:cubicBezTo>
                    <a:pt x="3272250" y="1794024"/>
                    <a:pt x="3283432" y="1784460"/>
                    <a:pt x="3293511" y="1774088"/>
                  </a:cubicBezTo>
                  <a:cubicBezTo>
                    <a:pt x="3335223" y="1733553"/>
                    <a:pt x="3375170" y="1691987"/>
                    <a:pt x="3408422" y="1648141"/>
                  </a:cubicBezTo>
                  <a:cubicBezTo>
                    <a:pt x="3443366" y="1604811"/>
                    <a:pt x="3470071" y="1559125"/>
                    <a:pt x="3493024" y="1510792"/>
                  </a:cubicBezTo>
                  <a:lnTo>
                    <a:pt x="3509134" y="1473935"/>
                  </a:lnTo>
                  <a:lnTo>
                    <a:pt x="3522965" y="1435092"/>
                  </a:lnTo>
                  <a:cubicBezTo>
                    <a:pt x="3527894" y="1422512"/>
                    <a:pt x="3531352" y="1408240"/>
                    <a:pt x="3535619" y="1394851"/>
                  </a:cubicBezTo>
                  <a:cubicBezTo>
                    <a:pt x="3539665" y="1381168"/>
                    <a:pt x="3543858" y="1367926"/>
                    <a:pt x="3547463" y="1353433"/>
                  </a:cubicBezTo>
                  <a:cubicBezTo>
                    <a:pt x="3576816" y="1240287"/>
                    <a:pt x="3601608" y="1116401"/>
                    <a:pt x="3634713" y="995016"/>
                  </a:cubicBezTo>
                  <a:cubicBezTo>
                    <a:pt x="3667303" y="873189"/>
                    <a:pt x="3706293" y="753054"/>
                    <a:pt x="3749698" y="634906"/>
                  </a:cubicBezTo>
                  <a:cubicBezTo>
                    <a:pt x="3787732" y="532869"/>
                    <a:pt x="3807669" y="425829"/>
                    <a:pt x="3809287" y="317171"/>
                  </a:cubicBezTo>
                  <a:cubicBezTo>
                    <a:pt x="3810170" y="262842"/>
                    <a:pt x="3806216" y="208146"/>
                    <a:pt x="3797967" y="153596"/>
                  </a:cubicBezTo>
                  <a:lnTo>
                    <a:pt x="3762954" y="0"/>
                  </a:lnTo>
                  <a:lnTo>
                    <a:pt x="4012007" y="0"/>
                  </a:lnTo>
                  <a:lnTo>
                    <a:pt x="4016752" y="15860"/>
                  </a:lnTo>
                  <a:cubicBezTo>
                    <a:pt x="4042071" y="113423"/>
                    <a:pt x="4056692" y="214877"/>
                    <a:pt x="4057575" y="317613"/>
                  </a:cubicBezTo>
                  <a:cubicBezTo>
                    <a:pt x="4058384" y="386030"/>
                    <a:pt x="4052278" y="454815"/>
                    <a:pt x="4040434" y="522496"/>
                  </a:cubicBezTo>
                  <a:cubicBezTo>
                    <a:pt x="4028369" y="590178"/>
                    <a:pt x="4009904" y="656756"/>
                    <a:pt x="3986215" y="721053"/>
                  </a:cubicBezTo>
                  <a:cubicBezTo>
                    <a:pt x="3944871" y="833758"/>
                    <a:pt x="3904704" y="946461"/>
                    <a:pt x="3869244" y="1060858"/>
                  </a:cubicBezTo>
                  <a:lnTo>
                    <a:pt x="3843201" y="1147078"/>
                  </a:lnTo>
                  <a:lnTo>
                    <a:pt x="3818041" y="1234402"/>
                  </a:lnTo>
                  <a:lnTo>
                    <a:pt x="3793029" y="1323418"/>
                  </a:lnTo>
                  <a:lnTo>
                    <a:pt x="3780228" y="1368588"/>
                  </a:lnTo>
                  <a:lnTo>
                    <a:pt x="3766397" y="1414714"/>
                  </a:lnTo>
                  <a:cubicBezTo>
                    <a:pt x="3762131" y="1429943"/>
                    <a:pt x="3756613" y="1445833"/>
                    <a:pt x="3751464" y="1461429"/>
                  </a:cubicBezTo>
                  <a:cubicBezTo>
                    <a:pt x="3746019" y="1477172"/>
                    <a:pt x="3741605" y="1492695"/>
                    <a:pt x="3734985" y="1508659"/>
                  </a:cubicBezTo>
                  <a:lnTo>
                    <a:pt x="3716519" y="1556183"/>
                  </a:lnTo>
                  <a:cubicBezTo>
                    <a:pt x="3709604" y="1572000"/>
                    <a:pt x="3702174" y="1587743"/>
                    <a:pt x="3694891" y="1603487"/>
                  </a:cubicBezTo>
                  <a:cubicBezTo>
                    <a:pt x="3664434" y="1665797"/>
                    <a:pt x="3628018" y="1726784"/>
                    <a:pt x="3586086" y="1780121"/>
                  </a:cubicBezTo>
                  <a:cubicBezTo>
                    <a:pt x="3545329" y="1835001"/>
                    <a:pt x="3500454" y="1883629"/>
                    <a:pt x="3455651" y="1931300"/>
                  </a:cubicBezTo>
                  <a:cubicBezTo>
                    <a:pt x="3444690" y="1943586"/>
                    <a:pt x="3432919" y="1954768"/>
                    <a:pt x="3421370" y="1966244"/>
                  </a:cubicBezTo>
                  <a:lnTo>
                    <a:pt x="3386719" y="2000821"/>
                  </a:lnTo>
                  <a:cubicBezTo>
                    <a:pt x="3375390" y="2012592"/>
                    <a:pt x="3363105" y="2023406"/>
                    <a:pt x="3351040" y="2034587"/>
                  </a:cubicBezTo>
                  <a:lnTo>
                    <a:pt x="3314918" y="2068060"/>
                  </a:lnTo>
                  <a:cubicBezTo>
                    <a:pt x="3303074" y="2079390"/>
                    <a:pt x="3290200" y="2089836"/>
                    <a:pt x="3277767" y="2100577"/>
                  </a:cubicBezTo>
                  <a:lnTo>
                    <a:pt x="3240028" y="2132726"/>
                  </a:lnTo>
                  <a:lnTo>
                    <a:pt x="3230537" y="2140744"/>
                  </a:lnTo>
                  <a:lnTo>
                    <a:pt x="3220679" y="2148395"/>
                  </a:lnTo>
                  <a:lnTo>
                    <a:pt x="3200964" y="2163624"/>
                  </a:lnTo>
                  <a:lnTo>
                    <a:pt x="3161458" y="2194154"/>
                  </a:lnTo>
                  <a:cubicBezTo>
                    <a:pt x="3134680" y="2213944"/>
                    <a:pt x="3106798" y="2232556"/>
                    <a:pt x="3079358" y="2251831"/>
                  </a:cubicBezTo>
                  <a:cubicBezTo>
                    <a:pt x="3051034" y="2269708"/>
                    <a:pt x="3022343" y="2287363"/>
                    <a:pt x="2993505" y="2304725"/>
                  </a:cubicBezTo>
                  <a:cubicBezTo>
                    <a:pt x="2876755" y="2372112"/>
                    <a:pt x="2750073" y="2424491"/>
                    <a:pt x="2619639" y="2459216"/>
                  </a:cubicBezTo>
                  <a:cubicBezTo>
                    <a:pt x="2489205" y="2494086"/>
                    <a:pt x="2355608" y="2512330"/>
                    <a:pt x="2223555" y="2517333"/>
                  </a:cubicBezTo>
                  <a:lnTo>
                    <a:pt x="2174045" y="2518657"/>
                  </a:lnTo>
                  <a:lnTo>
                    <a:pt x="2149327" y="2519172"/>
                  </a:lnTo>
                  <a:lnTo>
                    <a:pt x="2124681" y="2518804"/>
                  </a:lnTo>
                  <a:lnTo>
                    <a:pt x="2075466" y="2517627"/>
                  </a:lnTo>
                  <a:cubicBezTo>
                    <a:pt x="2059060" y="2517186"/>
                    <a:pt x="2042802" y="2517039"/>
                    <a:pt x="2026102" y="2515494"/>
                  </a:cubicBezTo>
                  <a:cubicBezTo>
                    <a:pt x="1992850" y="2512992"/>
                    <a:pt x="1959745" y="2511006"/>
                    <a:pt x="1926714" y="2507401"/>
                  </a:cubicBezTo>
                  <a:lnTo>
                    <a:pt x="1827987" y="2494380"/>
                  </a:lnTo>
                  <a:lnTo>
                    <a:pt x="1730290" y="2476356"/>
                  </a:lnTo>
                  <a:cubicBezTo>
                    <a:pt x="1697994" y="2469146"/>
                    <a:pt x="1665846" y="2461422"/>
                    <a:pt x="1633771" y="2454066"/>
                  </a:cubicBezTo>
                  <a:cubicBezTo>
                    <a:pt x="1601843" y="2446047"/>
                    <a:pt x="1570282" y="2436263"/>
                    <a:pt x="1538649" y="2427581"/>
                  </a:cubicBezTo>
                  <a:cubicBezTo>
                    <a:pt x="1522759" y="2423535"/>
                    <a:pt x="1507309" y="2417797"/>
                    <a:pt x="1491640" y="2412795"/>
                  </a:cubicBezTo>
                  <a:lnTo>
                    <a:pt x="1444925" y="2397493"/>
                  </a:lnTo>
                  <a:cubicBezTo>
                    <a:pt x="1320965" y="2354971"/>
                    <a:pt x="1200904" y="2303106"/>
                    <a:pt x="1085919" y="2242414"/>
                  </a:cubicBezTo>
                  <a:cubicBezTo>
                    <a:pt x="971008" y="2181648"/>
                    <a:pt x="860290" y="2113010"/>
                    <a:pt x="756928" y="2034441"/>
                  </a:cubicBezTo>
                  <a:cubicBezTo>
                    <a:pt x="730592" y="2015461"/>
                    <a:pt x="705947" y="1994274"/>
                    <a:pt x="680934" y="1973601"/>
                  </a:cubicBezTo>
                  <a:cubicBezTo>
                    <a:pt x="655480" y="1953370"/>
                    <a:pt x="632012" y="1931006"/>
                    <a:pt x="608103" y="1909083"/>
                  </a:cubicBezTo>
                  <a:lnTo>
                    <a:pt x="590226" y="1892604"/>
                  </a:lnTo>
                  <a:lnTo>
                    <a:pt x="581251" y="1884364"/>
                  </a:lnTo>
                  <a:lnTo>
                    <a:pt x="572644" y="1875757"/>
                  </a:lnTo>
                  <a:lnTo>
                    <a:pt x="538362" y="1841254"/>
                  </a:lnTo>
                  <a:cubicBezTo>
                    <a:pt x="527032" y="1829631"/>
                    <a:pt x="515115" y="1818670"/>
                    <a:pt x="504153" y="1806605"/>
                  </a:cubicBezTo>
                  <a:lnTo>
                    <a:pt x="471195" y="1770851"/>
                  </a:lnTo>
                  <a:cubicBezTo>
                    <a:pt x="460307" y="1758860"/>
                    <a:pt x="448978" y="1747163"/>
                    <a:pt x="438385" y="1734877"/>
                  </a:cubicBezTo>
                  <a:lnTo>
                    <a:pt x="407192" y="1697505"/>
                  </a:lnTo>
                  <a:cubicBezTo>
                    <a:pt x="396893" y="1684999"/>
                    <a:pt x="386299" y="1672640"/>
                    <a:pt x="376294" y="1659912"/>
                  </a:cubicBezTo>
                  <a:lnTo>
                    <a:pt x="347456" y="1620775"/>
                  </a:lnTo>
                  <a:lnTo>
                    <a:pt x="318986" y="1581343"/>
                  </a:lnTo>
                  <a:lnTo>
                    <a:pt x="292869" y="1540293"/>
                  </a:lnTo>
                  <a:cubicBezTo>
                    <a:pt x="284115" y="1526682"/>
                    <a:pt x="275655" y="1512852"/>
                    <a:pt x="267121" y="1499095"/>
                  </a:cubicBezTo>
                  <a:cubicBezTo>
                    <a:pt x="258955" y="1485117"/>
                    <a:pt x="251304" y="1470845"/>
                    <a:pt x="243432" y="1456721"/>
                  </a:cubicBezTo>
                  <a:cubicBezTo>
                    <a:pt x="180607" y="1343575"/>
                    <a:pt x="132053" y="1223220"/>
                    <a:pt x="96152" y="1100216"/>
                  </a:cubicBezTo>
                  <a:cubicBezTo>
                    <a:pt x="60031" y="977139"/>
                    <a:pt x="37004" y="851560"/>
                    <a:pt x="21261" y="725908"/>
                  </a:cubicBezTo>
                  <a:cubicBezTo>
                    <a:pt x="18171" y="694348"/>
                    <a:pt x="14934" y="662935"/>
                    <a:pt x="11256" y="631522"/>
                  </a:cubicBezTo>
                  <a:cubicBezTo>
                    <a:pt x="9122" y="599962"/>
                    <a:pt x="7136" y="568475"/>
                    <a:pt x="4635" y="536989"/>
                  </a:cubicBezTo>
                  <a:lnTo>
                    <a:pt x="3752" y="525145"/>
                  </a:lnTo>
                  <a:lnTo>
                    <a:pt x="3385" y="513301"/>
                  </a:lnTo>
                  <a:lnTo>
                    <a:pt x="2649" y="489612"/>
                  </a:lnTo>
                  <a:lnTo>
                    <a:pt x="883" y="442235"/>
                  </a:lnTo>
                  <a:cubicBezTo>
                    <a:pt x="662" y="434290"/>
                    <a:pt x="73" y="426492"/>
                    <a:pt x="0" y="418473"/>
                  </a:cubicBezTo>
                  <a:lnTo>
                    <a:pt x="73" y="394196"/>
                  </a:lnTo>
                  <a:lnTo>
                    <a:pt x="0" y="369919"/>
                  </a:lnTo>
                  <a:cubicBezTo>
                    <a:pt x="221" y="361827"/>
                    <a:pt x="662" y="353660"/>
                    <a:pt x="1031" y="345568"/>
                  </a:cubicBezTo>
                  <a:cubicBezTo>
                    <a:pt x="3531" y="280609"/>
                    <a:pt x="11036" y="215134"/>
                    <a:pt x="24572" y="150101"/>
                  </a:cubicBezTo>
                  <a:cubicBezTo>
                    <a:pt x="31340" y="117622"/>
                    <a:pt x="39634" y="85271"/>
                    <a:pt x="49364" y="5321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99FB6C2-DFB6-4CDA-AA03-63504F579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95626" y="0"/>
              <a:ext cx="4061163" cy="2382175"/>
            </a:xfrm>
            <a:custGeom>
              <a:avLst/>
              <a:gdLst>
                <a:gd name="connsiteX0" fmla="*/ 76563 w 4173472"/>
                <a:gd name="connsiteY0" fmla="*/ 0 h 2479741"/>
                <a:gd name="connsiteX1" fmla="*/ 507137 w 4173472"/>
                <a:gd name="connsiteY1" fmla="*/ 0 h 2479741"/>
                <a:gd name="connsiteX2" fmla="*/ 489881 w 4173472"/>
                <a:gd name="connsiteY2" fmla="*/ 21874 h 2479741"/>
                <a:gd name="connsiteX3" fmla="*/ 375558 w 4173472"/>
                <a:gd name="connsiteY3" fmla="*/ 385809 h 2479741"/>
                <a:gd name="connsiteX4" fmla="*/ 516218 w 4173472"/>
                <a:gd name="connsiteY4" fmla="*/ 1062992 h 2479741"/>
                <a:gd name="connsiteX5" fmla="*/ 900090 w 4173472"/>
                <a:gd name="connsiteY5" fmla="*/ 1614522 h 2479741"/>
                <a:gd name="connsiteX6" fmla="*/ 2137483 w 4173472"/>
                <a:gd name="connsiteY6" fmla="*/ 2111759 h 2479741"/>
                <a:gd name="connsiteX7" fmla="*/ 2786930 w 4173472"/>
                <a:gd name="connsiteY7" fmla="*/ 2004500 h 2479741"/>
                <a:gd name="connsiteX8" fmla="*/ 3293804 w 4173472"/>
                <a:gd name="connsiteY8" fmla="*/ 1669476 h 2479741"/>
                <a:gd name="connsiteX9" fmla="*/ 3465289 w 4173472"/>
                <a:gd name="connsiteY9" fmla="*/ 1451056 h 2479741"/>
                <a:gd name="connsiteX10" fmla="*/ 3550774 w 4173472"/>
                <a:gd name="connsiteY10" fmla="*/ 1178492 h 2479741"/>
                <a:gd name="connsiteX11" fmla="*/ 3750434 w 4173472"/>
                <a:gd name="connsiteY11" fmla="*/ 533605 h 2479741"/>
                <a:gd name="connsiteX12" fmla="*/ 3784129 w 4173472"/>
                <a:gd name="connsiteY12" fmla="*/ 124013 h 2479741"/>
                <a:gd name="connsiteX13" fmla="*/ 3750753 w 4173472"/>
                <a:gd name="connsiteY13" fmla="*/ 0 h 2479741"/>
                <a:gd name="connsiteX14" fmla="*/ 4138160 w 4173472"/>
                <a:gd name="connsiteY14" fmla="*/ 0 h 2479741"/>
                <a:gd name="connsiteX15" fmla="*/ 4151855 w 4173472"/>
                <a:gd name="connsiteY15" fmla="*/ 50639 h 2479741"/>
                <a:gd name="connsiteX16" fmla="*/ 4102598 w 4173472"/>
                <a:gd name="connsiteY16" fmla="*/ 661023 h 2479741"/>
                <a:gd name="connsiteX17" fmla="*/ 3559234 w 4173472"/>
                <a:gd name="connsiteY17" fmla="*/ 1929682 h 2479741"/>
                <a:gd name="connsiteX18" fmla="*/ 2137335 w 4173472"/>
                <a:gd name="connsiteY18" fmla="*/ 2479741 h 2479741"/>
                <a:gd name="connsiteX19" fmla="*/ 636279 w 4173472"/>
                <a:gd name="connsiteY19" fmla="*/ 1876493 h 2479741"/>
                <a:gd name="connsiteX20" fmla="*/ 0 w 4173472"/>
                <a:gd name="connsiteY20" fmla="*/ 385957 h 2479741"/>
                <a:gd name="connsiteX21" fmla="*/ 72967 w 417347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173472" h="2479741">
                  <a:moveTo>
                    <a:pt x="76563" y="0"/>
                  </a:moveTo>
                  <a:lnTo>
                    <a:pt x="507137" y="0"/>
                  </a:lnTo>
                  <a:lnTo>
                    <a:pt x="489881" y="21874"/>
                  </a:lnTo>
                  <a:cubicBezTo>
                    <a:pt x="410797" y="135167"/>
                    <a:pt x="375558" y="247357"/>
                    <a:pt x="375558" y="385809"/>
                  </a:cubicBezTo>
                  <a:cubicBezTo>
                    <a:pt x="375558" y="621076"/>
                    <a:pt x="422862" y="848913"/>
                    <a:pt x="516218" y="1062992"/>
                  </a:cubicBezTo>
                  <a:cubicBezTo>
                    <a:pt x="606484" y="1270009"/>
                    <a:pt x="735594" y="1455544"/>
                    <a:pt x="900090" y="1614522"/>
                  </a:cubicBezTo>
                  <a:cubicBezTo>
                    <a:pt x="1231875" y="1935126"/>
                    <a:pt x="1671364" y="2111759"/>
                    <a:pt x="2137483" y="2111759"/>
                  </a:cubicBezTo>
                  <a:cubicBezTo>
                    <a:pt x="2387609" y="2111759"/>
                    <a:pt x="2600070" y="2076668"/>
                    <a:pt x="2786930" y="2004500"/>
                  </a:cubicBezTo>
                  <a:cubicBezTo>
                    <a:pt x="2970111" y="1933728"/>
                    <a:pt x="3135931" y="1824114"/>
                    <a:pt x="3293804" y="1669476"/>
                  </a:cubicBezTo>
                  <a:cubicBezTo>
                    <a:pt x="3403566" y="1561995"/>
                    <a:pt x="3442115" y="1498728"/>
                    <a:pt x="3465289" y="1451056"/>
                  </a:cubicBezTo>
                  <a:cubicBezTo>
                    <a:pt x="3498321" y="1383154"/>
                    <a:pt x="3520317" y="1297302"/>
                    <a:pt x="3550774" y="1178492"/>
                  </a:cubicBezTo>
                  <a:cubicBezTo>
                    <a:pt x="3589764" y="1026650"/>
                    <a:pt x="3643026" y="818603"/>
                    <a:pt x="3750434" y="533605"/>
                  </a:cubicBezTo>
                  <a:cubicBezTo>
                    <a:pt x="3799705" y="402785"/>
                    <a:pt x="3810947" y="267744"/>
                    <a:pt x="3784129" y="124013"/>
                  </a:cubicBezTo>
                  <a:lnTo>
                    <a:pt x="3750753" y="0"/>
                  </a:lnTo>
                  <a:lnTo>
                    <a:pt x="4138160" y="0"/>
                  </a:lnTo>
                  <a:lnTo>
                    <a:pt x="4151855" y="50639"/>
                  </a:lnTo>
                  <a:cubicBezTo>
                    <a:pt x="4189402" y="246427"/>
                    <a:pt x="4181112" y="452654"/>
                    <a:pt x="4102598" y="661023"/>
                  </a:cubicBezTo>
                  <a:cubicBezTo>
                    <a:pt x="3821867" y="1406254"/>
                    <a:pt x="3946048" y="1550813"/>
                    <a:pt x="3559234" y="1929682"/>
                  </a:cubicBezTo>
                  <a:cubicBezTo>
                    <a:pt x="3172420" y="2308551"/>
                    <a:pt x="2727561" y="2479741"/>
                    <a:pt x="2137335" y="2479741"/>
                  </a:cubicBezTo>
                  <a:cubicBezTo>
                    <a:pt x="1552332" y="2479741"/>
                    <a:pt x="1022210" y="2249551"/>
                    <a:pt x="636279" y="1876493"/>
                  </a:cubicBezTo>
                  <a:cubicBezTo>
                    <a:pt x="243506" y="1496815"/>
                    <a:pt x="0" y="969268"/>
                    <a:pt x="0" y="385957"/>
                  </a:cubicBezTo>
                  <a:cubicBezTo>
                    <a:pt x="0" y="241417"/>
                    <a:pt x="26769" y="117415"/>
                    <a:pt x="72967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1CAE5C34-D461-4332-99DA-3064B8FC05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36321" y="1"/>
              <a:ext cx="4029342" cy="2427086"/>
            </a:xfrm>
            <a:custGeom>
              <a:avLst/>
              <a:gdLst>
                <a:gd name="connsiteX0" fmla="*/ 75009 w 4088432"/>
                <a:gd name="connsiteY0" fmla="*/ 0 h 2479741"/>
                <a:gd name="connsiteX1" fmla="*/ 496703 w 4088432"/>
                <a:gd name="connsiteY1" fmla="*/ 0 h 2479741"/>
                <a:gd name="connsiteX2" fmla="*/ 479803 w 4088432"/>
                <a:gd name="connsiteY2" fmla="*/ 21874 h 2479741"/>
                <a:gd name="connsiteX3" fmla="*/ 367834 w 4088432"/>
                <a:gd name="connsiteY3" fmla="*/ 385809 h 2479741"/>
                <a:gd name="connsiteX4" fmla="*/ 505624 w 4088432"/>
                <a:gd name="connsiteY4" fmla="*/ 1062992 h 2479741"/>
                <a:gd name="connsiteX5" fmla="*/ 881624 w 4088432"/>
                <a:gd name="connsiteY5" fmla="*/ 1614522 h 2479741"/>
                <a:gd name="connsiteX6" fmla="*/ 2093784 w 4088432"/>
                <a:gd name="connsiteY6" fmla="*/ 2111759 h 2479741"/>
                <a:gd name="connsiteX7" fmla="*/ 2729989 w 4088432"/>
                <a:gd name="connsiteY7" fmla="*/ 2004500 h 2479741"/>
                <a:gd name="connsiteX8" fmla="*/ 3226565 w 4088432"/>
                <a:gd name="connsiteY8" fmla="*/ 1669476 h 2479741"/>
                <a:gd name="connsiteX9" fmla="*/ 3394591 w 4088432"/>
                <a:gd name="connsiteY9" fmla="*/ 1451056 h 2479741"/>
                <a:gd name="connsiteX10" fmla="*/ 3478384 w 4088432"/>
                <a:gd name="connsiteY10" fmla="*/ 1178492 h 2479741"/>
                <a:gd name="connsiteX11" fmla="*/ 3673924 w 4088432"/>
                <a:gd name="connsiteY11" fmla="*/ 533605 h 2479741"/>
                <a:gd name="connsiteX12" fmla="*/ 3706967 w 4088432"/>
                <a:gd name="connsiteY12" fmla="*/ 124013 h 2479741"/>
                <a:gd name="connsiteX13" fmla="*/ 3674267 w 4088432"/>
                <a:gd name="connsiteY13" fmla="*/ 0 h 2479741"/>
                <a:gd name="connsiteX14" fmla="*/ 4053847 w 4088432"/>
                <a:gd name="connsiteY14" fmla="*/ 0 h 2479741"/>
                <a:gd name="connsiteX15" fmla="*/ 4067260 w 4088432"/>
                <a:gd name="connsiteY15" fmla="*/ 50639 h 2479741"/>
                <a:gd name="connsiteX16" fmla="*/ 4019026 w 4088432"/>
                <a:gd name="connsiteY16" fmla="*/ 661023 h 2479741"/>
                <a:gd name="connsiteX17" fmla="*/ 3486697 w 4088432"/>
                <a:gd name="connsiteY17" fmla="*/ 1929682 h 2479741"/>
                <a:gd name="connsiteX18" fmla="*/ 2093784 w 4088432"/>
                <a:gd name="connsiteY18" fmla="*/ 2479741 h 2479741"/>
                <a:gd name="connsiteX19" fmla="*/ 623331 w 4088432"/>
                <a:gd name="connsiteY19" fmla="*/ 1876493 h 2479741"/>
                <a:gd name="connsiteX20" fmla="*/ 0 w 4088432"/>
                <a:gd name="connsiteY20" fmla="*/ 385957 h 2479741"/>
                <a:gd name="connsiteX21" fmla="*/ 71486 w 4088432"/>
                <a:gd name="connsiteY21" fmla="*/ 6797 h 2479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88432" h="2479741">
                  <a:moveTo>
                    <a:pt x="75009" y="0"/>
                  </a:moveTo>
                  <a:lnTo>
                    <a:pt x="496703" y="0"/>
                  </a:lnTo>
                  <a:lnTo>
                    <a:pt x="479803" y="21874"/>
                  </a:lnTo>
                  <a:cubicBezTo>
                    <a:pt x="402337" y="135167"/>
                    <a:pt x="367834" y="247357"/>
                    <a:pt x="367834" y="385809"/>
                  </a:cubicBezTo>
                  <a:cubicBezTo>
                    <a:pt x="367834" y="621076"/>
                    <a:pt x="414181" y="848913"/>
                    <a:pt x="505624" y="1062992"/>
                  </a:cubicBezTo>
                  <a:cubicBezTo>
                    <a:pt x="593979" y="1270009"/>
                    <a:pt x="720513" y="1455544"/>
                    <a:pt x="881624" y="1614522"/>
                  </a:cubicBezTo>
                  <a:cubicBezTo>
                    <a:pt x="1206643" y="1935126"/>
                    <a:pt x="1637155" y="2111759"/>
                    <a:pt x="2093784" y="2111759"/>
                  </a:cubicBezTo>
                  <a:cubicBezTo>
                    <a:pt x="2338835" y="2111759"/>
                    <a:pt x="2546955" y="2076668"/>
                    <a:pt x="2729989" y="2004500"/>
                  </a:cubicBezTo>
                  <a:cubicBezTo>
                    <a:pt x="2909492" y="1933728"/>
                    <a:pt x="3071927" y="1824114"/>
                    <a:pt x="3226565" y="1669476"/>
                  </a:cubicBezTo>
                  <a:cubicBezTo>
                    <a:pt x="3334119" y="1561995"/>
                    <a:pt x="3371859" y="1498728"/>
                    <a:pt x="3394591" y="1451056"/>
                  </a:cubicBezTo>
                  <a:cubicBezTo>
                    <a:pt x="3426961" y="1383154"/>
                    <a:pt x="3448516" y="1297302"/>
                    <a:pt x="3478384" y="1178492"/>
                  </a:cubicBezTo>
                  <a:cubicBezTo>
                    <a:pt x="3516491" y="1026650"/>
                    <a:pt x="3568724" y="818603"/>
                    <a:pt x="3673924" y="533605"/>
                  </a:cubicBezTo>
                  <a:cubicBezTo>
                    <a:pt x="3722202" y="402785"/>
                    <a:pt x="3733238" y="267744"/>
                    <a:pt x="3706967" y="124013"/>
                  </a:cubicBezTo>
                  <a:lnTo>
                    <a:pt x="3674267" y="0"/>
                  </a:lnTo>
                  <a:lnTo>
                    <a:pt x="4053847" y="0"/>
                  </a:lnTo>
                  <a:lnTo>
                    <a:pt x="4067260" y="50639"/>
                  </a:lnTo>
                  <a:cubicBezTo>
                    <a:pt x="4104034" y="246427"/>
                    <a:pt x="4095913" y="452654"/>
                    <a:pt x="4019026" y="661023"/>
                  </a:cubicBezTo>
                  <a:cubicBezTo>
                    <a:pt x="3743960" y="1406254"/>
                    <a:pt x="3865566" y="1550813"/>
                    <a:pt x="3486697" y="1929682"/>
                  </a:cubicBezTo>
                  <a:cubicBezTo>
                    <a:pt x="3107754" y="2308551"/>
                    <a:pt x="2671945" y="2479741"/>
                    <a:pt x="2093784" y="2479741"/>
                  </a:cubicBezTo>
                  <a:cubicBezTo>
                    <a:pt x="1520699" y="2479741"/>
                    <a:pt x="1001391" y="2249551"/>
                    <a:pt x="623331" y="1876493"/>
                  </a:cubicBezTo>
                  <a:cubicBezTo>
                    <a:pt x="238504" y="1496815"/>
                    <a:pt x="0" y="969268"/>
                    <a:pt x="0" y="385957"/>
                  </a:cubicBezTo>
                  <a:cubicBezTo>
                    <a:pt x="0" y="241417"/>
                    <a:pt x="26227" y="117415"/>
                    <a:pt x="71486" y="679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 useBgFill="1">
          <p:nvSpPr>
            <p:cNvPr id="89" name="Freeform: Shape 88">
              <a:extLst>
                <a:ext uri="{FF2B5EF4-FFF2-40B4-BE49-F238E27FC236}">
                  <a16:creationId xmlns:a16="http://schemas.microsoft.com/office/drawing/2014/main" id="{06A0E96C-BCAB-44A5-9D9B-5A00B9882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09635" y="0"/>
              <a:ext cx="4220052" cy="2578937"/>
            </a:xfrm>
            <a:custGeom>
              <a:avLst/>
              <a:gdLst>
                <a:gd name="connsiteX0" fmla="*/ 52680 w 4259075"/>
                <a:gd name="connsiteY0" fmla="*/ 0 h 2595608"/>
                <a:gd name="connsiteX1" fmla="*/ 266378 w 4259075"/>
                <a:gd name="connsiteY1" fmla="*/ 0 h 2595608"/>
                <a:gd name="connsiteX2" fmla="*/ 242219 w 4259075"/>
                <a:gd name="connsiteY2" fmla="*/ 48699 h 2595608"/>
                <a:gd name="connsiteX3" fmla="*/ 210180 w 4259075"/>
                <a:gd name="connsiteY3" fmla="*/ 133991 h 2595608"/>
                <a:gd name="connsiteX4" fmla="*/ 172735 w 4259075"/>
                <a:gd name="connsiteY4" fmla="*/ 314155 h 2595608"/>
                <a:gd name="connsiteX5" fmla="*/ 170307 w 4259075"/>
                <a:gd name="connsiteY5" fmla="*/ 337329 h 2595608"/>
                <a:gd name="connsiteX6" fmla="*/ 168909 w 4259075"/>
                <a:gd name="connsiteY6" fmla="*/ 360650 h 2595608"/>
                <a:gd name="connsiteX7" fmla="*/ 167438 w 4259075"/>
                <a:gd name="connsiteY7" fmla="*/ 384044 h 2595608"/>
                <a:gd name="connsiteX8" fmla="*/ 167070 w 4259075"/>
                <a:gd name="connsiteY8" fmla="*/ 407953 h 2595608"/>
                <a:gd name="connsiteX9" fmla="*/ 166482 w 4259075"/>
                <a:gd name="connsiteY9" fmla="*/ 455919 h 2595608"/>
                <a:gd name="connsiteX10" fmla="*/ 166188 w 4259075"/>
                <a:gd name="connsiteY10" fmla="*/ 479901 h 2595608"/>
                <a:gd name="connsiteX11" fmla="*/ 166040 w 4259075"/>
                <a:gd name="connsiteY11" fmla="*/ 491893 h 2595608"/>
                <a:gd name="connsiteX12" fmla="*/ 166482 w 4259075"/>
                <a:gd name="connsiteY12" fmla="*/ 503884 h 2595608"/>
                <a:gd name="connsiteX13" fmla="*/ 170454 w 4259075"/>
                <a:gd name="connsiteY13" fmla="*/ 599962 h 2595608"/>
                <a:gd name="connsiteX14" fmla="*/ 179576 w 4259075"/>
                <a:gd name="connsiteY14" fmla="*/ 695746 h 2595608"/>
                <a:gd name="connsiteX15" fmla="*/ 193628 w 4259075"/>
                <a:gd name="connsiteY15" fmla="*/ 791089 h 2595608"/>
                <a:gd name="connsiteX16" fmla="*/ 195467 w 4259075"/>
                <a:gd name="connsiteY16" fmla="*/ 803006 h 2595608"/>
                <a:gd name="connsiteX17" fmla="*/ 197895 w 4259075"/>
                <a:gd name="connsiteY17" fmla="*/ 814777 h 2595608"/>
                <a:gd name="connsiteX18" fmla="*/ 202750 w 4259075"/>
                <a:gd name="connsiteY18" fmla="*/ 838393 h 2595608"/>
                <a:gd name="connsiteX19" fmla="*/ 212461 w 4259075"/>
                <a:gd name="connsiteY19" fmla="*/ 885695 h 2595608"/>
                <a:gd name="connsiteX20" fmla="*/ 264473 w 4259075"/>
                <a:gd name="connsiteY20" fmla="*/ 1071746 h 2595608"/>
                <a:gd name="connsiteX21" fmla="*/ 271903 w 4259075"/>
                <a:gd name="connsiteY21" fmla="*/ 1094773 h 2595608"/>
                <a:gd name="connsiteX22" fmla="*/ 280290 w 4259075"/>
                <a:gd name="connsiteY22" fmla="*/ 1117431 h 2595608"/>
                <a:gd name="connsiteX23" fmla="*/ 297431 w 4259075"/>
                <a:gd name="connsiteY23" fmla="*/ 1162675 h 2595608"/>
                <a:gd name="connsiteX24" fmla="*/ 335170 w 4259075"/>
                <a:gd name="connsiteY24" fmla="*/ 1251838 h 2595608"/>
                <a:gd name="connsiteX25" fmla="*/ 345029 w 4259075"/>
                <a:gd name="connsiteY25" fmla="*/ 1273981 h 2595608"/>
                <a:gd name="connsiteX26" fmla="*/ 355328 w 4259075"/>
                <a:gd name="connsiteY26" fmla="*/ 1295904 h 2595608"/>
                <a:gd name="connsiteX27" fmla="*/ 377177 w 4259075"/>
                <a:gd name="connsiteY27" fmla="*/ 1339088 h 2595608"/>
                <a:gd name="connsiteX28" fmla="*/ 399615 w 4259075"/>
                <a:gd name="connsiteY28" fmla="*/ 1382051 h 2595608"/>
                <a:gd name="connsiteX29" fmla="*/ 423818 w 4259075"/>
                <a:gd name="connsiteY29" fmla="*/ 1423984 h 2595608"/>
                <a:gd name="connsiteX30" fmla="*/ 651213 w 4259075"/>
                <a:gd name="connsiteY30" fmla="*/ 1736863 h 2595608"/>
                <a:gd name="connsiteX31" fmla="*/ 1267482 w 4259075"/>
                <a:gd name="connsiteY31" fmla="*/ 2190770 h 2595608"/>
                <a:gd name="connsiteX32" fmla="*/ 1626193 w 4259075"/>
                <a:gd name="connsiteY32" fmla="*/ 2317600 h 2595608"/>
                <a:gd name="connsiteX33" fmla="*/ 1672393 w 4259075"/>
                <a:gd name="connsiteY33" fmla="*/ 2328340 h 2595608"/>
                <a:gd name="connsiteX34" fmla="*/ 1718593 w 4259075"/>
                <a:gd name="connsiteY34" fmla="*/ 2338640 h 2595608"/>
                <a:gd name="connsiteX35" fmla="*/ 1765087 w 4259075"/>
                <a:gd name="connsiteY35" fmla="*/ 2347320 h 2595608"/>
                <a:gd name="connsiteX36" fmla="*/ 1788335 w 4259075"/>
                <a:gd name="connsiteY36" fmla="*/ 2351661 h 2595608"/>
                <a:gd name="connsiteX37" fmla="*/ 1811656 w 4259075"/>
                <a:gd name="connsiteY37" fmla="*/ 2355560 h 2595608"/>
                <a:gd name="connsiteX38" fmla="*/ 1905085 w 4259075"/>
                <a:gd name="connsiteY38" fmla="*/ 2368655 h 2595608"/>
                <a:gd name="connsiteX39" fmla="*/ 1998883 w 4259075"/>
                <a:gd name="connsiteY39" fmla="*/ 2377556 h 2595608"/>
                <a:gd name="connsiteX40" fmla="*/ 2092901 w 4259075"/>
                <a:gd name="connsiteY40" fmla="*/ 2382191 h 2595608"/>
                <a:gd name="connsiteX41" fmla="*/ 2186920 w 4259075"/>
                <a:gd name="connsiteY41" fmla="*/ 2383147 h 2595608"/>
                <a:gd name="connsiteX42" fmla="*/ 2376280 w 4259075"/>
                <a:gd name="connsiteY42" fmla="*/ 2374982 h 2595608"/>
                <a:gd name="connsiteX43" fmla="*/ 2746689 w 4259075"/>
                <a:gd name="connsiteY43" fmla="*/ 2317820 h 2595608"/>
                <a:gd name="connsiteX44" fmla="*/ 3097382 w 4259075"/>
                <a:gd name="connsiteY44" fmla="*/ 2193934 h 2595608"/>
                <a:gd name="connsiteX45" fmla="*/ 3418280 w 4259075"/>
                <a:gd name="connsiteY45" fmla="*/ 1997732 h 2595608"/>
                <a:gd name="connsiteX46" fmla="*/ 3455873 w 4259075"/>
                <a:gd name="connsiteY46" fmla="*/ 1968452 h 2595608"/>
                <a:gd name="connsiteX47" fmla="*/ 3493171 w 4259075"/>
                <a:gd name="connsiteY47" fmla="*/ 1938584 h 2595608"/>
                <a:gd name="connsiteX48" fmla="*/ 3529660 w 4259075"/>
                <a:gd name="connsiteY48" fmla="*/ 1907538 h 2595608"/>
                <a:gd name="connsiteX49" fmla="*/ 3565634 w 4259075"/>
                <a:gd name="connsiteY49" fmla="*/ 1875905 h 2595608"/>
                <a:gd name="connsiteX50" fmla="*/ 3698790 w 4259075"/>
                <a:gd name="connsiteY50" fmla="*/ 1740248 h 2595608"/>
                <a:gd name="connsiteX51" fmla="*/ 3805535 w 4259075"/>
                <a:gd name="connsiteY51" fmla="*/ 1585610 h 2595608"/>
                <a:gd name="connsiteX52" fmla="*/ 3826943 w 4259075"/>
                <a:gd name="connsiteY52" fmla="*/ 1543309 h 2595608"/>
                <a:gd name="connsiteX53" fmla="*/ 3845703 w 4259075"/>
                <a:gd name="connsiteY53" fmla="*/ 1499390 h 2595608"/>
                <a:gd name="connsiteX54" fmla="*/ 3862991 w 4259075"/>
                <a:gd name="connsiteY54" fmla="*/ 1454440 h 2595608"/>
                <a:gd name="connsiteX55" fmla="*/ 3878955 w 4259075"/>
                <a:gd name="connsiteY55" fmla="*/ 1408608 h 2595608"/>
                <a:gd name="connsiteX56" fmla="*/ 3935601 w 4259075"/>
                <a:gd name="connsiteY56" fmla="*/ 1220646 h 2595608"/>
                <a:gd name="connsiteX57" fmla="*/ 3963336 w 4259075"/>
                <a:gd name="connsiteY57" fmla="*/ 1125892 h 2595608"/>
                <a:gd name="connsiteX58" fmla="*/ 3991880 w 4259075"/>
                <a:gd name="connsiteY58" fmla="*/ 1031284 h 2595608"/>
                <a:gd name="connsiteX59" fmla="*/ 4118121 w 4259075"/>
                <a:gd name="connsiteY59" fmla="*/ 657271 h 2595608"/>
                <a:gd name="connsiteX60" fmla="*/ 4181462 w 4259075"/>
                <a:gd name="connsiteY60" fmla="*/ 275386 h 2595608"/>
                <a:gd name="connsiteX61" fmla="*/ 4159834 w 4259075"/>
                <a:gd name="connsiteY61" fmla="*/ 82935 h 2595608"/>
                <a:gd name="connsiteX62" fmla="*/ 4149387 w 4259075"/>
                <a:gd name="connsiteY62" fmla="*/ 35705 h 2595608"/>
                <a:gd name="connsiteX63" fmla="*/ 4140011 w 4259075"/>
                <a:gd name="connsiteY63" fmla="*/ 0 h 2595608"/>
                <a:gd name="connsiteX64" fmla="*/ 4206395 w 4259075"/>
                <a:gd name="connsiteY64" fmla="*/ 0 h 2595608"/>
                <a:gd name="connsiteX65" fmla="*/ 4215811 w 4259075"/>
                <a:gd name="connsiteY65" fmla="*/ 36622 h 2595608"/>
                <a:gd name="connsiteX66" fmla="*/ 4259075 w 4259075"/>
                <a:gd name="connsiteY66" fmla="*/ 465851 h 2595608"/>
                <a:gd name="connsiteX67" fmla="*/ 2129538 w 4259075"/>
                <a:gd name="connsiteY67" fmla="*/ 2595608 h 2595608"/>
                <a:gd name="connsiteX68" fmla="*/ 0 w 4259075"/>
                <a:gd name="connsiteY68" fmla="*/ 465851 h 2595608"/>
                <a:gd name="connsiteX69" fmla="*/ 43265 w 4259075"/>
                <a:gd name="connsiteY69" fmla="*/ 36622 h 2595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259075" h="2595608">
                  <a:moveTo>
                    <a:pt x="52680" y="0"/>
                  </a:moveTo>
                  <a:lnTo>
                    <a:pt x="266378" y="0"/>
                  </a:lnTo>
                  <a:lnTo>
                    <a:pt x="242219" y="48699"/>
                  </a:lnTo>
                  <a:cubicBezTo>
                    <a:pt x="230117" y="76517"/>
                    <a:pt x="219413" y="104969"/>
                    <a:pt x="210180" y="133991"/>
                  </a:cubicBezTo>
                  <a:cubicBezTo>
                    <a:pt x="191716" y="192035"/>
                    <a:pt x="179430" y="252507"/>
                    <a:pt x="172735" y="314155"/>
                  </a:cubicBezTo>
                  <a:lnTo>
                    <a:pt x="170307" y="337329"/>
                  </a:lnTo>
                  <a:lnTo>
                    <a:pt x="168909" y="360650"/>
                  </a:lnTo>
                  <a:lnTo>
                    <a:pt x="167438" y="384044"/>
                  </a:lnTo>
                  <a:cubicBezTo>
                    <a:pt x="167144" y="391915"/>
                    <a:pt x="167217" y="400008"/>
                    <a:pt x="167070" y="407953"/>
                  </a:cubicBezTo>
                  <a:lnTo>
                    <a:pt x="166482" y="455919"/>
                  </a:lnTo>
                  <a:lnTo>
                    <a:pt x="166188" y="479901"/>
                  </a:lnTo>
                  <a:lnTo>
                    <a:pt x="166040" y="491893"/>
                  </a:lnTo>
                  <a:lnTo>
                    <a:pt x="166482" y="503884"/>
                  </a:lnTo>
                  <a:cubicBezTo>
                    <a:pt x="167880" y="535886"/>
                    <a:pt x="168836" y="567887"/>
                    <a:pt x="170454" y="599962"/>
                  </a:cubicBezTo>
                  <a:lnTo>
                    <a:pt x="179576" y="695746"/>
                  </a:lnTo>
                  <a:cubicBezTo>
                    <a:pt x="183696" y="727601"/>
                    <a:pt x="188920" y="759308"/>
                    <a:pt x="193628" y="791089"/>
                  </a:cubicBezTo>
                  <a:lnTo>
                    <a:pt x="195467" y="803006"/>
                  </a:lnTo>
                  <a:lnTo>
                    <a:pt x="197895" y="814777"/>
                  </a:lnTo>
                  <a:lnTo>
                    <a:pt x="202750" y="838393"/>
                  </a:lnTo>
                  <a:lnTo>
                    <a:pt x="212461" y="885695"/>
                  </a:lnTo>
                  <a:cubicBezTo>
                    <a:pt x="227174" y="948301"/>
                    <a:pt x="243580" y="1010759"/>
                    <a:pt x="264473" y="1071746"/>
                  </a:cubicBezTo>
                  <a:lnTo>
                    <a:pt x="271903" y="1094773"/>
                  </a:lnTo>
                  <a:cubicBezTo>
                    <a:pt x="274330" y="1102424"/>
                    <a:pt x="277494" y="1109854"/>
                    <a:pt x="280290" y="1117431"/>
                  </a:cubicBezTo>
                  <a:lnTo>
                    <a:pt x="297431" y="1162675"/>
                  </a:lnTo>
                  <a:cubicBezTo>
                    <a:pt x="308245" y="1193131"/>
                    <a:pt x="322223" y="1222264"/>
                    <a:pt x="335170" y="1251838"/>
                  </a:cubicBezTo>
                  <a:lnTo>
                    <a:pt x="345029" y="1273981"/>
                  </a:lnTo>
                  <a:cubicBezTo>
                    <a:pt x="348191" y="1281411"/>
                    <a:pt x="351576" y="1288768"/>
                    <a:pt x="355328" y="1295904"/>
                  </a:cubicBezTo>
                  <a:lnTo>
                    <a:pt x="377177" y="1339088"/>
                  </a:lnTo>
                  <a:cubicBezTo>
                    <a:pt x="384681" y="1353433"/>
                    <a:pt x="391670" y="1367999"/>
                    <a:pt x="399615" y="1382051"/>
                  </a:cubicBezTo>
                  <a:lnTo>
                    <a:pt x="423818" y="1423984"/>
                  </a:lnTo>
                  <a:cubicBezTo>
                    <a:pt x="488410" y="1535879"/>
                    <a:pt x="564993" y="1640859"/>
                    <a:pt x="651213" y="1736863"/>
                  </a:cubicBezTo>
                  <a:cubicBezTo>
                    <a:pt x="823359" y="1929387"/>
                    <a:pt x="1035894" y="2083878"/>
                    <a:pt x="1267482" y="2190770"/>
                  </a:cubicBezTo>
                  <a:cubicBezTo>
                    <a:pt x="1383276" y="2244327"/>
                    <a:pt x="1503558" y="2286849"/>
                    <a:pt x="1626193" y="2317600"/>
                  </a:cubicBezTo>
                  <a:lnTo>
                    <a:pt x="1672393" y="2328340"/>
                  </a:lnTo>
                  <a:cubicBezTo>
                    <a:pt x="1687843" y="2331798"/>
                    <a:pt x="1702997" y="2336138"/>
                    <a:pt x="1718593" y="2338640"/>
                  </a:cubicBezTo>
                  <a:lnTo>
                    <a:pt x="1765087" y="2347320"/>
                  </a:lnTo>
                  <a:lnTo>
                    <a:pt x="1788335" y="2351661"/>
                  </a:lnTo>
                  <a:cubicBezTo>
                    <a:pt x="1796060" y="2353132"/>
                    <a:pt x="1803784" y="2354677"/>
                    <a:pt x="1811656" y="2355560"/>
                  </a:cubicBezTo>
                  <a:cubicBezTo>
                    <a:pt x="1842848" y="2359900"/>
                    <a:pt x="1873893" y="2364608"/>
                    <a:pt x="1905085" y="2368655"/>
                  </a:cubicBezTo>
                  <a:cubicBezTo>
                    <a:pt x="1936425" y="2371377"/>
                    <a:pt x="1967691" y="2374393"/>
                    <a:pt x="1998883" y="2377556"/>
                  </a:cubicBezTo>
                  <a:lnTo>
                    <a:pt x="2092901" y="2382191"/>
                  </a:lnTo>
                  <a:cubicBezTo>
                    <a:pt x="2124241" y="2383074"/>
                    <a:pt x="2155580" y="2382780"/>
                    <a:pt x="2186920" y="2383147"/>
                  </a:cubicBezTo>
                  <a:cubicBezTo>
                    <a:pt x="2249966" y="2382118"/>
                    <a:pt x="2313601" y="2379837"/>
                    <a:pt x="2376280" y="2374982"/>
                  </a:cubicBezTo>
                  <a:cubicBezTo>
                    <a:pt x="2501932" y="2365565"/>
                    <a:pt x="2625966" y="2347394"/>
                    <a:pt x="2746689" y="2317820"/>
                  </a:cubicBezTo>
                  <a:cubicBezTo>
                    <a:pt x="2867412" y="2288320"/>
                    <a:pt x="2984824" y="2247196"/>
                    <a:pt x="3097382" y="2193934"/>
                  </a:cubicBezTo>
                  <a:cubicBezTo>
                    <a:pt x="3209939" y="2140524"/>
                    <a:pt x="3316978" y="2074093"/>
                    <a:pt x="3418280" y="1997732"/>
                  </a:cubicBezTo>
                  <a:lnTo>
                    <a:pt x="3455873" y="1968452"/>
                  </a:lnTo>
                  <a:cubicBezTo>
                    <a:pt x="3468453" y="1958667"/>
                    <a:pt x="3481253" y="1949177"/>
                    <a:pt x="3493171" y="1938584"/>
                  </a:cubicBezTo>
                  <a:lnTo>
                    <a:pt x="3529660" y="1907538"/>
                  </a:lnTo>
                  <a:cubicBezTo>
                    <a:pt x="3541799" y="1897091"/>
                    <a:pt x="3554232" y="1886940"/>
                    <a:pt x="3565634" y="1875905"/>
                  </a:cubicBezTo>
                  <a:cubicBezTo>
                    <a:pt x="3612570" y="1832721"/>
                    <a:pt x="3658623" y="1788508"/>
                    <a:pt x="3698790" y="1740248"/>
                  </a:cubicBezTo>
                  <a:cubicBezTo>
                    <a:pt x="3740576" y="1692871"/>
                    <a:pt x="3775152" y="1640859"/>
                    <a:pt x="3805535" y="1585610"/>
                  </a:cubicBezTo>
                  <a:cubicBezTo>
                    <a:pt x="3812745" y="1571559"/>
                    <a:pt x="3819954" y="1557508"/>
                    <a:pt x="3826943" y="1543309"/>
                  </a:cubicBezTo>
                  <a:lnTo>
                    <a:pt x="3845703" y="1499390"/>
                  </a:lnTo>
                  <a:cubicBezTo>
                    <a:pt x="3852324" y="1484897"/>
                    <a:pt x="3857253" y="1469448"/>
                    <a:pt x="3862991" y="1454440"/>
                  </a:cubicBezTo>
                  <a:cubicBezTo>
                    <a:pt x="3868583" y="1439286"/>
                    <a:pt x="3874174" y="1424204"/>
                    <a:pt x="3878955" y="1408608"/>
                  </a:cubicBezTo>
                  <a:cubicBezTo>
                    <a:pt x="3899406" y="1347033"/>
                    <a:pt x="3917431" y="1283765"/>
                    <a:pt x="3935601" y="1220646"/>
                  </a:cubicBezTo>
                  <a:lnTo>
                    <a:pt x="3963336" y="1125892"/>
                  </a:lnTo>
                  <a:lnTo>
                    <a:pt x="3991880" y="1031284"/>
                  </a:lnTo>
                  <a:cubicBezTo>
                    <a:pt x="4030576" y="905411"/>
                    <a:pt x="4073612" y="781084"/>
                    <a:pt x="4118121" y="657271"/>
                  </a:cubicBezTo>
                  <a:cubicBezTo>
                    <a:pt x="4162703" y="535077"/>
                    <a:pt x="4184551" y="404863"/>
                    <a:pt x="4181462" y="275386"/>
                  </a:cubicBezTo>
                  <a:cubicBezTo>
                    <a:pt x="4180138" y="210647"/>
                    <a:pt x="4172634" y="146202"/>
                    <a:pt x="4159834" y="82935"/>
                  </a:cubicBezTo>
                  <a:cubicBezTo>
                    <a:pt x="4156670" y="67119"/>
                    <a:pt x="4153506" y="51302"/>
                    <a:pt x="4149387" y="35705"/>
                  </a:cubicBezTo>
                  <a:lnTo>
                    <a:pt x="4140011" y="0"/>
                  </a:lnTo>
                  <a:lnTo>
                    <a:pt x="4206395" y="0"/>
                  </a:lnTo>
                  <a:lnTo>
                    <a:pt x="4215811" y="36622"/>
                  </a:lnTo>
                  <a:cubicBezTo>
                    <a:pt x="4244178" y="175266"/>
                    <a:pt x="4259075" y="318818"/>
                    <a:pt x="4259075" y="465851"/>
                  </a:cubicBezTo>
                  <a:cubicBezTo>
                    <a:pt x="4259075" y="1642109"/>
                    <a:pt x="3305650" y="2595608"/>
                    <a:pt x="2129538" y="2595608"/>
                  </a:cubicBezTo>
                  <a:cubicBezTo>
                    <a:pt x="953425" y="2595608"/>
                    <a:pt x="0" y="1642109"/>
                    <a:pt x="0" y="465851"/>
                  </a:cubicBezTo>
                  <a:cubicBezTo>
                    <a:pt x="0" y="318818"/>
                    <a:pt x="14897" y="175266"/>
                    <a:pt x="43265" y="3662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6B2BFE7-4789-415B-95EB-14492FB3B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49865"/>
            <a:ext cx="4175089" cy="4808132"/>
            <a:chOff x="1" y="2085789"/>
            <a:chExt cx="4166196" cy="4772207"/>
          </a:xfrm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5063D438-B9BE-462F-9922-5898C81E5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90729"/>
              <a:ext cx="4074689" cy="4767267"/>
            </a:xfrm>
            <a:custGeom>
              <a:avLst/>
              <a:gdLst>
                <a:gd name="connsiteX0" fmla="*/ 1046692 w 4074689"/>
                <a:gd name="connsiteY0" fmla="*/ 94 h 4767267"/>
                <a:gd name="connsiteX1" fmla="*/ 1337546 w 4074689"/>
                <a:gd name="connsiteY1" fmla="*/ 18298 h 4767267"/>
                <a:gd name="connsiteX2" fmla="*/ 1622724 w 4074689"/>
                <a:gd name="connsiteY2" fmla="*/ 72914 h 4767267"/>
                <a:gd name="connsiteX3" fmla="*/ 2166201 w 4074689"/>
                <a:gd name="connsiteY3" fmla="*/ 271457 h 4767267"/>
                <a:gd name="connsiteX4" fmla="*/ 2421822 w 4074689"/>
                <a:gd name="connsiteY4" fmla="*/ 407888 h 4767267"/>
                <a:gd name="connsiteX5" fmla="*/ 2665771 w 4074689"/>
                <a:gd name="connsiteY5" fmla="*/ 565095 h 4767267"/>
                <a:gd name="connsiteX6" fmla="*/ 3113618 w 4074689"/>
                <a:gd name="connsiteY6" fmla="*/ 937551 h 4767267"/>
                <a:gd name="connsiteX7" fmla="*/ 3499459 w 4074689"/>
                <a:gd name="connsiteY7" fmla="*/ 1380471 h 4767267"/>
                <a:gd name="connsiteX8" fmla="*/ 3808412 w 4074689"/>
                <a:gd name="connsiteY8" fmla="*/ 1887965 h 4767267"/>
                <a:gd name="connsiteX9" fmla="*/ 3927923 w 4074689"/>
                <a:gd name="connsiteY9" fmla="*/ 2163720 h 4767267"/>
                <a:gd name="connsiteX10" fmla="*/ 3953731 w 4074689"/>
                <a:gd name="connsiteY10" fmla="*/ 2234720 h 4767267"/>
                <a:gd name="connsiteX11" fmla="*/ 3977397 w 4074689"/>
                <a:gd name="connsiteY11" fmla="*/ 2306577 h 4767267"/>
                <a:gd name="connsiteX12" fmla="*/ 3998387 w 4074689"/>
                <a:gd name="connsiteY12" fmla="*/ 2379398 h 4767267"/>
                <a:gd name="connsiteX13" fmla="*/ 4016806 w 4074689"/>
                <a:gd name="connsiteY13" fmla="*/ 2453075 h 4767267"/>
                <a:gd name="connsiteX14" fmla="*/ 4073778 w 4074689"/>
                <a:gd name="connsiteY14" fmla="*/ 3058342 h 4767267"/>
                <a:gd name="connsiteX15" fmla="*/ 4041972 w 4074689"/>
                <a:gd name="connsiteY15" fmla="*/ 3360868 h 4767267"/>
                <a:gd name="connsiteX16" fmla="*/ 3967867 w 4074689"/>
                <a:gd name="connsiteY16" fmla="*/ 3653757 h 4767267"/>
                <a:gd name="connsiteX17" fmla="*/ 3869130 w 4074689"/>
                <a:gd name="connsiteY17" fmla="*/ 3936900 h 4767267"/>
                <a:gd name="connsiteX18" fmla="*/ 3807020 w 4074689"/>
                <a:gd name="connsiteY18" fmla="*/ 4077615 h 4767267"/>
                <a:gd name="connsiteX19" fmla="*/ 3727131 w 4074689"/>
                <a:gd name="connsiteY19" fmla="*/ 4214689 h 4767267"/>
                <a:gd name="connsiteX20" fmla="*/ 3624860 w 4074689"/>
                <a:gd name="connsiteY20" fmla="*/ 4341161 h 4767267"/>
                <a:gd name="connsiteX21" fmla="*/ 3565962 w 4074689"/>
                <a:gd name="connsiteY21" fmla="*/ 4397383 h 4767267"/>
                <a:gd name="connsiteX22" fmla="*/ 3503850 w 4074689"/>
                <a:gd name="connsiteY22" fmla="*/ 4447714 h 4767267"/>
                <a:gd name="connsiteX23" fmla="*/ 3256153 w 4074689"/>
                <a:gd name="connsiteY23" fmla="*/ 4606206 h 4767267"/>
                <a:gd name="connsiteX24" fmla="*/ 3038441 w 4074689"/>
                <a:gd name="connsiteY24" fmla="*/ 4750455 h 4767267"/>
                <a:gd name="connsiteX25" fmla="*/ 3017938 w 4074689"/>
                <a:gd name="connsiteY25" fmla="*/ 4767267 h 4767267"/>
                <a:gd name="connsiteX26" fmla="*/ 2539508 w 4074689"/>
                <a:gd name="connsiteY26" fmla="*/ 4767267 h 4767267"/>
                <a:gd name="connsiteX27" fmla="*/ 2572711 w 4074689"/>
                <a:gd name="connsiteY27" fmla="*/ 4733214 h 4767267"/>
                <a:gd name="connsiteX28" fmla="*/ 2626577 w 4074689"/>
                <a:gd name="connsiteY28" fmla="*/ 4680955 h 4767267"/>
                <a:gd name="connsiteX29" fmla="*/ 2865171 w 4074689"/>
                <a:gd name="connsiteY29" fmla="*/ 4494405 h 4767267"/>
                <a:gd name="connsiteX30" fmla="*/ 3121970 w 4074689"/>
                <a:gd name="connsiteY30" fmla="*/ 4352298 h 4767267"/>
                <a:gd name="connsiteX31" fmla="*/ 3243302 w 4074689"/>
                <a:gd name="connsiteY31" fmla="*/ 4291579 h 4767267"/>
                <a:gd name="connsiteX32" fmla="*/ 3351141 w 4074689"/>
                <a:gd name="connsiteY32" fmla="*/ 4228718 h 4767267"/>
                <a:gd name="connsiteX33" fmla="*/ 3515308 w 4074689"/>
                <a:gd name="connsiteY33" fmla="*/ 4066692 h 4767267"/>
                <a:gd name="connsiteX34" fmla="*/ 3619292 w 4074689"/>
                <a:gd name="connsiteY34" fmla="*/ 3844589 h 4767267"/>
                <a:gd name="connsiteX35" fmla="*/ 3670481 w 4074689"/>
                <a:gd name="connsiteY35" fmla="*/ 3588967 h 4767267"/>
                <a:gd name="connsiteX36" fmla="*/ 3679476 w 4074689"/>
                <a:gd name="connsiteY36" fmla="*/ 3328313 h 4767267"/>
                <a:gd name="connsiteX37" fmla="*/ 3662770 w 4074689"/>
                <a:gd name="connsiteY37" fmla="*/ 3071085 h 4767267"/>
                <a:gd name="connsiteX38" fmla="*/ 3624432 w 4074689"/>
                <a:gd name="connsiteY38" fmla="*/ 2817926 h 4767267"/>
                <a:gd name="connsiteX39" fmla="*/ 3564462 w 4074689"/>
                <a:gd name="connsiteY39" fmla="*/ 2569266 h 4767267"/>
                <a:gd name="connsiteX40" fmla="*/ 3401259 w 4074689"/>
                <a:gd name="connsiteY40" fmla="*/ 2080834 h 4767267"/>
                <a:gd name="connsiteX41" fmla="*/ 3160844 w 4074689"/>
                <a:gd name="connsiteY41" fmla="*/ 1617673 h 4767267"/>
                <a:gd name="connsiteX42" fmla="*/ 3014239 w 4074689"/>
                <a:gd name="connsiteY42" fmla="*/ 1399211 h 4767267"/>
                <a:gd name="connsiteX43" fmla="*/ 2850714 w 4074689"/>
                <a:gd name="connsiteY43" fmla="*/ 1191887 h 4767267"/>
                <a:gd name="connsiteX44" fmla="*/ 2477401 w 4074689"/>
                <a:gd name="connsiteY44" fmla="*/ 816647 h 4767267"/>
                <a:gd name="connsiteX45" fmla="*/ 2045190 w 4074689"/>
                <a:gd name="connsiteY45" fmla="*/ 511015 h 4767267"/>
                <a:gd name="connsiteX46" fmla="*/ 1987362 w 4074689"/>
                <a:gd name="connsiteY46" fmla="*/ 478889 h 4767267"/>
                <a:gd name="connsiteX47" fmla="*/ 1928785 w 4074689"/>
                <a:gd name="connsiteY47" fmla="*/ 448261 h 4767267"/>
                <a:gd name="connsiteX48" fmla="*/ 1869243 w 4074689"/>
                <a:gd name="connsiteY48" fmla="*/ 419561 h 4767267"/>
                <a:gd name="connsiteX49" fmla="*/ 1809059 w 4074689"/>
                <a:gd name="connsiteY49" fmla="*/ 392468 h 4767267"/>
                <a:gd name="connsiteX50" fmla="*/ 1561897 w 4074689"/>
                <a:gd name="connsiteY50" fmla="*/ 301763 h 4767267"/>
                <a:gd name="connsiteX51" fmla="*/ 1306490 w 4074689"/>
                <a:gd name="connsiteY51" fmla="*/ 243078 h 4767267"/>
                <a:gd name="connsiteX52" fmla="*/ 1046692 w 4074689"/>
                <a:gd name="connsiteY52" fmla="*/ 220804 h 4767267"/>
                <a:gd name="connsiteX53" fmla="*/ 524526 w 4074689"/>
                <a:gd name="connsiteY53" fmla="*/ 289662 h 4767267"/>
                <a:gd name="connsiteX54" fmla="*/ 40912 w 4074689"/>
                <a:gd name="connsiteY54" fmla="*/ 492810 h 4767267"/>
                <a:gd name="connsiteX55" fmla="*/ 0 w 4074689"/>
                <a:gd name="connsiteY55" fmla="*/ 518591 h 4767267"/>
                <a:gd name="connsiteX56" fmla="*/ 0 w 4074689"/>
                <a:gd name="connsiteY56" fmla="*/ 177282 h 4767267"/>
                <a:gd name="connsiteX57" fmla="*/ 49814 w 4074689"/>
                <a:gd name="connsiteY57" fmla="*/ 159522 h 4767267"/>
                <a:gd name="connsiteX58" fmla="*/ 472803 w 4074689"/>
                <a:gd name="connsiteY58" fmla="*/ 53745 h 4767267"/>
                <a:gd name="connsiteX59" fmla="*/ 1046692 w 4074689"/>
                <a:gd name="connsiteY59" fmla="*/ 94 h 476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074689" h="4767267">
                  <a:moveTo>
                    <a:pt x="1046692" y="94"/>
                  </a:moveTo>
                  <a:cubicBezTo>
                    <a:pt x="1144143" y="-870"/>
                    <a:pt x="1241380" y="5662"/>
                    <a:pt x="1337546" y="18298"/>
                  </a:cubicBezTo>
                  <a:cubicBezTo>
                    <a:pt x="1433819" y="30400"/>
                    <a:pt x="1528914" y="49354"/>
                    <a:pt x="1622724" y="72914"/>
                  </a:cubicBezTo>
                  <a:cubicBezTo>
                    <a:pt x="1810344" y="120355"/>
                    <a:pt x="1992074" y="188035"/>
                    <a:pt x="2166201" y="271457"/>
                  </a:cubicBezTo>
                  <a:cubicBezTo>
                    <a:pt x="2253157" y="313436"/>
                    <a:pt x="2338614" y="358628"/>
                    <a:pt x="2421822" y="407888"/>
                  </a:cubicBezTo>
                  <a:cubicBezTo>
                    <a:pt x="2505244" y="456721"/>
                    <a:pt x="2586740" y="509087"/>
                    <a:pt x="2665771" y="565095"/>
                  </a:cubicBezTo>
                  <a:cubicBezTo>
                    <a:pt x="2823835" y="677111"/>
                    <a:pt x="2974188" y="801119"/>
                    <a:pt x="3113618" y="937551"/>
                  </a:cubicBezTo>
                  <a:cubicBezTo>
                    <a:pt x="3253047" y="1073982"/>
                    <a:pt x="3382839" y="1221658"/>
                    <a:pt x="3499459" y="1380471"/>
                  </a:cubicBezTo>
                  <a:cubicBezTo>
                    <a:pt x="3616507" y="1539070"/>
                    <a:pt x="3719849" y="1709021"/>
                    <a:pt x="3808412" y="1887965"/>
                  </a:cubicBezTo>
                  <a:cubicBezTo>
                    <a:pt x="3852317" y="1977600"/>
                    <a:pt x="3892048" y="2069696"/>
                    <a:pt x="3927923" y="2163720"/>
                  </a:cubicBezTo>
                  <a:cubicBezTo>
                    <a:pt x="3936704" y="2187279"/>
                    <a:pt x="3945806" y="2210732"/>
                    <a:pt x="3953731" y="2234720"/>
                  </a:cubicBezTo>
                  <a:lnTo>
                    <a:pt x="3977397" y="2306577"/>
                  </a:lnTo>
                  <a:lnTo>
                    <a:pt x="3998387" y="2379398"/>
                  </a:lnTo>
                  <a:cubicBezTo>
                    <a:pt x="4005241" y="2403706"/>
                    <a:pt x="4010809" y="2428444"/>
                    <a:pt x="4016806" y="2453075"/>
                  </a:cubicBezTo>
                  <a:cubicBezTo>
                    <a:pt x="4062640" y="2650547"/>
                    <a:pt x="4078918" y="2855301"/>
                    <a:pt x="4073778" y="3058342"/>
                  </a:cubicBezTo>
                  <a:cubicBezTo>
                    <a:pt x="4071101" y="3159862"/>
                    <a:pt x="4060499" y="3261275"/>
                    <a:pt x="4041972" y="3360868"/>
                  </a:cubicBezTo>
                  <a:cubicBezTo>
                    <a:pt x="4023338" y="3460460"/>
                    <a:pt x="3997530" y="3558234"/>
                    <a:pt x="3967867" y="3653757"/>
                  </a:cubicBezTo>
                  <a:cubicBezTo>
                    <a:pt x="3938310" y="3749494"/>
                    <a:pt x="3906612" y="3842769"/>
                    <a:pt x="3869130" y="3936900"/>
                  </a:cubicBezTo>
                  <a:cubicBezTo>
                    <a:pt x="3850390" y="3983912"/>
                    <a:pt x="3830043" y="4031031"/>
                    <a:pt x="3807020" y="4077615"/>
                  </a:cubicBezTo>
                  <a:cubicBezTo>
                    <a:pt x="3783567" y="4124092"/>
                    <a:pt x="3757651" y="4170354"/>
                    <a:pt x="3727131" y="4214689"/>
                  </a:cubicBezTo>
                  <a:cubicBezTo>
                    <a:pt x="3697039" y="4259238"/>
                    <a:pt x="3662663" y="4301967"/>
                    <a:pt x="3624860" y="4341161"/>
                  </a:cubicBezTo>
                  <a:cubicBezTo>
                    <a:pt x="3605906" y="4360651"/>
                    <a:pt x="3586202" y="4379499"/>
                    <a:pt x="3565962" y="4397383"/>
                  </a:cubicBezTo>
                  <a:cubicBezTo>
                    <a:pt x="3545721" y="4415159"/>
                    <a:pt x="3524839" y="4431758"/>
                    <a:pt x="3503850" y="4447714"/>
                  </a:cubicBezTo>
                  <a:cubicBezTo>
                    <a:pt x="3419464" y="4511326"/>
                    <a:pt x="3334007" y="4558980"/>
                    <a:pt x="3256153" y="4606206"/>
                  </a:cubicBezTo>
                  <a:cubicBezTo>
                    <a:pt x="3177871" y="4652897"/>
                    <a:pt x="3105693" y="4699266"/>
                    <a:pt x="3038441" y="4750455"/>
                  </a:cubicBezTo>
                  <a:lnTo>
                    <a:pt x="3017938" y="4767267"/>
                  </a:lnTo>
                  <a:lnTo>
                    <a:pt x="2539508" y="4767267"/>
                  </a:lnTo>
                  <a:lnTo>
                    <a:pt x="2572711" y="4733214"/>
                  </a:lnTo>
                  <a:cubicBezTo>
                    <a:pt x="2589631" y="4716080"/>
                    <a:pt x="2608265" y="4698089"/>
                    <a:pt x="2626577" y="4680955"/>
                  </a:cubicBezTo>
                  <a:cubicBezTo>
                    <a:pt x="2700040" y="4611775"/>
                    <a:pt x="2780785" y="4549235"/>
                    <a:pt x="2865171" y="4494405"/>
                  </a:cubicBezTo>
                  <a:cubicBezTo>
                    <a:pt x="2949450" y="4439469"/>
                    <a:pt x="3037906" y="4393635"/>
                    <a:pt x="3121970" y="4352298"/>
                  </a:cubicBezTo>
                  <a:cubicBezTo>
                    <a:pt x="3163949" y="4331737"/>
                    <a:pt x="3204858" y="4311819"/>
                    <a:pt x="3243302" y="4291579"/>
                  </a:cubicBezTo>
                  <a:cubicBezTo>
                    <a:pt x="3281855" y="4271445"/>
                    <a:pt x="3318157" y="4251099"/>
                    <a:pt x="3351141" y="4228718"/>
                  </a:cubicBezTo>
                  <a:cubicBezTo>
                    <a:pt x="3417536" y="4184382"/>
                    <a:pt x="3471294" y="4131694"/>
                    <a:pt x="3515308" y="4066692"/>
                  </a:cubicBezTo>
                  <a:cubicBezTo>
                    <a:pt x="3559000" y="4001689"/>
                    <a:pt x="3593484" y="3925870"/>
                    <a:pt x="3619292" y="3844589"/>
                  </a:cubicBezTo>
                  <a:cubicBezTo>
                    <a:pt x="3644886" y="3763308"/>
                    <a:pt x="3661271" y="3675710"/>
                    <a:pt x="3670481" y="3588967"/>
                  </a:cubicBezTo>
                  <a:cubicBezTo>
                    <a:pt x="3679368" y="3501904"/>
                    <a:pt x="3681297" y="3414733"/>
                    <a:pt x="3679476" y="3328313"/>
                  </a:cubicBezTo>
                  <a:cubicBezTo>
                    <a:pt x="3676798" y="3241785"/>
                    <a:pt x="3671016" y="3156221"/>
                    <a:pt x="3662770" y="3071085"/>
                  </a:cubicBezTo>
                  <a:cubicBezTo>
                    <a:pt x="3654524" y="2985950"/>
                    <a:pt x="3641995" y="2901456"/>
                    <a:pt x="3624432" y="2817926"/>
                  </a:cubicBezTo>
                  <a:cubicBezTo>
                    <a:pt x="3607083" y="2734290"/>
                    <a:pt x="3586415" y="2651617"/>
                    <a:pt x="3564462" y="2569266"/>
                  </a:cubicBezTo>
                  <a:cubicBezTo>
                    <a:pt x="3520556" y="2404563"/>
                    <a:pt x="3468939" y="2240181"/>
                    <a:pt x="3401259" y="2080834"/>
                  </a:cubicBezTo>
                  <a:cubicBezTo>
                    <a:pt x="3333578" y="1921592"/>
                    <a:pt x="3253047" y="1766420"/>
                    <a:pt x="3160844" y="1617673"/>
                  </a:cubicBezTo>
                  <a:cubicBezTo>
                    <a:pt x="3114475" y="1543460"/>
                    <a:pt x="3065749" y="1470426"/>
                    <a:pt x="3014239" y="1399211"/>
                  </a:cubicBezTo>
                  <a:cubicBezTo>
                    <a:pt x="2962729" y="1327997"/>
                    <a:pt x="2907792" y="1259032"/>
                    <a:pt x="2850714" y="1191887"/>
                  </a:cubicBezTo>
                  <a:cubicBezTo>
                    <a:pt x="2736878" y="1057276"/>
                    <a:pt x="2612012" y="931233"/>
                    <a:pt x="2477401" y="816647"/>
                  </a:cubicBezTo>
                  <a:cubicBezTo>
                    <a:pt x="2343112" y="701634"/>
                    <a:pt x="2198435" y="598614"/>
                    <a:pt x="2045190" y="511015"/>
                  </a:cubicBezTo>
                  <a:cubicBezTo>
                    <a:pt x="2025914" y="500307"/>
                    <a:pt x="2006746" y="489276"/>
                    <a:pt x="1987362" y="478889"/>
                  </a:cubicBezTo>
                  <a:lnTo>
                    <a:pt x="1928785" y="448261"/>
                  </a:lnTo>
                  <a:lnTo>
                    <a:pt x="1869243" y="419561"/>
                  </a:lnTo>
                  <a:cubicBezTo>
                    <a:pt x="1849324" y="410137"/>
                    <a:pt x="1829085" y="401570"/>
                    <a:pt x="1809059" y="392468"/>
                  </a:cubicBezTo>
                  <a:cubicBezTo>
                    <a:pt x="1728528" y="357129"/>
                    <a:pt x="1645748" y="327144"/>
                    <a:pt x="1561897" y="301763"/>
                  </a:cubicBezTo>
                  <a:cubicBezTo>
                    <a:pt x="1478046" y="276490"/>
                    <a:pt x="1392590" y="257107"/>
                    <a:pt x="1306490" y="243078"/>
                  </a:cubicBezTo>
                  <a:cubicBezTo>
                    <a:pt x="1220284" y="229264"/>
                    <a:pt x="1133435" y="221875"/>
                    <a:pt x="1046692" y="220804"/>
                  </a:cubicBezTo>
                  <a:cubicBezTo>
                    <a:pt x="870424" y="219519"/>
                    <a:pt x="694048" y="242757"/>
                    <a:pt x="524526" y="289662"/>
                  </a:cubicBezTo>
                  <a:cubicBezTo>
                    <a:pt x="354790" y="336139"/>
                    <a:pt x="192871" y="407246"/>
                    <a:pt x="40912" y="492810"/>
                  </a:cubicBezTo>
                  <a:lnTo>
                    <a:pt x="0" y="518591"/>
                  </a:lnTo>
                  <a:lnTo>
                    <a:pt x="0" y="177282"/>
                  </a:lnTo>
                  <a:lnTo>
                    <a:pt x="49814" y="159522"/>
                  </a:lnTo>
                  <a:cubicBezTo>
                    <a:pt x="188762" y="114083"/>
                    <a:pt x="330481" y="79607"/>
                    <a:pt x="472803" y="53745"/>
                  </a:cubicBezTo>
                  <a:cubicBezTo>
                    <a:pt x="662778" y="19369"/>
                    <a:pt x="854682" y="1592"/>
                    <a:pt x="1046692" y="94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B722CC46-32AB-4723-A136-9EA636062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260008 w 4094322"/>
                <a:gd name="connsiteY4" fmla="*/ 4728300 h 4728300"/>
                <a:gd name="connsiteX5" fmla="*/ 2292097 w 4094322"/>
                <a:gd name="connsiteY5" fmla="*/ 4693324 h 4728300"/>
                <a:gd name="connsiteX6" fmla="*/ 2443561 w 4094322"/>
                <a:gd name="connsiteY6" fmla="*/ 4534364 h 4728300"/>
                <a:gd name="connsiteX7" fmla="*/ 3133428 w 4094322"/>
                <a:gd name="connsiteY7" fmla="*/ 4037578 h 4728300"/>
                <a:gd name="connsiteX8" fmla="*/ 3355959 w 4094322"/>
                <a:gd name="connsiteY8" fmla="*/ 3895577 h 4728300"/>
                <a:gd name="connsiteX9" fmla="*/ 3489499 w 4094322"/>
                <a:gd name="connsiteY9" fmla="*/ 3607080 h 4728300"/>
                <a:gd name="connsiteX10" fmla="*/ 3497210 w 4094322"/>
                <a:gd name="connsiteY10" fmla="*/ 2604727 h 4728300"/>
                <a:gd name="connsiteX11" fmla="*/ 3031050 w 4094322"/>
                <a:gd name="connsiteY11" fmla="*/ 1655061 h 4728300"/>
                <a:gd name="connsiteX12" fmla="*/ 2095629 w 4094322"/>
                <a:gd name="connsiteY12" fmla="*/ 837436 h 4728300"/>
                <a:gd name="connsiteX13" fmla="*/ 1040588 w 4094322"/>
                <a:gd name="connsiteY13" fmla="*/ 535445 h 4728300"/>
                <a:gd name="connsiteX14" fmla="*/ 98003 w 4094322"/>
                <a:gd name="connsiteY14" fmla="*/ 725234 h 4728300"/>
                <a:gd name="connsiteX15" fmla="*/ 0 w 4094322"/>
                <a:gd name="connsiteY15" fmla="*/ 772488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260008" y="4728300"/>
                  </a:lnTo>
                  <a:lnTo>
                    <a:pt x="2292097" y="4693324"/>
                  </a:lnTo>
                  <a:cubicBezTo>
                    <a:pt x="2341184" y="4640489"/>
                    <a:pt x="2391515" y="4587319"/>
                    <a:pt x="2443561" y="4534364"/>
                  </a:cubicBezTo>
                  <a:cubicBezTo>
                    <a:pt x="2708070" y="4265142"/>
                    <a:pt x="2953946" y="4133636"/>
                    <a:pt x="3133428" y="4037578"/>
                  </a:cubicBezTo>
                  <a:cubicBezTo>
                    <a:pt x="3247157" y="3976644"/>
                    <a:pt x="3313659" y="3940019"/>
                    <a:pt x="3355959" y="3895577"/>
                  </a:cubicBezTo>
                  <a:cubicBezTo>
                    <a:pt x="3405648" y="3843425"/>
                    <a:pt x="3450626" y="3746295"/>
                    <a:pt x="3489499" y="3607080"/>
                  </a:cubicBezTo>
                  <a:cubicBezTo>
                    <a:pt x="3579454" y="3285063"/>
                    <a:pt x="3582024" y="2947840"/>
                    <a:pt x="3497210" y="2604727"/>
                  </a:cubicBezTo>
                  <a:cubicBezTo>
                    <a:pt x="3416679" y="2279176"/>
                    <a:pt x="3255509" y="1950841"/>
                    <a:pt x="3031050" y="1655061"/>
                  </a:cubicBezTo>
                  <a:cubicBezTo>
                    <a:pt x="2777250" y="1320622"/>
                    <a:pt x="2453734" y="1037907"/>
                    <a:pt x="2095629" y="837436"/>
                  </a:cubicBezTo>
                  <a:cubicBezTo>
                    <a:pt x="1742663" y="639857"/>
                    <a:pt x="1377811" y="535445"/>
                    <a:pt x="1040588" y="535445"/>
                  </a:cubicBezTo>
                  <a:cubicBezTo>
                    <a:pt x="711931" y="535445"/>
                    <a:pt x="392993" y="600716"/>
                    <a:pt x="98003" y="725234"/>
                  </a:cubicBezTo>
                  <a:lnTo>
                    <a:pt x="0" y="772488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B4B1F35-4E44-447F-BF3C-35B6CD2071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2129695"/>
              <a:ext cx="4094322" cy="4728300"/>
            </a:xfrm>
            <a:custGeom>
              <a:avLst/>
              <a:gdLst>
                <a:gd name="connsiteX0" fmla="*/ 1040588 w 4094322"/>
                <a:gd name="connsiteY0" fmla="*/ 0 h 4728300"/>
                <a:gd name="connsiteX1" fmla="*/ 4005133 w 4094322"/>
                <a:gd name="connsiteY1" fmla="*/ 3751329 h 4728300"/>
                <a:gd name="connsiteX2" fmla="*/ 3116645 w 4094322"/>
                <a:gd name="connsiteY2" fmla="*/ 4666977 h 4728300"/>
                <a:gd name="connsiteX3" fmla="*/ 3031353 w 4094322"/>
                <a:gd name="connsiteY3" fmla="*/ 4728300 h 4728300"/>
                <a:gd name="connsiteX4" fmla="*/ 2114750 w 4094322"/>
                <a:gd name="connsiteY4" fmla="*/ 4728300 h 4728300"/>
                <a:gd name="connsiteX5" fmla="*/ 2214069 w 4094322"/>
                <a:gd name="connsiteY5" fmla="*/ 4620048 h 4728300"/>
                <a:gd name="connsiteX6" fmla="*/ 2367207 w 4094322"/>
                <a:gd name="connsiteY6" fmla="*/ 4459402 h 4728300"/>
                <a:gd name="connsiteX7" fmla="*/ 3082882 w 4094322"/>
                <a:gd name="connsiteY7" fmla="*/ 3943232 h 4728300"/>
                <a:gd name="connsiteX8" fmla="*/ 3278427 w 4094322"/>
                <a:gd name="connsiteY8" fmla="*/ 3821793 h 4728300"/>
                <a:gd name="connsiteX9" fmla="*/ 3386372 w 4094322"/>
                <a:gd name="connsiteY9" fmla="*/ 3578380 h 4728300"/>
                <a:gd name="connsiteX10" fmla="*/ 3393333 w 4094322"/>
                <a:gd name="connsiteY10" fmla="*/ 2630535 h 4728300"/>
                <a:gd name="connsiteX11" fmla="*/ 2945809 w 4094322"/>
                <a:gd name="connsiteY11" fmla="*/ 1719850 h 4728300"/>
                <a:gd name="connsiteX12" fmla="*/ 2043369 w 4094322"/>
                <a:gd name="connsiteY12" fmla="*/ 930925 h 4728300"/>
                <a:gd name="connsiteX13" fmla="*/ 1040588 w 4094322"/>
                <a:gd name="connsiteY13" fmla="*/ 642534 h 4728300"/>
                <a:gd name="connsiteX14" fmla="*/ 139447 w 4094322"/>
                <a:gd name="connsiteY14" fmla="*/ 824024 h 4728300"/>
                <a:gd name="connsiteX15" fmla="*/ 0 w 4094322"/>
                <a:gd name="connsiteY15" fmla="*/ 891274 h 4728300"/>
                <a:gd name="connsiteX16" fmla="*/ 0 w 4094322"/>
                <a:gd name="connsiteY16" fmla="*/ 192390 h 4728300"/>
                <a:gd name="connsiteX17" fmla="*/ 147597 w 4094322"/>
                <a:gd name="connsiteY17" fmla="*/ 137408 h 4728300"/>
                <a:gd name="connsiteX18" fmla="*/ 1040588 w 4094322"/>
                <a:gd name="connsiteY18" fmla="*/ 0 h 472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4322" h="4728300">
                  <a:moveTo>
                    <a:pt x="1040588" y="0"/>
                  </a:moveTo>
                  <a:cubicBezTo>
                    <a:pt x="2699182" y="0"/>
                    <a:pt x="4521409" y="1903721"/>
                    <a:pt x="4005133" y="3751329"/>
                  </a:cubicBezTo>
                  <a:cubicBezTo>
                    <a:pt x="3820846" y="4410864"/>
                    <a:pt x="3515952" y="4398225"/>
                    <a:pt x="3116645" y="4666977"/>
                  </a:cubicBezTo>
                  <a:lnTo>
                    <a:pt x="3031353" y="4728300"/>
                  </a:lnTo>
                  <a:lnTo>
                    <a:pt x="2114750" y="4728300"/>
                  </a:lnTo>
                  <a:lnTo>
                    <a:pt x="2214069" y="4620048"/>
                  </a:lnTo>
                  <a:cubicBezTo>
                    <a:pt x="2263598" y="4566758"/>
                    <a:pt x="2314465" y="4513053"/>
                    <a:pt x="2367207" y="4459402"/>
                  </a:cubicBezTo>
                  <a:cubicBezTo>
                    <a:pt x="2643068" y="4178614"/>
                    <a:pt x="2897297" y="4042503"/>
                    <a:pt x="3082882" y="3943232"/>
                  </a:cubicBezTo>
                  <a:cubicBezTo>
                    <a:pt x="3173908" y="3894400"/>
                    <a:pt x="3245872" y="3855955"/>
                    <a:pt x="3278427" y="3821793"/>
                  </a:cubicBezTo>
                  <a:cubicBezTo>
                    <a:pt x="3314837" y="3783562"/>
                    <a:pt x="3353174" y="3697141"/>
                    <a:pt x="3386372" y="3578380"/>
                  </a:cubicBezTo>
                  <a:cubicBezTo>
                    <a:pt x="3471400" y="3274354"/>
                    <a:pt x="3473650" y="2955442"/>
                    <a:pt x="3393333" y="2630535"/>
                  </a:cubicBezTo>
                  <a:cubicBezTo>
                    <a:pt x="3316229" y="2319013"/>
                    <a:pt x="3161485" y="2004065"/>
                    <a:pt x="2945809" y="1719850"/>
                  </a:cubicBezTo>
                  <a:cubicBezTo>
                    <a:pt x="2700788" y="1397084"/>
                    <a:pt x="2388731" y="1124221"/>
                    <a:pt x="2043369" y="930925"/>
                  </a:cubicBezTo>
                  <a:cubicBezTo>
                    <a:pt x="1706253" y="742234"/>
                    <a:pt x="1359498" y="642534"/>
                    <a:pt x="1040588" y="642534"/>
                  </a:cubicBezTo>
                  <a:cubicBezTo>
                    <a:pt x="726442" y="642534"/>
                    <a:pt x="421506" y="704941"/>
                    <a:pt x="139447" y="824024"/>
                  </a:cubicBezTo>
                  <a:lnTo>
                    <a:pt x="0" y="891274"/>
                  </a:lnTo>
                  <a:lnTo>
                    <a:pt x="0" y="192390"/>
                  </a:lnTo>
                  <a:lnTo>
                    <a:pt x="147597" y="137408"/>
                  </a:lnTo>
                  <a:cubicBezTo>
                    <a:pt x="429693" y="48107"/>
                    <a:pt x="729621" y="0"/>
                    <a:pt x="1040588" y="0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D1A994-76AB-4AAF-9FF7-ACAD949871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" y="2085789"/>
              <a:ext cx="4166195" cy="4772206"/>
            </a:xfrm>
            <a:custGeom>
              <a:avLst/>
              <a:gdLst>
                <a:gd name="connsiteX0" fmla="*/ 1065969 w 4166195"/>
                <a:gd name="connsiteY0" fmla="*/ 0 h 4772206"/>
                <a:gd name="connsiteX1" fmla="*/ 4166195 w 4166195"/>
                <a:gd name="connsiteY1" fmla="*/ 3100228 h 4772206"/>
                <a:gd name="connsiteX2" fmla="*/ 3792022 w 4166195"/>
                <a:gd name="connsiteY2" fmla="*/ 4577997 h 4772206"/>
                <a:gd name="connsiteX3" fmla="*/ 3674039 w 4166195"/>
                <a:gd name="connsiteY3" fmla="*/ 4772206 h 4772206"/>
                <a:gd name="connsiteX4" fmla="*/ 2867094 w 4166195"/>
                <a:gd name="connsiteY4" fmla="*/ 4772206 h 4772206"/>
                <a:gd name="connsiteX5" fmla="*/ 2962846 w 4166195"/>
                <a:gd name="connsiteY5" fmla="*/ 4685004 h 4772206"/>
                <a:gd name="connsiteX6" fmla="*/ 3336470 w 4166195"/>
                <a:gd name="connsiteY6" fmla="*/ 4432308 h 4772206"/>
                <a:gd name="connsiteX7" fmla="*/ 3580311 w 4166195"/>
                <a:gd name="connsiteY7" fmla="*/ 4282704 h 4772206"/>
                <a:gd name="connsiteX8" fmla="*/ 3763541 w 4166195"/>
                <a:gd name="connsiteY8" fmla="*/ 4093585 h 4772206"/>
                <a:gd name="connsiteX9" fmla="*/ 3877376 w 4166195"/>
                <a:gd name="connsiteY9" fmla="*/ 3853063 h 4772206"/>
                <a:gd name="connsiteX10" fmla="*/ 3945164 w 4166195"/>
                <a:gd name="connsiteY10" fmla="*/ 3585876 h 4772206"/>
                <a:gd name="connsiteX11" fmla="*/ 3956837 w 4166195"/>
                <a:gd name="connsiteY11" fmla="*/ 3517660 h 4772206"/>
                <a:gd name="connsiteX12" fmla="*/ 3966688 w 4166195"/>
                <a:gd name="connsiteY12" fmla="*/ 3449338 h 4772206"/>
                <a:gd name="connsiteX13" fmla="*/ 3974078 w 4166195"/>
                <a:gd name="connsiteY13" fmla="*/ 3380801 h 4772206"/>
                <a:gd name="connsiteX14" fmla="*/ 3979432 w 4166195"/>
                <a:gd name="connsiteY14" fmla="*/ 3312156 h 4772206"/>
                <a:gd name="connsiteX15" fmla="*/ 3982432 w 4166195"/>
                <a:gd name="connsiteY15" fmla="*/ 3037366 h 4772206"/>
                <a:gd name="connsiteX16" fmla="*/ 3978255 w 4166195"/>
                <a:gd name="connsiteY16" fmla="*/ 2968829 h 4772206"/>
                <a:gd name="connsiteX17" fmla="*/ 3971936 w 4166195"/>
                <a:gd name="connsiteY17" fmla="*/ 2900506 h 4772206"/>
                <a:gd name="connsiteX18" fmla="*/ 3964119 w 4166195"/>
                <a:gd name="connsiteY18" fmla="*/ 2832290 h 4772206"/>
                <a:gd name="connsiteX19" fmla="*/ 3954481 w 4166195"/>
                <a:gd name="connsiteY19" fmla="*/ 2764289 h 4772206"/>
                <a:gd name="connsiteX20" fmla="*/ 3898366 w 4166195"/>
                <a:gd name="connsiteY20" fmla="*/ 2495174 h 4772206"/>
                <a:gd name="connsiteX21" fmla="*/ 3709033 w 4166195"/>
                <a:gd name="connsiteY21" fmla="*/ 1976220 h 4772206"/>
                <a:gd name="connsiteX22" fmla="*/ 3580740 w 4166195"/>
                <a:gd name="connsiteY22" fmla="*/ 1728952 h 4772206"/>
                <a:gd name="connsiteX23" fmla="*/ 3432956 w 4166195"/>
                <a:gd name="connsiteY23" fmla="*/ 1490786 h 4772206"/>
                <a:gd name="connsiteX24" fmla="*/ 3266969 w 4166195"/>
                <a:gd name="connsiteY24" fmla="*/ 1262794 h 4772206"/>
                <a:gd name="connsiteX25" fmla="*/ 3083204 w 4166195"/>
                <a:gd name="connsiteY25" fmla="*/ 1046689 h 4772206"/>
                <a:gd name="connsiteX26" fmla="*/ 2882948 w 4166195"/>
                <a:gd name="connsiteY26" fmla="*/ 843433 h 4772206"/>
                <a:gd name="connsiteX27" fmla="*/ 2665557 w 4166195"/>
                <a:gd name="connsiteY27" fmla="*/ 656242 h 4772206"/>
                <a:gd name="connsiteX28" fmla="*/ 2432103 w 4166195"/>
                <a:gd name="connsiteY28" fmla="*/ 486828 h 4772206"/>
                <a:gd name="connsiteX29" fmla="*/ 2182585 w 4166195"/>
                <a:gd name="connsiteY29" fmla="*/ 339580 h 4772206"/>
                <a:gd name="connsiteX30" fmla="*/ 1918504 w 4166195"/>
                <a:gd name="connsiteY30" fmla="*/ 217605 h 4772206"/>
                <a:gd name="connsiteX31" fmla="*/ 1641679 w 4166195"/>
                <a:gd name="connsiteY31" fmla="*/ 125295 h 4772206"/>
                <a:gd name="connsiteX32" fmla="*/ 1063184 w 4166195"/>
                <a:gd name="connsiteY32" fmla="*/ 46691 h 4772206"/>
                <a:gd name="connsiteX33" fmla="*/ 481691 w 4166195"/>
                <a:gd name="connsiteY33" fmla="*/ 111159 h 4772206"/>
                <a:gd name="connsiteX34" fmla="*/ 463807 w 4166195"/>
                <a:gd name="connsiteY34" fmla="*/ 114800 h 4772206"/>
                <a:gd name="connsiteX35" fmla="*/ 446137 w 4166195"/>
                <a:gd name="connsiteY35" fmla="*/ 119298 h 4772206"/>
                <a:gd name="connsiteX36" fmla="*/ 410691 w 4166195"/>
                <a:gd name="connsiteY36" fmla="*/ 128400 h 4772206"/>
                <a:gd name="connsiteX37" fmla="*/ 340012 w 4166195"/>
                <a:gd name="connsiteY37" fmla="*/ 146820 h 4772206"/>
                <a:gd name="connsiteX38" fmla="*/ 270190 w 4166195"/>
                <a:gd name="connsiteY38" fmla="*/ 167916 h 4772206"/>
                <a:gd name="connsiteX39" fmla="*/ 200796 w 4166195"/>
                <a:gd name="connsiteY39" fmla="*/ 190190 h 4772206"/>
                <a:gd name="connsiteX40" fmla="*/ 132259 w 4166195"/>
                <a:gd name="connsiteY40" fmla="*/ 214928 h 4772206"/>
                <a:gd name="connsiteX41" fmla="*/ 64257 w 4166195"/>
                <a:gd name="connsiteY41" fmla="*/ 240736 h 4772206"/>
                <a:gd name="connsiteX42" fmla="*/ 0 w 4166195"/>
                <a:gd name="connsiteY42" fmla="*/ 268129 h 4772206"/>
                <a:gd name="connsiteX43" fmla="*/ 0 w 4166195"/>
                <a:gd name="connsiteY43" fmla="*/ 192095 h 4772206"/>
                <a:gd name="connsiteX44" fmla="*/ 144041 w 4166195"/>
                <a:gd name="connsiteY44" fmla="*/ 139377 h 4772206"/>
                <a:gd name="connsiteX45" fmla="*/ 1065969 w 4166195"/>
                <a:gd name="connsiteY45" fmla="*/ 0 h 4772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166195" h="4772206">
                  <a:moveTo>
                    <a:pt x="1065969" y="0"/>
                  </a:moveTo>
                  <a:cubicBezTo>
                    <a:pt x="2778215" y="0"/>
                    <a:pt x="4166195" y="1387981"/>
                    <a:pt x="4166195" y="3100228"/>
                  </a:cubicBezTo>
                  <a:cubicBezTo>
                    <a:pt x="4166195" y="3635305"/>
                    <a:pt x="4030650" y="4138715"/>
                    <a:pt x="3792022" y="4577997"/>
                  </a:cubicBezTo>
                  <a:lnTo>
                    <a:pt x="3674039" y="4772206"/>
                  </a:lnTo>
                  <a:lnTo>
                    <a:pt x="2867094" y="4772206"/>
                  </a:lnTo>
                  <a:lnTo>
                    <a:pt x="2962846" y="4685004"/>
                  </a:lnTo>
                  <a:cubicBezTo>
                    <a:pt x="3078653" y="4588182"/>
                    <a:pt x="3206839" y="4504673"/>
                    <a:pt x="3336470" y="4432308"/>
                  </a:cubicBezTo>
                  <a:cubicBezTo>
                    <a:pt x="3422034" y="4383046"/>
                    <a:pt x="3506955" y="4336892"/>
                    <a:pt x="3580311" y="4282704"/>
                  </a:cubicBezTo>
                  <a:cubicBezTo>
                    <a:pt x="3653988" y="4228839"/>
                    <a:pt x="3715565" y="4166726"/>
                    <a:pt x="3763541" y="4093585"/>
                  </a:cubicBezTo>
                  <a:cubicBezTo>
                    <a:pt x="3812266" y="4021193"/>
                    <a:pt x="3848355" y="3939056"/>
                    <a:pt x="3877376" y="3853063"/>
                  </a:cubicBezTo>
                  <a:cubicBezTo>
                    <a:pt x="3906398" y="3767070"/>
                    <a:pt x="3928029" y="3676580"/>
                    <a:pt x="3945164" y="3585876"/>
                  </a:cubicBezTo>
                  <a:cubicBezTo>
                    <a:pt x="3949019" y="3563066"/>
                    <a:pt x="3953624" y="3540470"/>
                    <a:pt x="3956837" y="3517660"/>
                  </a:cubicBezTo>
                  <a:lnTo>
                    <a:pt x="3966688" y="3449338"/>
                  </a:lnTo>
                  <a:lnTo>
                    <a:pt x="3974078" y="3380801"/>
                  </a:lnTo>
                  <a:cubicBezTo>
                    <a:pt x="3976862" y="3357990"/>
                    <a:pt x="3977505" y="3334967"/>
                    <a:pt x="3979432" y="3312156"/>
                  </a:cubicBezTo>
                  <a:cubicBezTo>
                    <a:pt x="3985964" y="3220596"/>
                    <a:pt x="3986072" y="3128821"/>
                    <a:pt x="3982432" y="3037366"/>
                  </a:cubicBezTo>
                  <a:lnTo>
                    <a:pt x="3978255" y="2968829"/>
                  </a:lnTo>
                  <a:cubicBezTo>
                    <a:pt x="3976435" y="2946020"/>
                    <a:pt x="3973970" y="2923317"/>
                    <a:pt x="3971936" y="2900506"/>
                  </a:cubicBezTo>
                  <a:cubicBezTo>
                    <a:pt x="3970116" y="2877696"/>
                    <a:pt x="3966688" y="2854993"/>
                    <a:pt x="3964119" y="2832290"/>
                  </a:cubicBezTo>
                  <a:cubicBezTo>
                    <a:pt x="3961763" y="2809481"/>
                    <a:pt x="3958014" y="2786885"/>
                    <a:pt x="3954481" y="2764289"/>
                  </a:cubicBezTo>
                  <a:cubicBezTo>
                    <a:pt x="3940131" y="2673799"/>
                    <a:pt x="3921390" y="2584059"/>
                    <a:pt x="3898366" y="2495174"/>
                  </a:cubicBezTo>
                  <a:cubicBezTo>
                    <a:pt x="3851247" y="2317728"/>
                    <a:pt x="3787636" y="2144029"/>
                    <a:pt x="3709033" y="1976220"/>
                  </a:cubicBezTo>
                  <a:cubicBezTo>
                    <a:pt x="3669624" y="1892477"/>
                    <a:pt x="3626895" y="1809911"/>
                    <a:pt x="3580740" y="1728952"/>
                  </a:cubicBezTo>
                  <a:cubicBezTo>
                    <a:pt x="3535013" y="1647779"/>
                    <a:pt x="3485324" y="1568533"/>
                    <a:pt x="3432956" y="1490786"/>
                  </a:cubicBezTo>
                  <a:cubicBezTo>
                    <a:pt x="3380697" y="1412933"/>
                    <a:pt x="3324904" y="1337221"/>
                    <a:pt x="3266969" y="1262794"/>
                  </a:cubicBezTo>
                  <a:cubicBezTo>
                    <a:pt x="3208606" y="1188795"/>
                    <a:pt x="3147244" y="1116724"/>
                    <a:pt x="3083204" y="1046689"/>
                  </a:cubicBezTo>
                  <a:cubicBezTo>
                    <a:pt x="3019058" y="976867"/>
                    <a:pt x="2952770" y="908437"/>
                    <a:pt x="2882948" y="843433"/>
                  </a:cubicBezTo>
                  <a:cubicBezTo>
                    <a:pt x="2813233" y="778323"/>
                    <a:pt x="2740734" y="715783"/>
                    <a:pt x="2665557" y="656242"/>
                  </a:cubicBezTo>
                  <a:cubicBezTo>
                    <a:pt x="2590380" y="596700"/>
                    <a:pt x="2512634" y="539836"/>
                    <a:pt x="2432103" y="486828"/>
                  </a:cubicBezTo>
                  <a:cubicBezTo>
                    <a:pt x="2351357" y="434247"/>
                    <a:pt x="2268364" y="384450"/>
                    <a:pt x="2182585" y="339580"/>
                  </a:cubicBezTo>
                  <a:cubicBezTo>
                    <a:pt x="2096914" y="294495"/>
                    <a:pt x="2008994" y="253052"/>
                    <a:pt x="1918504" y="217605"/>
                  </a:cubicBezTo>
                  <a:cubicBezTo>
                    <a:pt x="1828228" y="181623"/>
                    <a:pt x="1735810" y="150460"/>
                    <a:pt x="1641679" y="125295"/>
                  </a:cubicBezTo>
                  <a:cubicBezTo>
                    <a:pt x="1453523" y="74641"/>
                    <a:pt x="1258514" y="46477"/>
                    <a:pt x="1063184" y="46691"/>
                  </a:cubicBezTo>
                  <a:cubicBezTo>
                    <a:pt x="867532" y="47334"/>
                    <a:pt x="672095" y="68859"/>
                    <a:pt x="481691" y="111159"/>
                  </a:cubicBezTo>
                  <a:lnTo>
                    <a:pt x="463807" y="114800"/>
                  </a:lnTo>
                  <a:lnTo>
                    <a:pt x="446137" y="119298"/>
                  </a:lnTo>
                  <a:lnTo>
                    <a:pt x="410691" y="128400"/>
                  </a:lnTo>
                  <a:lnTo>
                    <a:pt x="340012" y="146820"/>
                  </a:lnTo>
                  <a:cubicBezTo>
                    <a:pt x="316346" y="152388"/>
                    <a:pt x="293428" y="160740"/>
                    <a:pt x="270190" y="167916"/>
                  </a:cubicBezTo>
                  <a:lnTo>
                    <a:pt x="200796" y="190190"/>
                  </a:lnTo>
                  <a:cubicBezTo>
                    <a:pt x="177450" y="197151"/>
                    <a:pt x="155069" y="206575"/>
                    <a:pt x="132259" y="214928"/>
                  </a:cubicBezTo>
                  <a:lnTo>
                    <a:pt x="64257" y="240736"/>
                  </a:lnTo>
                  <a:lnTo>
                    <a:pt x="0" y="268129"/>
                  </a:lnTo>
                  <a:lnTo>
                    <a:pt x="0" y="192095"/>
                  </a:lnTo>
                  <a:lnTo>
                    <a:pt x="144041" y="139377"/>
                  </a:lnTo>
                  <a:cubicBezTo>
                    <a:pt x="435276" y="48796"/>
                    <a:pt x="744922" y="0"/>
                    <a:pt x="1065969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102" name="Picture 6" descr="https://fbcdn-sphotos-c-a.akamaihd.net/hphotos-ak-ash4/s720x720/418767_511582418858777_684545168_n.jpg"/>
          <p:cNvPicPr>
            <a:picLocks noChangeAspect="1" noChangeArrowheads="1"/>
          </p:cNvPicPr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8845412" y="10"/>
            <a:ext cx="3346597" cy="3631921"/>
          </a:xfrm>
          <a:custGeom>
            <a:avLst/>
            <a:gdLst/>
            <a:ahLst/>
            <a:cxnLst/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0DC820FB-3E5D-48EF-AA5B-E98F01857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82518" y="827"/>
            <a:ext cx="3408841" cy="3769972"/>
            <a:chOff x="8817522" y="-6668"/>
            <a:chExt cx="3408841" cy="3769972"/>
          </a:xfrm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9D185DF8-D07D-4C02-B873-0DE4BEF97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0298" y="-6668"/>
              <a:ext cx="3336065" cy="3697744"/>
            </a:xfrm>
            <a:custGeom>
              <a:avLst/>
              <a:gdLst>
                <a:gd name="connsiteX0" fmla="*/ 361620 w 3336065"/>
                <a:gd name="connsiteY0" fmla="*/ 0 h 3697744"/>
                <a:gd name="connsiteX1" fmla="*/ 741800 w 3336065"/>
                <a:gd name="connsiteY1" fmla="*/ 0 h 3697744"/>
                <a:gd name="connsiteX2" fmla="*/ 688452 w 3336065"/>
                <a:gd name="connsiteY2" fmla="*/ 78233 h 3697744"/>
                <a:gd name="connsiteX3" fmla="*/ 502404 w 3336065"/>
                <a:gd name="connsiteY3" fmla="*/ 449115 h 3697744"/>
                <a:gd name="connsiteX4" fmla="*/ 385577 w 3336065"/>
                <a:gd name="connsiteY4" fmla="*/ 846921 h 3697744"/>
                <a:gd name="connsiteX5" fmla="*/ 354623 w 3336065"/>
                <a:gd name="connsiteY5" fmla="*/ 1051751 h 3697744"/>
                <a:gd name="connsiteX6" fmla="*/ 340808 w 3336065"/>
                <a:gd name="connsiteY6" fmla="*/ 1258202 h 3697744"/>
                <a:gd name="connsiteX7" fmla="*/ 343877 w 3336065"/>
                <a:gd name="connsiteY7" fmla="*/ 1464993 h 3697744"/>
                <a:gd name="connsiteX8" fmla="*/ 363405 w 3336065"/>
                <a:gd name="connsiteY8" fmla="*/ 1670932 h 3697744"/>
                <a:gd name="connsiteX9" fmla="*/ 458828 w 3336065"/>
                <a:gd name="connsiteY9" fmla="*/ 2074197 h 3697744"/>
                <a:gd name="connsiteX10" fmla="*/ 630316 w 3336065"/>
                <a:gd name="connsiteY10" fmla="*/ 2453243 h 3697744"/>
                <a:gd name="connsiteX11" fmla="*/ 742793 w 3336065"/>
                <a:gd name="connsiteY11" fmla="*/ 2629165 h 3697744"/>
                <a:gd name="connsiteX12" fmla="*/ 805215 w 3336065"/>
                <a:gd name="connsiteY12" fmla="*/ 2713076 h 3697744"/>
                <a:gd name="connsiteX13" fmla="*/ 872070 w 3336065"/>
                <a:gd name="connsiteY13" fmla="*/ 2794342 h 3697744"/>
                <a:gd name="connsiteX14" fmla="*/ 1173687 w 3336065"/>
                <a:gd name="connsiteY14" fmla="*/ 3088115 h 3697744"/>
                <a:gd name="connsiteX15" fmla="*/ 1214790 w 3336065"/>
                <a:gd name="connsiteY15" fmla="*/ 3121115 h 3697744"/>
                <a:gd name="connsiteX16" fmla="*/ 1256659 w 3336065"/>
                <a:gd name="connsiteY16" fmla="*/ 3153264 h 3697744"/>
                <a:gd name="connsiteX17" fmla="*/ 1299126 w 3336065"/>
                <a:gd name="connsiteY17" fmla="*/ 3184645 h 3697744"/>
                <a:gd name="connsiteX18" fmla="*/ 1342360 w 3336065"/>
                <a:gd name="connsiteY18" fmla="*/ 3215003 h 3697744"/>
                <a:gd name="connsiteX19" fmla="*/ 1522034 w 3336065"/>
                <a:gd name="connsiteY19" fmla="*/ 3326286 h 3697744"/>
                <a:gd name="connsiteX20" fmla="*/ 1911826 w 3336065"/>
                <a:gd name="connsiteY20" fmla="*/ 3490611 h 3697744"/>
                <a:gd name="connsiteX21" fmla="*/ 2330185 w 3336065"/>
                <a:gd name="connsiteY21" fmla="*/ 3554397 h 3697744"/>
                <a:gd name="connsiteX22" fmla="*/ 2383140 w 3336065"/>
                <a:gd name="connsiteY22" fmla="*/ 3554739 h 3697744"/>
                <a:gd name="connsiteX23" fmla="*/ 2434390 w 3336065"/>
                <a:gd name="connsiteY23" fmla="*/ 3552777 h 3697744"/>
                <a:gd name="connsiteX24" fmla="*/ 2535525 w 3336065"/>
                <a:gd name="connsiteY24" fmla="*/ 3539559 h 3697744"/>
                <a:gd name="connsiteX25" fmla="*/ 2727735 w 3336065"/>
                <a:gd name="connsiteY25" fmla="*/ 3476285 h 3697744"/>
                <a:gd name="connsiteX26" fmla="*/ 2900929 w 3336065"/>
                <a:gd name="connsiteY26" fmla="*/ 3368753 h 3697744"/>
                <a:gd name="connsiteX27" fmla="*/ 3055532 w 3336065"/>
                <a:gd name="connsiteY27" fmla="*/ 3229500 h 3697744"/>
                <a:gd name="connsiteX28" fmla="*/ 3197855 w 3336065"/>
                <a:gd name="connsiteY28" fmla="*/ 3070804 h 3697744"/>
                <a:gd name="connsiteX29" fmla="*/ 3266843 w 3336065"/>
                <a:gd name="connsiteY29" fmla="*/ 2987063 h 3697744"/>
                <a:gd name="connsiteX30" fmla="*/ 3336000 w 3336065"/>
                <a:gd name="connsiteY30" fmla="*/ 2901874 h 3697744"/>
                <a:gd name="connsiteX31" fmla="*/ 3336065 w 3336065"/>
                <a:gd name="connsiteY31" fmla="*/ 2901796 h 3697744"/>
                <a:gd name="connsiteX32" fmla="*/ 3336065 w 3336065"/>
                <a:gd name="connsiteY32" fmla="*/ 3254845 h 3697744"/>
                <a:gd name="connsiteX33" fmla="*/ 3192141 w 3336065"/>
                <a:gd name="connsiteY33" fmla="*/ 3384018 h 3697744"/>
                <a:gd name="connsiteX34" fmla="*/ 3001468 w 3336065"/>
                <a:gd name="connsiteY34" fmla="*/ 3520543 h 3697744"/>
                <a:gd name="connsiteX35" fmla="*/ 2788792 w 3336065"/>
                <a:gd name="connsiteY35" fmla="*/ 3625601 h 3697744"/>
                <a:gd name="connsiteX36" fmla="*/ 2559317 w 3336065"/>
                <a:gd name="connsiteY36" fmla="*/ 3685550 h 3697744"/>
                <a:gd name="connsiteX37" fmla="*/ 2441894 w 3336065"/>
                <a:gd name="connsiteY37" fmla="*/ 3696636 h 3697744"/>
                <a:gd name="connsiteX38" fmla="*/ 2412559 w 3336065"/>
                <a:gd name="connsiteY38" fmla="*/ 3697573 h 3697744"/>
                <a:gd name="connsiteX39" fmla="*/ 2383225 w 3336065"/>
                <a:gd name="connsiteY39" fmla="*/ 3697744 h 3697744"/>
                <a:gd name="connsiteX40" fmla="*/ 2326261 w 3336065"/>
                <a:gd name="connsiteY40" fmla="*/ 3696465 h 3697744"/>
                <a:gd name="connsiteX41" fmla="*/ 1440085 w 3336065"/>
                <a:gd name="connsiteY41" fmla="*/ 3496922 h 3697744"/>
                <a:gd name="connsiteX42" fmla="*/ 1234061 w 3336065"/>
                <a:gd name="connsiteY42" fmla="*/ 3394166 h 3697744"/>
                <a:gd name="connsiteX43" fmla="*/ 1038953 w 3336065"/>
                <a:gd name="connsiteY43" fmla="*/ 3270432 h 3697744"/>
                <a:gd name="connsiteX44" fmla="*/ 687791 w 3336065"/>
                <a:gd name="connsiteY44" fmla="*/ 2967792 h 3697744"/>
                <a:gd name="connsiteX45" fmla="*/ 394786 w 3336065"/>
                <a:gd name="connsiteY45" fmla="*/ 2602133 h 3697744"/>
                <a:gd name="connsiteX46" fmla="*/ 176483 w 3336065"/>
                <a:gd name="connsiteY46" fmla="*/ 2182836 h 3697744"/>
                <a:gd name="connsiteX47" fmla="*/ 41749 w 3336065"/>
                <a:gd name="connsiteY47" fmla="*/ 1726360 h 3697744"/>
                <a:gd name="connsiteX48" fmla="*/ 8407 w 3336065"/>
                <a:gd name="connsiteY48" fmla="*/ 1489637 h 3697744"/>
                <a:gd name="connsiteX49" fmla="*/ 475 w 3336065"/>
                <a:gd name="connsiteY49" fmla="*/ 1250527 h 3697744"/>
                <a:gd name="connsiteX50" fmla="*/ 17104 w 3336065"/>
                <a:gd name="connsiteY50" fmla="*/ 1012013 h 3697744"/>
                <a:gd name="connsiteX51" fmla="*/ 57098 w 3336065"/>
                <a:gd name="connsiteY51" fmla="*/ 776655 h 3697744"/>
                <a:gd name="connsiteX52" fmla="*/ 198995 w 3336065"/>
                <a:gd name="connsiteY52" fmla="*/ 322908 h 3697744"/>
                <a:gd name="connsiteX53" fmla="*/ 299161 w 3336065"/>
                <a:gd name="connsiteY53" fmla="*/ 107876 h 3697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6065" h="3697744">
                  <a:moveTo>
                    <a:pt x="361620" y="0"/>
                  </a:moveTo>
                  <a:lnTo>
                    <a:pt x="741800" y="0"/>
                  </a:lnTo>
                  <a:lnTo>
                    <a:pt x="688452" y="78233"/>
                  </a:lnTo>
                  <a:cubicBezTo>
                    <a:pt x="615648" y="195976"/>
                    <a:pt x="553270" y="320307"/>
                    <a:pt x="502404" y="449115"/>
                  </a:cubicBezTo>
                  <a:cubicBezTo>
                    <a:pt x="451495" y="577879"/>
                    <a:pt x="412182" y="711249"/>
                    <a:pt x="385577" y="846921"/>
                  </a:cubicBezTo>
                  <a:cubicBezTo>
                    <a:pt x="372360" y="914800"/>
                    <a:pt x="362127" y="983105"/>
                    <a:pt x="354623" y="1051751"/>
                  </a:cubicBezTo>
                  <a:cubicBezTo>
                    <a:pt x="347373" y="1120398"/>
                    <a:pt x="342769" y="1189214"/>
                    <a:pt x="340808" y="1258202"/>
                  </a:cubicBezTo>
                  <a:cubicBezTo>
                    <a:pt x="339102" y="1327104"/>
                    <a:pt x="339614" y="1396176"/>
                    <a:pt x="343877" y="1464993"/>
                  </a:cubicBezTo>
                  <a:cubicBezTo>
                    <a:pt x="347288" y="1533895"/>
                    <a:pt x="354195" y="1602541"/>
                    <a:pt x="363405" y="1670932"/>
                  </a:cubicBezTo>
                  <a:cubicBezTo>
                    <a:pt x="382337" y="1807713"/>
                    <a:pt x="413888" y="1943043"/>
                    <a:pt x="458828" y="2074197"/>
                  </a:cubicBezTo>
                  <a:cubicBezTo>
                    <a:pt x="503683" y="2205349"/>
                    <a:pt x="560988" y="2332579"/>
                    <a:pt x="630316" y="2453243"/>
                  </a:cubicBezTo>
                  <a:cubicBezTo>
                    <a:pt x="665108" y="2513447"/>
                    <a:pt x="702544" y="2572287"/>
                    <a:pt x="742793" y="2629165"/>
                  </a:cubicBezTo>
                  <a:cubicBezTo>
                    <a:pt x="762832" y="2657732"/>
                    <a:pt x="783810" y="2685532"/>
                    <a:pt x="805215" y="2713076"/>
                  </a:cubicBezTo>
                  <a:cubicBezTo>
                    <a:pt x="826959" y="2740534"/>
                    <a:pt x="849131" y="2767736"/>
                    <a:pt x="872070" y="2794342"/>
                  </a:cubicBezTo>
                  <a:cubicBezTo>
                    <a:pt x="963570" y="2900850"/>
                    <a:pt x="1064791" y="2999088"/>
                    <a:pt x="1173687" y="3088115"/>
                  </a:cubicBezTo>
                  <a:cubicBezTo>
                    <a:pt x="1187501" y="3099030"/>
                    <a:pt x="1200890" y="3110371"/>
                    <a:pt x="1214790" y="3121115"/>
                  </a:cubicBezTo>
                  <a:lnTo>
                    <a:pt x="1256659" y="3153264"/>
                  </a:lnTo>
                  <a:lnTo>
                    <a:pt x="1299126" y="3184645"/>
                  </a:lnTo>
                  <a:lnTo>
                    <a:pt x="1342360" y="3215003"/>
                  </a:lnTo>
                  <a:cubicBezTo>
                    <a:pt x="1400518" y="3254656"/>
                    <a:pt x="1460295" y="3292092"/>
                    <a:pt x="1522034" y="3326286"/>
                  </a:cubicBezTo>
                  <a:cubicBezTo>
                    <a:pt x="1645342" y="3394762"/>
                    <a:pt x="1775727" y="3451556"/>
                    <a:pt x="1911826" y="3490611"/>
                  </a:cubicBezTo>
                  <a:cubicBezTo>
                    <a:pt x="2047839" y="3529496"/>
                    <a:pt x="2188799" y="3551157"/>
                    <a:pt x="2330185" y="3554397"/>
                  </a:cubicBezTo>
                  <a:lnTo>
                    <a:pt x="2383140" y="3554739"/>
                  </a:lnTo>
                  <a:cubicBezTo>
                    <a:pt x="2400280" y="3554482"/>
                    <a:pt x="2417335" y="3553885"/>
                    <a:pt x="2434390" y="3552777"/>
                  </a:cubicBezTo>
                  <a:cubicBezTo>
                    <a:pt x="2468415" y="3550218"/>
                    <a:pt x="2502269" y="3546125"/>
                    <a:pt x="2535525" y="3539559"/>
                  </a:cubicBezTo>
                  <a:cubicBezTo>
                    <a:pt x="2602126" y="3526682"/>
                    <a:pt x="2666679" y="3505279"/>
                    <a:pt x="2727735" y="3476285"/>
                  </a:cubicBezTo>
                  <a:cubicBezTo>
                    <a:pt x="2788962" y="3447462"/>
                    <a:pt x="2846523" y="3410539"/>
                    <a:pt x="2900929" y="3368753"/>
                  </a:cubicBezTo>
                  <a:cubicBezTo>
                    <a:pt x="2955419" y="3327054"/>
                    <a:pt x="3006499" y="3279727"/>
                    <a:pt x="3055532" y="3229500"/>
                  </a:cubicBezTo>
                  <a:cubicBezTo>
                    <a:pt x="3104650" y="3179273"/>
                    <a:pt x="3151381" y="3125636"/>
                    <a:pt x="3197855" y="3070804"/>
                  </a:cubicBezTo>
                  <a:cubicBezTo>
                    <a:pt x="3221050" y="3043345"/>
                    <a:pt x="3243903" y="3015289"/>
                    <a:pt x="3266843" y="2987063"/>
                  </a:cubicBezTo>
                  <a:lnTo>
                    <a:pt x="3336000" y="2901874"/>
                  </a:lnTo>
                  <a:lnTo>
                    <a:pt x="3336065" y="2901796"/>
                  </a:lnTo>
                  <a:lnTo>
                    <a:pt x="3336065" y="3254845"/>
                  </a:lnTo>
                  <a:lnTo>
                    <a:pt x="3192141" y="3384018"/>
                  </a:lnTo>
                  <a:cubicBezTo>
                    <a:pt x="3132194" y="3433136"/>
                    <a:pt x="3068665" y="3479355"/>
                    <a:pt x="3001468" y="3520543"/>
                  </a:cubicBezTo>
                  <a:cubicBezTo>
                    <a:pt x="2934271" y="3561646"/>
                    <a:pt x="2863067" y="3597461"/>
                    <a:pt x="2788792" y="3625601"/>
                  </a:cubicBezTo>
                  <a:cubicBezTo>
                    <a:pt x="2714517" y="3653656"/>
                    <a:pt x="2637344" y="3673952"/>
                    <a:pt x="2559317" y="3685550"/>
                  </a:cubicBezTo>
                  <a:cubicBezTo>
                    <a:pt x="2520262" y="3691178"/>
                    <a:pt x="2481121" y="3695185"/>
                    <a:pt x="2441894" y="3696636"/>
                  </a:cubicBezTo>
                  <a:lnTo>
                    <a:pt x="2412559" y="3697573"/>
                  </a:lnTo>
                  <a:lnTo>
                    <a:pt x="2383225" y="3697744"/>
                  </a:lnTo>
                  <a:lnTo>
                    <a:pt x="2326261" y="3696465"/>
                  </a:lnTo>
                  <a:cubicBezTo>
                    <a:pt x="2022939" y="3686317"/>
                    <a:pt x="1721236" y="3619461"/>
                    <a:pt x="1440085" y="3496922"/>
                  </a:cubicBezTo>
                  <a:cubicBezTo>
                    <a:pt x="1369904" y="3466138"/>
                    <a:pt x="1300917" y="3432028"/>
                    <a:pt x="1234061" y="3394166"/>
                  </a:cubicBezTo>
                  <a:cubicBezTo>
                    <a:pt x="1166950" y="3356474"/>
                    <a:pt x="1101885" y="3315116"/>
                    <a:pt x="1038953" y="3270432"/>
                  </a:cubicBezTo>
                  <a:cubicBezTo>
                    <a:pt x="913257" y="3180979"/>
                    <a:pt x="795919" y="3079160"/>
                    <a:pt x="687791" y="2967792"/>
                  </a:cubicBezTo>
                  <a:cubicBezTo>
                    <a:pt x="579748" y="2856763"/>
                    <a:pt x="480488" y="2733627"/>
                    <a:pt x="394786" y="2602133"/>
                  </a:cubicBezTo>
                  <a:cubicBezTo>
                    <a:pt x="309000" y="2470383"/>
                    <a:pt x="235920" y="2329680"/>
                    <a:pt x="176483" y="2182836"/>
                  </a:cubicBezTo>
                  <a:cubicBezTo>
                    <a:pt x="116961" y="2035993"/>
                    <a:pt x="72106" y="1882755"/>
                    <a:pt x="41749" y="1726360"/>
                  </a:cubicBezTo>
                  <a:cubicBezTo>
                    <a:pt x="26399" y="1648164"/>
                    <a:pt x="15655" y="1569029"/>
                    <a:pt x="8407" y="1489637"/>
                  </a:cubicBezTo>
                  <a:cubicBezTo>
                    <a:pt x="2096" y="1410161"/>
                    <a:pt x="-1315" y="1330344"/>
                    <a:pt x="475" y="1250527"/>
                  </a:cubicBezTo>
                  <a:cubicBezTo>
                    <a:pt x="1840" y="1170795"/>
                    <a:pt x="7468" y="1091149"/>
                    <a:pt x="17104" y="1012013"/>
                  </a:cubicBezTo>
                  <a:cubicBezTo>
                    <a:pt x="26570" y="932878"/>
                    <a:pt x="40043" y="854341"/>
                    <a:pt x="57098" y="776655"/>
                  </a:cubicBezTo>
                  <a:cubicBezTo>
                    <a:pt x="91038" y="621284"/>
                    <a:pt x="138621" y="469325"/>
                    <a:pt x="198995" y="322908"/>
                  </a:cubicBezTo>
                  <a:cubicBezTo>
                    <a:pt x="229204" y="249721"/>
                    <a:pt x="262642" y="177956"/>
                    <a:pt x="299161" y="107876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4186681-C66A-4722-BE24-42F93C80E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1010936 w 3351621"/>
                <a:gd name="connsiteY1" fmla="*/ 0 h 3735009"/>
                <a:gd name="connsiteX2" fmla="*/ 942320 w 3351621"/>
                <a:gd name="connsiteY2" fmla="*/ 76816 h 3735009"/>
                <a:gd name="connsiteX3" fmla="*/ 660453 w 3351621"/>
                <a:gd name="connsiteY3" fmla="*/ 550336 h 3735009"/>
                <a:gd name="connsiteX4" fmla="*/ 511734 w 3351621"/>
                <a:gd name="connsiteY4" fmla="*/ 1301266 h 3735009"/>
                <a:gd name="connsiteX5" fmla="*/ 635212 w 3351621"/>
                <a:gd name="connsiteY5" fmla="*/ 1988325 h 3735009"/>
                <a:gd name="connsiteX6" fmla="*/ 974777 w 3351621"/>
                <a:gd name="connsiteY6" fmla="*/ 2564612 h 3735009"/>
                <a:gd name="connsiteX7" fmla="*/ 1601802 w 3351621"/>
                <a:gd name="connsiteY7" fmla="*/ 3046160 h 3735009"/>
                <a:gd name="connsiteX8" fmla="*/ 2391362 w 3351621"/>
                <a:gd name="connsiteY8" fmla="*/ 3223360 h 3735009"/>
                <a:gd name="connsiteX9" fmla="*/ 3210170 w 3351621"/>
                <a:gd name="connsiteY9" fmla="*/ 2672400 h 3735009"/>
                <a:gd name="connsiteX10" fmla="*/ 3325718 w 3351621"/>
                <a:gd name="connsiteY10" fmla="*/ 2546459 h 3735009"/>
                <a:gd name="connsiteX11" fmla="*/ 3351621 w 3351621"/>
                <a:gd name="connsiteY11" fmla="*/ 2519286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1010936" y="0"/>
                  </a:lnTo>
                  <a:lnTo>
                    <a:pt x="942320" y="76816"/>
                  </a:lnTo>
                  <a:cubicBezTo>
                    <a:pt x="826323" y="219906"/>
                    <a:pt x="731828" y="378550"/>
                    <a:pt x="660453" y="550336"/>
                  </a:cubicBezTo>
                  <a:cubicBezTo>
                    <a:pt x="561791" y="787826"/>
                    <a:pt x="511734" y="1040496"/>
                    <a:pt x="511734" y="1301266"/>
                  </a:cubicBezTo>
                  <a:cubicBezTo>
                    <a:pt x="511734" y="1538330"/>
                    <a:pt x="553263" y="1769425"/>
                    <a:pt x="635212" y="1988325"/>
                  </a:cubicBezTo>
                  <a:cubicBezTo>
                    <a:pt x="714262" y="2199465"/>
                    <a:pt x="828530" y="2393295"/>
                    <a:pt x="974777" y="2564612"/>
                  </a:cubicBezTo>
                  <a:cubicBezTo>
                    <a:pt x="1147628" y="2767140"/>
                    <a:pt x="1364482" y="2933597"/>
                    <a:pt x="1601802" y="3046160"/>
                  </a:cubicBezTo>
                  <a:cubicBezTo>
                    <a:pt x="1849696" y="3163754"/>
                    <a:pt x="2115327" y="3223360"/>
                    <a:pt x="2391362" y="3223360"/>
                  </a:cubicBezTo>
                  <a:cubicBezTo>
                    <a:pt x="2693831" y="3223360"/>
                    <a:pt x="2880157" y="3034477"/>
                    <a:pt x="3210170" y="2672400"/>
                  </a:cubicBezTo>
                  <a:cubicBezTo>
                    <a:pt x="3247904" y="2630999"/>
                    <a:pt x="3286278" y="2588894"/>
                    <a:pt x="3325718" y="2546459"/>
                  </a:cubicBezTo>
                  <a:lnTo>
                    <a:pt x="3351621" y="2519286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05EE617-9E12-49E3-9A3F-F5951BA97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74742" y="-6667"/>
              <a:ext cx="3351621" cy="3735009"/>
            </a:xfrm>
            <a:custGeom>
              <a:avLst/>
              <a:gdLst>
                <a:gd name="connsiteX0" fmla="*/ 372906 w 3351621"/>
                <a:gd name="connsiteY0" fmla="*/ 0 h 3735009"/>
                <a:gd name="connsiteX1" fmla="*/ 896642 w 3351621"/>
                <a:gd name="connsiteY1" fmla="*/ 0 h 3735009"/>
                <a:gd name="connsiteX2" fmla="*/ 875998 w 3351621"/>
                <a:gd name="connsiteY2" fmla="*/ 23109 h 3735009"/>
                <a:gd name="connsiteX3" fmla="*/ 581659 w 3351621"/>
                <a:gd name="connsiteY3" fmla="*/ 517590 h 3735009"/>
                <a:gd name="connsiteX4" fmla="*/ 426374 w 3351621"/>
                <a:gd name="connsiteY4" fmla="*/ 1301266 h 3735009"/>
                <a:gd name="connsiteX5" fmla="*/ 555395 w 3351621"/>
                <a:gd name="connsiteY5" fmla="*/ 2018256 h 3735009"/>
                <a:gd name="connsiteX6" fmla="*/ 909968 w 3351621"/>
                <a:gd name="connsiteY6" fmla="*/ 2620041 h 3735009"/>
                <a:gd name="connsiteX7" fmla="*/ 1565305 w 3351621"/>
                <a:gd name="connsiteY7" fmla="*/ 3123248 h 3735009"/>
                <a:gd name="connsiteX8" fmla="*/ 2391362 w 3351621"/>
                <a:gd name="connsiteY8" fmla="*/ 3308635 h 3735009"/>
                <a:gd name="connsiteX9" fmla="*/ 2821658 w 3351621"/>
                <a:gd name="connsiteY9" fmla="*/ 3165715 h 3735009"/>
                <a:gd name="connsiteX10" fmla="*/ 3273189 w 3351621"/>
                <a:gd name="connsiteY10" fmla="*/ 2729789 h 3735009"/>
                <a:gd name="connsiteX11" fmla="*/ 3351621 w 3351621"/>
                <a:gd name="connsiteY11" fmla="*/ 2644299 h 3735009"/>
                <a:gd name="connsiteX12" fmla="*/ 3351621 w 3351621"/>
                <a:gd name="connsiteY12" fmla="*/ 3268699 h 3735009"/>
                <a:gd name="connsiteX13" fmla="*/ 3346790 w 3351621"/>
                <a:gd name="connsiteY13" fmla="*/ 3273755 h 3735009"/>
                <a:gd name="connsiteX14" fmla="*/ 2391277 w 3351621"/>
                <a:gd name="connsiteY14" fmla="*/ 3735009 h 3735009"/>
                <a:gd name="connsiteX15" fmla="*/ 585582 w 3351621"/>
                <a:gd name="connsiteY15" fmla="*/ 2896843 h 3735009"/>
                <a:gd name="connsiteX16" fmla="*/ 0 w 3351621"/>
                <a:gd name="connsiteY16" fmla="*/ 1301266 h 3735009"/>
                <a:gd name="connsiteX17" fmla="*/ 288617 w 3351621"/>
                <a:gd name="connsiteY17" fmla="*/ 141207 h 373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1621" h="3735009">
                  <a:moveTo>
                    <a:pt x="372906" y="0"/>
                  </a:moveTo>
                  <a:lnTo>
                    <a:pt x="896642" y="0"/>
                  </a:lnTo>
                  <a:lnTo>
                    <a:pt x="875998" y="23109"/>
                  </a:lnTo>
                  <a:cubicBezTo>
                    <a:pt x="754885" y="172515"/>
                    <a:pt x="656232" y="338193"/>
                    <a:pt x="581659" y="517590"/>
                  </a:cubicBezTo>
                  <a:cubicBezTo>
                    <a:pt x="478647" y="765484"/>
                    <a:pt x="426374" y="1029153"/>
                    <a:pt x="426374" y="1301266"/>
                  </a:cubicBezTo>
                  <a:cubicBezTo>
                    <a:pt x="426374" y="1548563"/>
                    <a:pt x="469779" y="1789805"/>
                    <a:pt x="555395" y="2018256"/>
                  </a:cubicBezTo>
                  <a:cubicBezTo>
                    <a:pt x="637941" y="2238692"/>
                    <a:pt x="757240" y="2441219"/>
                    <a:pt x="909968" y="2620041"/>
                  </a:cubicBezTo>
                  <a:cubicBezTo>
                    <a:pt x="1090579" y="2831608"/>
                    <a:pt x="1317240" y="3005569"/>
                    <a:pt x="1565305" y="3123248"/>
                  </a:cubicBezTo>
                  <a:cubicBezTo>
                    <a:pt x="1824711" y="3246300"/>
                    <a:pt x="2102621" y="3308635"/>
                    <a:pt x="2391362" y="3308635"/>
                  </a:cubicBezTo>
                  <a:cubicBezTo>
                    <a:pt x="2548609" y="3308635"/>
                    <a:pt x="2681296" y="3264548"/>
                    <a:pt x="2821658" y="3165715"/>
                  </a:cubicBezTo>
                  <a:cubicBezTo>
                    <a:pt x="2972936" y="3059206"/>
                    <a:pt x="3118755" y="2899146"/>
                    <a:pt x="3273189" y="2729789"/>
                  </a:cubicBezTo>
                  <a:lnTo>
                    <a:pt x="3351621" y="2644299"/>
                  </a:lnTo>
                  <a:lnTo>
                    <a:pt x="3351621" y="3268699"/>
                  </a:lnTo>
                  <a:lnTo>
                    <a:pt x="3346790" y="3273755"/>
                  </a:lnTo>
                  <a:cubicBezTo>
                    <a:pt x="3086960" y="3532881"/>
                    <a:pt x="2804007" y="3735009"/>
                    <a:pt x="2391277" y="3735009"/>
                  </a:cubicBezTo>
                  <a:cubicBezTo>
                    <a:pt x="1670363" y="3735009"/>
                    <a:pt x="1023980" y="3410369"/>
                    <a:pt x="585582" y="2896843"/>
                  </a:cubicBezTo>
                  <a:cubicBezTo>
                    <a:pt x="220862" y="2469616"/>
                    <a:pt x="0" y="1911662"/>
                    <a:pt x="0" y="1301266"/>
                  </a:cubicBezTo>
                  <a:cubicBezTo>
                    <a:pt x="0" y="881234"/>
                    <a:pt x="104553" y="486052"/>
                    <a:pt x="288617" y="14120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153EB7D-D831-41B5-8C56-B4D24049BB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17522" y="-6668"/>
              <a:ext cx="3408840" cy="3769972"/>
            </a:xfrm>
            <a:custGeom>
              <a:avLst/>
              <a:gdLst>
                <a:gd name="connsiteX0" fmla="*/ 373601 w 3408840"/>
                <a:gd name="connsiteY0" fmla="*/ 0 h 3769972"/>
                <a:gd name="connsiteX1" fmla="*/ 558190 w 3408840"/>
                <a:gd name="connsiteY1" fmla="*/ 0 h 3769972"/>
                <a:gd name="connsiteX2" fmla="*/ 466519 w 3408840"/>
                <a:gd name="connsiteY2" fmla="*/ 165961 h 3769972"/>
                <a:gd name="connsiteX3" fmla="*/ 377171 w 3408840"/>
                <a:gd name="connsiteY3" fmla="*/ 367422 h 3769972"/>
                <a:gd name="connsiteX4" fmla="*/ 254631 w 3408840"/>
                <a:gd name="connsiteY4" fmla="*/ 787912 h 3769972"/>
                <a:gd name="connsiteX5" fmla="*/ 212590 w 3408840"/>
                <a:gd name="connsiteY5" fmla="*/ 1222558 h 3769972"/>
                <a:gd name="connsiteX6" fmla="*/ 248832 w 3408840"/>
                <a:gd name="connsiteY6" fmla="*/ 1657203 h 3769972"/>
                <a:gd name="connsiteX7" fmla="*/ 364806 w 3408840"/>
                <a:gd name="connsiteY7" fmla="*/ 2077949 h 3769972"/>
                <a:gd name="connsiteX8" fmla="*/ 824181 w 3408840"/>
                <a:gd name="connsiteY8" fmla="*/ 2822228 h 3769972"/>
                <a:gd name="connsiteX9" fmla="*/ 1536993 w 3408840"/>
                <a:gd name="connsiteY9" fmla="*/ 3346753 h 3769972"/>
                <a:gd name="connsiteX10" fmla="*/ 1587732 w 3408840"/>
                <a:gd name="connsiteY10" fmla="*/ 3370545 h 3769972"/>
                <a:gd name="connsiteX11" fmla="*/ 1613144 w 3408840"/>
                <a:gd name="connsiteY11" fmla="*/ 3382483 h 3769972"/>
                <a:gd name="connsiteX12" fmla="*/ 1639153 w 3408840"/>
                <a:gd name="connsiteY12" fmla="*/ 3393058 h 3769972"/>
                <a:gd name="connsiteX13" fmla="*/ 1691170 w 3408840"/>
                <a:gd name="connsiteY13" fmla="*/ 3414291 h 3769972"/>
                <a:gd name="connsiteX14" fmla="*/ 1743614 w 3408840"/>
                <a:gd name="connsiteY14" fmla="*/ 3434587 h 3769972"/>
                <a:gd name="connsiteX15" fmla="*/ 1850037 w 3408840"/>
                <a:gd name="connsiteY15" fmla="*/ 3471510 h 3769972"/>
                <a:gd name="connsiteX16" fmla="*/ 1958507 w 3408840"/>
                <a:gd name="connsiteY16" fmla="*/ 3503233 h 3769972"/>
                <a:gd name="connsiteX17" fmla="*/ 2406200 w 3408840"/>
                <a:gd name="connsiteY17" fmla="*/ 3575205 h 3769972"/>
                <a:gd name="connsiteX18" fmla="*/ 2463163 w 3408840"/>
                <a:gd name="connsiteY18" fmla="*/ 3578872 h 3769972"/>
                <a:gd name="connsiteX19" fmla="*/ 2518848 w 3408840"/>
                <a:gd name="connsiteY19" fmla="*/ 3579725 h 3769972"/>
                <a:gd name="connsiteX20" fmla="*/ 2574362 w 3408840"/>
                <a:gd name="connsiteY20" fmla="*/ 3577933 h 3769972"/>
                <a:gd name="connsiteX21" fmla="*/ 2629705 w 3408840"/>
                <a:gd name="connsiteY21" fmla="*/ 3573414 h 3769972"/>
                <a:gd name="connsiteX22" fmla="*/ 2684707 w 3408840"/>
                <a:gd name="connsiteY22" fmla="*/ 3566081 h 3769972"/>
                <a:gd name="connsiteX23" fmla="*/ 2739283 w 3408840"/>
                <a:gd name="connsiteY23" fmla="*/ 3555762 h 3769972"/>
                <a:gd name="connsiteX24" fmla="*/ 2793177 w 3408840"/>
                <a:gd name="connsiteY24" fmla="*/ 3542203 h 3769972"/>
                <a:gd name="connsiteX25" fmla="*/ 2846388 w 3408840"/>
                <a:gd name="connsiteY25" fmla="*/ 3525745 h 3769972"/>
                <a:gd name="connsiteX26" fmla="*/ 3050025 w 3408840"/>
                <a:gd name="connsiteY26" fmla="*/ 3432455 h 3769972"/>
                <a:gd name="connsiteX27" fmla="*/ 3236606 w 3408840"/>
                <a:gd name="connsiteY27" fmla="*/ 3303178 h 3769972"/>
                <a:gd name="connsiteX28" fmla="*/ 3407753 w 3408840"/>
                <a:gd name="connsiteY28" fmla="*/ 3150195 h 3769972"/>
                <a:gd name="connsiteX29" fmla="*/ 3408840 w 3408840"/>
                <a:gd name="connsiteY29" fmla="*/ 3149108 h 3769972"/>
                <a:gd name="connsiteX30" fmla="*/ 3408840 w 3408840"/>
                <a:gd name="connsiteY30" fmla="*/ 3583590 h 3769972"/>
                <a:gd name="connsiteX31" fmla="*/ 3202835 w 3408840"/>
                <a:gd name="connsiteY31" fmla="*/ 3658987 h 3769972"/>
                <a:gd name="connsiteX32" fmla="*/ 2468706 w 3408840"/>
                <a:gd name="connsiteY32" fmla="*/ 3769972 h 3769972"/>
                <a:gd name="connsiteX33" fmla="*/ 0 w 3408840"/>
                <a:gd name="connsiteY33" fmla="*/ 1301267 h 3769972"/>
                <a:gd name="connsiteX34" fmla="*/ 297954 w 3408840"/>
                <a:gd name="connsiteY34" fmla="*/ 124521 h 37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408840" h="3769972">
                  <a:moveTo>
                    <a:pt x="373601" y="0"/>
                  </a:moveTo>
                  <a:lnTo>
                    <a:pt x="558190" y="0"/>
                  </a:lnTo>
                  <a:lnTo>
                    <a:pt x="466519" y="165961"/>
                  </a:lnTo>
                  <a:cubicBezTo>
                    <a:pt x="433767" y="231936"/>
                    <a:pt x="403969" y="299181"/>
                    <a:pt x="377171" y="367422"/>
                  </a:cubicBezTo>
                  <a:cubicBezTo>
                    <a:pt x="323788" y="503861"/>
                    <a:pt x="281919" y="644565"/>
                    <a:pt x="254631" y="787912"/>
                  </a:cubicBezTo>
                  <a:cubicBezTo>
                    <a:pt x="227428" y="931259"/>
                    <a:pt x="213358" y="1076823"/>
                    <a:pt x="212590" y="1222558"/>
                  </a:cubicBezTo>
                  <a:cubicBezTo>
                    <a:pt x="211482" y="1368292"/>
                    <a:pt x="223761" y="1513856"/>
                    <a:pt x="248832" y="1657203"/>
                  </a:cubicBezTo>
                  <a:cubicBezTo>
                    <a:pt x="273647" y="1800636"/>
                    <a:pt x="313214" y="1941509"/>
                    <a:pt x="364806" y="2077949"/>
                  </a:cubicBezTo>
                  <a:cubicBezTo>
                    <a:pt x="468670" y="2350488"/>
                    <a:pt x="623786" y="2605459"/>
                    <a:pt x="824181" y="2822228"/>
                  </a:cubicBezTo>
                  <a:cubicBezTo>
                    <a:pt x="1024577" y="3038997"/>
                    <a:pt x="1268122" y="3216965"/>
                    <a:pt x="1536993" y="3346753"/>
                  </a:cubicBezTo>
                  <a:lnTo>
                    <a:pt x="1587732" y="3370545"/>
                  </a:lnTo>
                  <a:lnTo>
                    <a:pt x="1613144" y="3382483"/>
                  </a:lnTo>
                  <a:lnTo>
                    <a:pt x="1639153" y="3393058"/>
                  </a:lnTo>
                  <a:lnTo>
                    <a:pt x="1691170" y="3414291"/>
                  </a:lnTo>
                  <a:cubicBezTo>
                    <a:pt x="1708566" y="3421284"/>
                    <a:pt x="1725792" y="3428873"/>
                    <a:pt x="1743614" y="3434587"/>
                  </a:cubicBezTo>
                  <a:cubicBezTo>
                    <a:pt x="1779089" y="3446696"/>
                    <a:pt x="1814307" y="3459913"/>
                    <a:pt x="1850037" y="3471510"/>
                  </a:cubicBezTo>
                  <a:lnTo>
                    <a:pt x="1958507" y="3503233"/>
                  </a:lnTo>
                  <a:cubicBezTo>
                    <a:pt x="2104326" y="3541180"/>
                    <a:pt x="2254410" y="3565654"/>
                    <a:pt x="2406200" y="3575205"/>
                  </a:cubicBezTo>
                  <a:lnTo>
                    <a:pt x="2463163" y="3578872"/>
                  </a:lnTo>
                  <a:cubicBezTo>
                    <a:pt x="2481838" y="3579384"/>
                    <a:pt x="2500258" y="3579384"/>
                    <a:pt x="2518848" y="3579725"/>
                  </a:cubicBezTo>
                  <a:cubicBezTo>
                    <a:pt x="2537352" y="3579554"/>
                    <a:pt x="2555857" y="3578445"/>
                    <a:pt x="2574362" y="3577933"/>
                  </a:cubicBezTo>
                  <a:cubicBezTo>
                    <a:pt x="2592866" y="3576910"/>
                    <a:pt x="2611200" y="3574863"/>
                    <a:pt x="2629705" y="3573414"/>
                  </a:cubicBezTo>
                  <a:cubicBezTo>
                    <a:pt x="2648039" y="3571367"/>
                    <a:pt x="2666288" y="3568468"/>
                    <a:pt x="2684707" y="3566081"/>
                  </a:cubicBezTo>
                  <a:cubicBezTo>
                    <a:pt x="2702871" y="3562840"/>
                    <a:pt x="2721034" y="3559258"/>
                    <a:pt x="2739283" y="3555762"/>
                  </a:cubicBezTo>
                  <a:cubicBezTo>
                    <a:pt x="2757190" y="3551243"/>
                    <a:pt x="2775269" y="3547064"/>
                    <a:pt x="2793177" y="3542203"/>
                  </a:cubicBezTo>
                  <a:cubicBezTo>
                    <a:pt x="2810829" y="3536660"/>
                    <a:pt x="2828821" y="3531885"/>
                    <a:pt x="2846388" y="3525745"/>
                  </a:cubicBezTo>
                  <a:cubicBezTo>
                    <a:pt x="2916825" y="3501954"/>
                    <a:pt x="2984875" y="3470061"/>
                    <a:pt x="3050025" y="3432455"/>
                  </a:cubicBezTo>
                  <a:cubicBezTo>
                    <a:pt x="3115004" y="3394422"/>
                    <a:pt x="3177425" y="3351188"/>
                    <a:pt x="3236606" y="3303178"/>
                  </a:cubicBezTo>
                  <a:cubicBezTo>
                    <a:pt x="3295957" y="3255339"/>
                    <a:pt x="3352836" y="3203918"/>
                    <a:pt x="3407753" y="3150195"/>
                  </a:cubicBezTo>
                  <a:lnTo>
                    <a:pt x="3408840" y="3149108"/>
                  </a:lnTo>
                  <a:lnTo>
                    <a:pt x="3408840" y="3583590"/>
                  </a:lnTo>
                  <a:lnTo>
                    <a:pt x="3202835" y="3658987"/>
                  </a:lnTo>
                  <a:cubicBezTo>
                    <a:pt x="2970925" y="3731116"/>
                    <a:pt x="2724355" y="3769972"/>
                    <a:pt x="2468706" y="3769972"/>
                  </a:cubicBezTo>
                  <a:cubicBezTo>
                    <a:pt x="1105247" y="3769972"/>
                    <a:pt x="0" y="2664725"/>
                    <a:pt x="0" y="1301267"/>
                  </a:cubicBezTo>
                  <a:cubicBezTo>
                    <a:pt x="0" y="875185"/>
                    <a:pt x="107934" y="474320"/>
                    <a:pt x="297954" y="12452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898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"/>
    </mc:Choice>
    <mc:Fallback xmlns="">
      <p:transition spd="slow" advTm="183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EF044-78B2-5B4D-972E-592DF8C4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108" y="798802"/>
            <a:ext cx="10058399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 Rounded MT Bold" panose="020F0704030504030204" pitchFamily="34" charset="77"/>
              </a:rPr>
              <a:t>Empower Educators
</a:t>
            </a:r>
            <a:endParaRPr lang="en-US" sz="6600" b="1" kern="1200" dirty="0">
              <a:solidFill>
                <a:srgbClr val="FFFFFF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10242" name="Picture 2" descr="Bitmoji Image">
            <a:extLst>
              <a:ext uri="{FF2B5EF4-FFF2-40B4-BE49-F238E27FC236}">
                <a16:creationId xmlns:a16="http://schemas.microsoft.com/office/drawing/2014/main" id="{ECDF4F2C-6E48-D443-83EF-D82FF97D5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3617" y="1601955"/>
            <a:ext cx="5054600" cy="505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5"/>
    </mc:Choice>
    <mc:Fallback xmlns="">
      <p:transition spd="slow" advTm="6205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802A271-75BB-5744-9BC1-1FDDEE7D6FC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3508" y="4256209"/>
            <a:ext cx="3829031" cy="2387918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2B40F5-8D1E-DE4C-A472-C0192B572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847" y="3325495"/>
            <a:ext cx="3489964" cy="3501240"/>
          </a:xfrm>
          <a:prstGeom prst="cube">
            <a:avLst/>
          </a:prstGeom>
        </p:spPr>
      </p:pic>
      <p:pic>
        <p:nvPicPr>
          <p:cNvPr id="10" name="Picture 9" descr="1239647_718553581494992_466143831_n">
            <a:extLst>
              <a:ext uri="{FF2B5EF4-FFF2-40B4-BE49-F238E27FC236}">
                <a16:creationId xmlns:a16="http://schemas.microsoft.com/office/drawing/2014/main" id="{D294A5C5-073D-5644-BD97-AF46CA5F799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41672">
            <a:off x="315915" y="559805"/>
            <a:ext cx="4716379" cy="2140988"/>
          </a:xfrm>
          <a:prstGeom prst="round2DiagRect">
            <a:avLst/>
          </a:prstGeom>
          <a:noFill/>
          <a:ln>
            <a:noFill/>
          </a:ln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4AB3371-F607-F847-9D52-32E3559C9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4871" y="-150696"/>
            <a:ext cx="3954871" cy="214098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May be an image of 8 people">
            <a:extLst>
              <a:ext uri="{FF2B5EF4-FFF2-40B4-BE49-F238E27FC236}">
                <a16:creationId xmlns:a16="http://schemas.microsoft.com/office/drawing/2014/main" id="{E3D72F60-2F4F-EF42-9BAB-619BC40C0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975" y="3665402"/>
            <a:ext cx="3985896" cy="2648268"/>
          </a:xfrm>
          <a:prstGeom prst="trapezoi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26DBFBA-59A4-2F4E-B083-3406AE3AA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2" y="2644117"/>
            <a:ext cx="6815494" cy="1659166"/>
          </a:xfrm>
          <a:solidFill>
            <a:schemeClr val="tx1">
              <a:alpha val="34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Adapted and Localized Professional development Opportunities</a:t>
            </a:r>
          </a:p>
        </p:txBody>
      </p:sp>
    </p:spTree>
    <p:extLst>
      <p:ext uri="{BB962C8B-B14F-4D97-AF65-F5344CB8AC3E}">
        <p14:creationId xmlns:p14="http://schemas.microsoft.com/office/powerpoint/2010/main" val="581014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E62B0F5-3DD4-9440-80DB-9F83FC207BDE}"/>
              </a:ext>
            </a:extLst>
          </p:cNvPr>
          <p:cNvSpPr txBox="1">
            <a:spLocks/>
          </p:cNvSpPr>
          <p:nvPr/>
        </p:nvSpPr>
        <p:spPr>
          <a:xfrm>
            <a:off x="804672" y="5116529"/>
            <a:ext cx="10592174" cy="1629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Accredited Teacher Training Courses</a:t>
            </a:r>
          </a:p>
          <a:p>
            <a:pPr mar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Synchronous and Asynchronous </a:t>
            </a:r>
            <a:endParaRPr lang="en-US" sz="28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 descr="1239647_718553581494992_466143831_n"/>
          <p:cNvPicPr>
            <a:picLocks noGrp="1" noChangeAspect="1"/>
          </p:cNvPicPr>
          <p:nvPr isPhoto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4201449"/>
          </a:xfrm>
          <a:prstGeom prst="rect">
            <a:avLst/>
          </a:prstGeom>
          <a:noFill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81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7"/>
    </mc:Choice>
    <mc:Fallback xmlns="">
      <p:transition spd="slow" advTm="657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EF044-78B2-5B4D-972E-592DF8C46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759" y="692727"/>
            <a:ext cx="8452481" cy="164639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</a:rPr>
              <a:t>Change Educational Systems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Clientmoji">
            <a:extLst>
              <a:ext uri="{FF2B5EF4-FFF2-40B4-BE49-F238E27FC236}">
                <a16:creationId xmlns:a16="http://schemas.microsoft.com/office/drawing/2014/main" id="{757F8979-ABCD-5C41-BD5F-8EA3EFF31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3271" y="1515923"/>
            <a:ext cx="4605455" cy="460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2"/>
    </mc:Choice>
    <mc:Fallback xmlns="">
      <p:transition spd="slow" advTm="2260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dirty="0"/>
              <a:t>Stop managing educational systems in an excel spreadsheet
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ttp://4.bp.blogspot.com/_uqAC2HH3Rxk/TFr-YjGlVII/AAAAAAAAARY/msFSFPoHRPM/s200/excel_icon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25986" y="2365285"/>
            <a:ext cx="3938756" cy="393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tp://funedu.work/wp-content/uploads/2015/12/education-system-in-out-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82505" y="2812030"/>
            <a:ext cx="5828261" cy="30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4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21">
        <p:random/>
      </p:transition>
    </mc:Choice>
    <mc:Fallback xmlns="">
      <p:transition spd="slow" advTm="8921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330421"/>
            <a:ext cx="5462016" cy="374162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0CE6807-C2EC-0B46-8ABE-119D53AD2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7" y="-1"/>
            <a:ext cx="5750313" cy="575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tps://assets.weforum.org/editor/x47dy6VqBAt3WAEcLj1NVcCyxCsbi0y1x5IP9xRE1h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21702">
            <a:off x="4141500" y="-18326"/>
            <a:ext cx="5554798" cy="42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1732">
            <a:off x="4164139" y="3563622"/>
            <a:ext cx="1529687" cy="3180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3B0E1C-7108-9949-A5D2-978CA9500CD4}"/>
              </a:ext>
            </a:extLst>
          </p:cNvPr>
          <p:cNvSpPr txBox="1"/>
          <p:nvPr/>
        </p:nvSpPr>
        <p:spPr>
          <a:xfrm>
            <a:off x="224589" y="898358"/>
            <a:ext cx="3384884" cy="37856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FUNDAMENTAL LITERACIES
literacy
numbering
ICT literacy
Scientific Literacy
Financial Literacy
Cultural and Civic Literacy
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777E9D-CDE7-174E-BFF6-4BDBF77F5558}"/>
              </a:ext>
            </a:extLst>
          </p:cNvPr>
          <p:cNvSpPr txBox="1"/>
          <p:nvPr/>
        </p:nvSpPr>
        <p:spPr>
          <a:xfrm>
            <a:off x="9802190" y="2327236"/>
            <a:ext cx="2389810" cy="4154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CHARACTER QUALITIES
curiosity
initiative
persistence
adaptability
leadership
Social and
Cultural Awareness
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E9B060-BBC9-664E-BAD8-844364D81235}"/>
              </a:ext>
            </a:extLst>
          </p:cNvPr>
          <p:cNvSpPr txBox="1"/>
          <p:nvPr/>
        </p:nvSpPr>
        <p:spPr>
          <a:xfrm>
            <a:off x="2017307" y="4404728"/>
            <a:ext cx="3384884" cy="267765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COMPETENCIES 
Critical Thinking
Problem Solving
</a:t>
            </a:r>
            <a:r>
              <a:rPr lang="en-US" sz="2400" b="1" dirty="0" err="1">
                <a:solidFill>
                  <a:schemeClr val="bg1"/>
                </a:solidFill>
              </a:rPr>
              <a:t>criativity</a:t>
            </a:r>
            <a:r>
              <a:rPr lang="en-US" sz="2400" b="1" dirty="0">
                <a:solidFill>
                  <a:schemeClr val="bg1"/>
                </a:solidFill>
              </a:rPr>
              <a:t>
communication
collaboration
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E840F53-93F6-B34E-AA51-EC2825E5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038" y="4404728"/>
            <a:ext cx="1920578" cy="2400657"/>
          </a:xfrm>
        </p:spPr>
        <p:txBody>
          <a:bodyPr>
            <a:norm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Sketch Block" charset="0"/>
                <a:ea typeface="Sketch Block" charset="0"/>
                <a:cs typeface="Sketch Block" charset="0"/>
              </a:rPr>
              <a:t>What is the teachers' mission?
</a:t>
            </a:r>
          </a:p>
        </p:txBody>
      </p:sp>
    </p:spTree>
    <p:extLst>
      <p:ext uri="{BB962C8B-B14F-4D97-AF65-F5344CB8AC3E}">
        <p14:creationId xmlns:p14="http://schemas.microsoft.com/office/powerpoint/2010/main" val="194556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6"/>
    </mc:Choice>
    <mc:Fallback xmlns="">
      <p:transition spd="slow" advTm="184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94308A-BD47-2642-B711-820E04AD2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12" y="394726"/>
            <a:ext cx="2209800" cy="508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CF34AB-5AB3-D04D-88CE-EBAD32CC62CF}"/>
              </a:ext>
            </a:extLst>
          </p:cNvPr>
          <p:cNvSpPr txBox="1"/>
          <p:nvPr/>
        </p:nvSpPr>
        <p:spPr>
          <a:xfrm>
            <a:off x="7291388" y="348559"/>
            <a:ext cx="272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  <a:latin typeface="Bradley Hand ITC" panose="03070402050302030203" pitchFamily="66" charset="77"/>
              </a:rPr>
              <a:t>It has to be free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A39961-4233-1848-B786-C3BC086CCBB2}"/>
              </a:ext>
            </a:extLst>
          </p:cNvPr>
          <p:cNvSpPr txBox="1"/>
          <p:nvPr/>
        </p:nvSpPr>
        <p:spPr>
          <a:xfrm>
            <a:off x="9134475" y="1094813"/>
            <a:ext cx="1771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  <a:latin typeface="Bradley Hand ITC" panose="03070402050302030203" pitchFamily="66" charset="77"/>
              </a:rPr>
              <a:t>Does it have good quality?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4BE5E-A95D-5547-8A6B-88DA66BF02D9}"/>
              </a:ext>
            </a:extLst>
          </p:cNvPr>
          <p:cNvSpPr txBox="1"/>
          <p:nvPr/>
        </p:nvSpPr>
        <p:spPr>
          <a:xfrm>
            <a:off x="414336" y="1637521"/>
            <a:ext cx="1771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  <a:latin typeface="Bradley Hand ITC" panose="03070402050302030203" pitchFamily="66" charset="77"/>
              </a:rPr>
              <a:t>Did anyone use this before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F2D7D2-5F2B-CE45-B367-65B0F6324080}"/>
              </a:ext>
            </a:extLst>
          </p:cNvPr>
          <p:cNvSpPr txBox="1"/>
          <p:nvPr/>
        </p:nvSpPr>
        <p:spPr>
          <a:xfrm>
            <a:off x="2681286" y="394726"/>
            <a:ext cx="177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7030A0"/>
                </a:solidFill>
                <a:latin typeface="Bradley Hand ITC" panose="03070402050302030203" pitchFamily="66" charset="77"/>
              </a:rPr>
              <a:t>Does it have copyright?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F3AD35-E0D2-6E44-9C9F-A116A88DCA8B}"/>
              </a:ext>
            </a:extLst>
          </p:cNvPr>
          <p:cNvSpPr txBox="1"/>
          <p:nvPr/>
        </p:nvSpPr>
        <p:spPr>
          <a:xfrm>
            <a:off x="2009770" y="2923376"/>
            <a:ext cx="247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  <a:latin typeface="Bradley Hand ITC" panose="03070402050302030203" pitchFamily="66" charset="77"/>
              </a:rPr>
              <a:t>Is there any support?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CBC71-F123-E943-8D8D-3B6365ADA7F9}"/>
              </a:ext>
            </a:extLst>
          </p:cNvPr>
          <p:cNvSpPr txBox="1"/>
          <p:nvPr/>
        </p:nvSpPr>
        <p:spPr>
          <a:xfrm>
            <a:off x="1090611" y="4492443"/>
            <a:ext cx="1771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  <a:latin typeface="Bradley Hand ITC" panose="03070402050302030203" pitchFamily="66" charset="77"/>
              </a:rPr>
              <a:t>Does it fit the curricula?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28BCC3-3542-D74B-9230-137ABB298E75}"/>
              </a:ext>
            </a:extLst>
          </p:cNvPr>
          <p:cNvSpPr txBox="1"/>
          <p:nvPr/>
        </p:nvSpPr>
        <p:spPr>
          <a:xfrm>
            <a:off x="7362825" y="2138546"/>
            <a:ext cx="1771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>
                <a:solidFill>
                  <a:srgbClr val="7030A0"/>
                </a:solidFill>
                <a:latin typeface="Bradley Hand ITC" panose="03070402050302030203" pitchFamily="66" charset="77"/>
              </a:rPr>
              <a:t>Does it require software?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AF446B-62D7-9347-A027-C5CF217DD7E3}"/>
              </a:ext>
            </a:extLst>
          </p:cNvPr>
          <p:cNvSpPr txBox="1"/>
          <p:nvPr/>
        </p:nvSpPr>
        <p:spPr>
          <a:xfrm>
            <a:off x="7291388" y="4545820"/>
            <a:ext cx="1771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7030A0"/>
                </a:solidFill>
                <a:latin typeface="Bradley Hand ITC" panose="03070402050302030203" pitchFamily="66" charset="77"/>
              </a:rPr>
              <a:t>Can I repurpose existing one?</a:t>
            </a:r>
          </a:p>
        </p:txBody>
      </p:sp>
    </p:spTree>
    <p:extLst>
      <p:ext uri="{BB962C8B-B14F-4D97-AF65-F5344CB8AC3E}">
        <p14:creationId xmlns:p14="http://schemas.microsoft.com/office/powerpoint/2010/main" val="15562254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80257" y="4334175"/>
            <a:ext cx="9031484" cy="11592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What is expected of all of us !!!
</a:t>
            </a:r>
            <a:endParaRPr lang="en-US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People celebrating">
            <a:extLst>
              <a:ext uri="{FF2B5EF4-FFF2-40B4-BE49-F238E27FC236}">
                <a16:creationId xmlns:a16="http://schemas.microsoft.com/office/drawing/2014/main" id="{FB061692-F12F-7B4C-9B9A-23F2EBF8F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6096001" cy="4166039"/>
          </a:xfrm>
          <a:custGeom>
            <a:avLst/>
            <a:gdLst/>
            <a:ahLst/>
            <a:cxnLst/>
            <a:rect l="l" t="t" r="r" b="b"/>
            <a:pathLst>
              <a:path w="6096001" h="4166039">
                <a:moveTo>
                  <a:pt x="0" y="0"/>
                </a:moveTo>
                <a:lnTo>
                  <a:pt x="6096001" y="0"/>
                </a:lnTo>
                <a:lnTo>
                  <a:pt x="6096001" y="3990282"/>
                </a:lnTo>
                <a:lnTo>
                  <a:pt x="6095999" y="3990282"/>
                </a:lnTo>
                <a:lnTo>
                  <a:pt x="6086209" y="3989827"/>
                </a:lnTo>
                <a:lnTo>
                  <a:pt x="6017947" y="3993002"/>
                </a:lnTo>
                <a:lnTo>
                  <a:pt x="5957621" y="3999352"/>
                </a:lnTo>
                <a:lnTo>
                  <a:pt x="5905234" y="4010464"/>
                </a:lnTo>
                <a:lnTo>
                  <a:pt x="5859196" y="4026339"/>
                </a:lnTo>
                <a:lnTo>
                  <a:pt x="5817921" y="4042214"/>
                </a:lnTo>
                <a:lnTo>
                  <a:pt x="5781408" y="4058089"/>
                </a:lnTo>
                <a:lnTo>
                  <a:pt x="5743308" y="4077139"/>
                </a:lnTo>
                <a:lnTo>
                  <a:pt x="5705209" y="4096189"/>
                </a:lnTo>
                <a:lnTo>
                  <a:pt x="5668696" y="4115239"/>
                </a:lnTo>
                <a:lnTo>
                  <a:pt x="5627421" y="4131114"/>
                </a:lnTo>
                <a:lnTo>
                  <a:pt x="5581383" y="4145402"/>
                </a:lnTo>
                <a:lnTo>
                  <a:pt x="5528996" y="4156514"/>
                </a:lnTo>
                <a:lnTo>
                  <a:pt x="5468671" y="4164452"/>
                </a:lnTo>
                <a:lnTo>
                  <a:pt x="5410199" y="4165812"/>
                </a:lnTo>
                <a:lnTo>
                  <a:pt x="5351727" y="4164452"/>
                </a:lnTo>
                <a:lnTo>
                  <a:pt x="5291401" y="4156514"/>
                </a:lnTo>
                <a:lnTo>
                  <a:pt x="5239015" y="4145402"/>
                </a:lnTo>
                <a:lnTo>
                  <a:pt x="5192977" y="4131114"/>
                </a:lnTo>
                <a:lnTo>
                  <a:pt x="5151701" y="4115239"/>
                </a:lnTo>
                <a:lnTo>
                  <a:pt x="5115190" y="4096189"/>
                </a:lnTo>
                <a:lnTo>
                  <a:pt x="5077090" y="4077139"/>
                </a:lnTo>
                <a:lnTo>
                  <a:pt x="5038989" y="4058089"/>
                </a:lnTo>
                <a:lnTo>
                  <a:pt x="5002477" y="4042214"/>
                </a:lnTo>
                <a:lnTo>
                  <a:pt x="4961201" y="4026339"/>
                </a:lnTo>
                <a:lnTo>
                  <a:pt x="4915165" y="4010464"/>
                </a:lnTo>
                <a:lnTo>
                  <a:pt x="4862777" y="3999352"/>
                </a:lnTo>
                <a:lnTo>
                  <a:pt x="4802453" y="3993002"/>
                </a:lnTo>
                <a:lnTo>
                  <a:pt x="4734189" y="3989827"/>
                </a:lnTo>
                <a:lnTo>
                  <a:pt x="4665928" y="3993002"/>
                </a:lnTo>
                <a:lnTo>
                  <a:pt x="4605602" y="3999352"/>
                </a:lnTo>
                <a:lnTo>
                  <a:pt x="4553216" y="4010464"/>
                </a:lnTo>
                <a:lnTo>
                  <a:pt x="4507178" y="4026339"/>
                </a:lnTo>
                <a:lnTo>
                  <a:pt x="4465902" y="4042214"/>
                </a:lnTo>
                <a:lnTo>
                  <a:pt x="4429389" y="4058089"/>
                </a:lnTo>
                <a:lnTo>
                  <a:pt x="4353189" y="4096189"/>
                </a:lnTo>
                <a:lnTo>
                  <a:pt x="4316677" y="4115239"/>
                </a:lnTo>
                <a:lnTo>
                  <a:pt x="4275402" y="4131114"/>
                </a:lnTo>
                <a:lnTo>
                  <a:pt x="4229364" y="4145402"/>
                </a:lnTo>
                <a:lnTo>
                  <a:pt x="4176977" y="4156514"/>
                </a:lnTo>
                <a:lnTo>
                  <a:pt x="4116652" y="4164452"/>
                </a:lnTo>
                <a:lnTo>
                  <a:pt x="4048389" y="4166039"/>
                </a:lnTo>
                <a:lnTo>
                  <a:pt x="3980127" y="4164452"/>
                </a:lnTo>
                <a:lnTo>
                  <a:pt x="3919802" y="4156514"/>
                </a:lnTo>
                <a:lnTo>
                  <a:pt x="3867414" y="4145402"/>
                </a:lnTo>
                <a:lnTo>
                  <a:pt x="3821377" y="4131114"/>
                </a:lnTo>
                <a:lnTo>
                  <a:pt x="3780102" y="4115239"/>
                </a:lnTo>
                <a:lnTo>
                  <a:pt x="3743589" y="4096189"/>
                </a:lnTo>
                <a:lnTo>
                  <a:pt x="3705489" y="4077139"/>
                </a:lnTo>
                <a:lnTo>
                  <a:pt x="3667389" y="4058089"/>
                </a:lnTo>
                <a:lnTo>
                  <a:pt x="3630877" y="4042214"/>
                </a:lnTo>
                <a:lnTo>
                  <a:pt x="3589602" y="4026339"/>
                </a:lnTo>
                <a:lnTo>
                  <a:pt x="3543564" y="4010464"/>
                </a:lnTo>
                <a:lnTo>
                  <a:pt x="3491177" y="3999352"/>
                </a:lnTo>
                <a:lnTo>
                  <a:pt x="3430852" y="3993002"/>
                </a:lnTo>
                <a:lnTo>
                  <a:pt x="3361002" y="3989827"/>
                </a:lnTo>
                <a:lnTo>
                  <a:pt x="3294327" y="3993002"/>
                </a:lnTo>
                <a:lnTo>
                  <a:pt x="3234002" y="3999352"/>
                </a:lnTo>
                <a:lnTo>
                  <a:pt x="3181614" y="4010464"/>
                </a:lnTo>
                <a:lnTo>
                  <a:pt x="3135577" y="4026339"/>
                </a:lnTo>
                <a:lnTo>
                  <a:pt x="3094302" y="4042214"/>
                </a:lnTo>
                <a:lnTo>
                  <a:pt x="3057789" y="4058089"/>
                </a:lnTo>
                <a:lnTo>
                  <a:pt x="3019689" y="4077139"/>
                </a:lnTo>
                <a:lnTo>
                  <a:pt x="2981589" y="4096189"/>
                </a:lnTo>
                <a:lnTo>
                  <a:pt x="2945077" y="4115239"/>
                </a:lnTo>
                <a:lnTo>
                  <a:pt x="2903802" y="4131114"/>
                </a:lnTo>
                <a:lnTo>
                  <a:pt x="2857764" y="4145402"/>
                </a:lnTo>
                <a:lnTo>
                  <a:pt x="2805377" y="4156514"/>
                </a:lnTo>
                <a:lnTo>
                  <a:pt x="2745052" y="4164452"/>
                </a:lnTo>
                <a:lnTo>
                  <a:pt x="2676789" y="4166039"/>
                </a:lnTo>
                <a:lnTo>
                  <a:pt x="2608527" y="4164452"/>
                </a:lnTo>
                <a:lnTo>
                  <a:pt x="2548202" y="4156514"/>
                </a:lnTo>
                <a:lnTo>
                  <a:pt x="2495814" y="4145402"/>
                </a:lnTo>
                <a:lnTo>
                  <a:pt x="2449777" y="4131114"/>
                </a:lnTo>
                <a:lnTo>
                  <a:pt x="2408502" y="4115239"/>
                </a:lnTo>
                <a:lnTo>
                  <a:pt x="2371989" y="4096189"/>
                </a:lnTo>
                <a:lnTo>
                  <a:pt x="2333889" y="4077139"/>
                </a:lnTo>
                <a:lnTo>
                  <a:pt x="2295789" y="4058089"/>
                </a:lnTo>
                <a:lnTo>
                  <a:pt x="2259277" y="4042214"/>
                </a:lnTo>
                <a:lnTo>
                  <a:pt x="2218002" y="4026339"/>
                </a:lnTo>
                <a:lnTo>
                  <a:pt x="2171964" y="4010464"/>
                </a:lnTo>
                <a:lnTo>
                  <a:pt x="2119577" y="3999352"/>
                </a:lnTo>
                <a:lnTo>
                  <a:pt x="2059252" y="3993002"/>
                </a:lnTo>
                <a:lnTo>
                  <a:pt x="1990989" y="3989827"/>
                </a:lnTo>
                <a:lnTo>
                  <a:pt x="1922727" y="3993002"/>
                </a:lnTo>
                <a:lnTo>
                  <a:pt x="1862402" y="3999352"/>
                </a:lnTo>
                <a:lnTo>
                  <a:pt x="1810014" y="4010464"/>
                </a:lnTo>
                <a:lnTo>
                  <a:pt x="1763977" y="4026339"/>
                </a:lnTo>
                <a:lnTo>
                  <a:pt x="1722702" y="4042214"/>
                </a:lnTo>
                <a:lnTo>
                  <a:pt x="1686189" y="4058089"/>
                </a:lnTo>
                <a:lnTo>
                  <a:pt x="1648089" y="4077139"/>
                </a:lnTo>
                <a:lnTo>
                  <a:pt x="1609989" y="4096189"/>
                </a:lnTo>
                <a:lnTo>
                  <a:pt x="1573477" y="4115239"/>
                </a:lnTo>
                <a:lnTo>
                  <a:pt x="1532202" y="4131114"/>
                </a:lnTo>
                <a:lnTo>
                  <a:pt x="1486164" y="4145402"/>
                </a:lnTo>
                <a:lnTo>
                  <a:pt x="1433777" y="4156514"/>
                </a:lnTo>
                <a:lnTo>
                  <a:pt x="1373452" y="4164452"/>
                </a:lnTo>
                <a:lnTo>
                  <a:pt x="1305189" y="4166039"/>
                </a:lnTo>
                <a:lnTo>
                  <a:pt x="1236927" y="4164452"/>
                </a:lnTo>
                <a:lnTo>
                  <a:pt x="1176602" y="4156514"/>
                </a:lnTo>
                <a:lnTo>
                  <a:pt x="1124214" y="4145402"/>
                </a:lnTo>
                <a:lnTo>
                  <a:pt x="1078177" y="4131114"/>
                </a:lnTo>
                <a:lnTo>
                  <a:pt x="1036902" y="4115239"/>
                </a:lnTo>
                <a:lnTo>
                  <a:pt x="1000389" y="4096189"/>
                </a:lnTo>
                <a:lnTo>
                  <a:pt x="962289" y="4077139"/>
                </a:lnTo>
                <a:lnTo>
                  <a:pt x="924189" y="4058089"/>
                </a:lnTo>
                <a:lnTo>
                  <a:pt x="887677" y="4042214"/>
                </a:lnTo>
                <a:lnTo>
                  <a:pt x="846402" y="4026339"/>
                </a:lnTo>
                <a:lnTo>
                  <a:pt x="800364" y="4010464"/>
                </a:lnTo>
                <a:lnTo>
                  <a:pt x="747977" y="3999352"/>
                </a:lnTo>
                <a:lnTo>
                  <a:pt x="687652" y="3993002"/>
                </a:lnTo>
                <a:lnTo>
                  <a:pt x="619389" y="3989827"/>
                </a:lnTo>
                <a:lnTo>
                  <a:pt x="551127" y="3993002"/>
                </a:lnTo>
                <a:lnTo>
                  <a:pt x="490802" y="3999352"/>
                </a:lnTo>
                <a:lnTo>
                  <a:pt x="438414" y="4010464"/>
                </a:lnTo>
                <a:lnTo>
                  <a:pt x="392377" y="4026339"/>
                </a:lnTo>
                <a:lnTo>
                  <a:pt x="351102" y="4042214"/>
                </a:lnTo>
                <a:lnTo>
                  <a:pt x="314589" y="4058089"/>
                </a:lnTo>
                <a:lnTo>
                  <a:pt x="276489" y="4077139"/>
                </a:lnTo>
                <a:lnTo>
                  <a:pt x="238389" y="4096189"/>
                </a:lnTo>
                <a:lnTo>
                  <a:pt x="201877" y="4115239"/>
                </a:lnTo>
                <a:lnTo>
                  <a:pt x="160602" y="4131114"/>
                </a:lnTo>
                <a:lnTo>
                  <a:pt x="114564" y="4145402"/>
                </a:lnTo>
                <a:lnTo>
                  <a:pt x="62177" y="4156514"/>
                </a:lnTo>
                <a:lnTo>
                  <a:pt x="1852" y="4164452"/>
                </a:lnTo>
                <a:lnTo>
                  <a:pt x="0" y="4164495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278" y="1"/>
            <a:ext cx="6107723" cy="4166039"/>
          </a:xfrm>
          <a:custGeom>
            <a:avLst/>
            <a:gdLst/>
            <a:ahLst/>
            <a:cxnLst/>
            <a:rect l="l" t="t" r="r" b="b"/>
            <a:pathLst>
              <a:path w="6107723" h="4166039">
                <a:moveTo>
                  <a:pt x="0" y="0"/>
                </a:moveTo>
                <a:lnTo>
                  <a:pt x="6107723" y="0"/>
                </a:lnTo>
                <a:lnTo>
                  <a:pt x="6107723" y="4164495"/>
                </a:lnTo>
                <a:lnTo>
                  <a:pt x="6105869" y="4164452"/>
                </a:lnTo>
                <a:lnTo>
                  <a:pt x="6045543" y="4156515"/>
                </a:lnTo>
                <a:lnTo>
                  <a:pt x="5993155" y="4145402"/>
                </a:lnTo>
                <a:lnTo>
                  <a:pt x="5947119" y="4131114"/>
                </a:lnTo>
                <a:lnTo>
                  <a:pt x="5905843" y="4115239"/>
                </a:lnTo>
                <a:lnTo>
                  <a:pt x="5869331" y="4096189"/>
                </a:lnTo>
                <a:lnTo>
                  <a:pt x="5831231" y="4077139"/>
                </a:lnTo>
                <a:lnTo>
                  <a:pt x="5793131" y="4058089"/>
                </a:lnTo>
                <a:lnTo>
                  <a:pt x="5756619" y="4042214"/>
                </a:lnTo>
                <a:lnTo>
                  <a:pt x="5715343" y="4026339"/>
                </a:lnTo>
                <a:lnTo>
                  <a:pt x="5669305" y="4010464"/>
                </a:lnTo>
                <a:lnTo>
                  <a:pt x="5616919" y="3999352"/>
                </a:lnTo>
                <a:lnTo>
                  <a:pt x="5556593" y="3993002"/>
                </a:lnTo>
                <a:lnTo>
                  <a:pt x="5488331" y="3989827"/>
                </a:lnTo>
                <a:lnTo>
                  <a:pt x="5420069" y="3993002"/>
                </a:lnTo>
                <a:lnTo>
                  <a:pt x="5359743" y="3999352"/>
                </a:lnTo>
                <a:lnTo>
                  <a:pt x="5307355" y="4010464"/>
                </a:lnTo>
                <a:lnTo>
                  <a:pt x="5261319" y="4026339"/>
                </a:lnTo>
                <a:lnTo>
                  <a:pt x="5220043" y="4042214"/>
                </a:lnTo>
                <a:lnTo>
                  <a:pt x="5183531" y="4058089"/>
                </a:lnTo>
                <a:lnTo>
                  <a:pt x="5145431" y="4077139"/>
                </a:lnTo>
                <a:lnTo>
                  <a:pt x="5107331" y="4096189"/>
                </a:lnTo>
                <a:lnTo>
                  <a:pt x="5070819" y="4115239"/>
                </a:lnTo>
                <a:lnTo>
                  <a:pt x="5029543" y="4131114"/>
                </a:lnTo>
                <a:lnTo>
                  <a:pt x="4983505" y="4145402"/>
                </a:lnTo>
                <a:lnTo>
                  <a:pt x="4931119" y="4156514"/>
                </a:lnTo>
                <a:lnTo>
                  <a:pt x="4870793" y="4164452"/>
                </a:lnTo>
                <a:lnTo>
                  <a:pt x="4802531" y="4166039"/>
                </a:lnTo>
                <a:lnTo>
                  <a:pt x="4734269" y="4164452"/>
                </a:lnTo>
                <a:lnTo>
                  <a:pt x="4673943" y="4156514"/>
                </a:lnTo>
                <a:lnTo>
                  <a:pt x="4621555" y="4145402"/>
                </a:lnTo>
                <a:lnTo>
                  <a:pt x="4575519" y="4131114"/>
                </a:lnTo>
                <a:lnTo>
                  <a:pt x="4534243" y="4115239"/>
                </a:lnTo>
                <a:lnTo>
                  <a:pt x="4497731" y="4096189"/>
                </a:lnTo>
                <a:lnTo>
                  <a:pt x="4459631" y="4077139"/>
                </a:lnTo>
                <a:lnTo>
                  <a:pt x="4421531" y="4058089"/>
                </a:lnTo>
                <a:lnTo>
                  <a:pt x="4385019" y="4042214"/>
                </a:lnTo>
                <a:lnTo>
                  <a:pt x="4343743" y="4026339"/>
                </a:lnTo>
                <a:lnTo>
                  <a:pt x="4297705" y="4010464"/>
                </a:lnTo>
                <a:lnTo>
                  <a:pt x="4245319" y="3999352"/>
                </a:lnTo>
                <a:lnTo>
                  <a:pt x="4184993" y="3993002"/>
                </a:lnTo>
                <a:lnTo>
                  <a:pt x="4116731" y="3989827"/>
                </a:lnTo>
                <a:lnTo>
                  <a:pt x="4048469" y="3993002"/>
                </a:lnTo>
                <a:lnTo>
                  <a:pt x="3988143" y="3999352"/>
                </a:lnTo>
                <a:lnTo>
                  <a:pt x="3935755" y="4010464"/>
                </a:lnTo>
                <a:lnTo>
                  <a:pt x="3889719" y="4026339"/>
                </a:lnTo>
                <a:lnTo>
                  <a:pt x="3848443" y="4042214"/>
                </a:lnTo>
                <a:lnTo>
                  <a:pt x="3811931" y="4058089"/>
                </a:lnTo>
                <a:lnTo>
                  <a:pt x="3735731" y="4096189"/>
                </a:lnTo>
                <a:lnTo>
                  <a:pt x="3699219" y="4115239"/>
                </a:lnTo>
                <a:lnTo>
                  <a:pt x="3657943" y="4131114"/>
                </a:lnTo>
                <a:lnTo>
                  <a:pt x="3611905" y="4145402"/>
                </a:lnTo>
                <a:lnTo>
                  <a:pt x="3559519" y="4156514"/>
                </a:lnTo>
                <a:lnTo>
                  <a:pt x="3499193" y="4164452"/>
                </a:lnTo>
                <a:lnTo>
                  <a:pt x="3430931" y="4166039"/>
                </a:lnTo>
                <a:lnTo>
                  <a:pt x="3362669" y="4164452"/>
                </a:lnTo>
                <a:lnTo>
                  <a:pt x="3302343" y="4156514"/>
                </a:lnTo>
                <a:lnTo>
                  <a:pt x="3249955" y="4145402"/>
                </a:lnTo>
                <a:lnTo>
                  <a:pt x="3203919" y="4131114"/>
                </a:lnTo>
                <a:lnTo>
                  <a:pt x="3162643" y="4115239"/>
                </a:lnTo>
                <a:lnTo>
                  <a:pt x="3126131" y="4096189"/>
                </a:lnTo>
                <a:lnTo>
                  <a:pt x="3088031" y="4077139"/>
                </a:lnTo>
                <a:lnTo>
                  <a:pt x="3049931" y="4058089"/>
                </a:lnTo>
                <a:lnTo>
                  <a:pt x="3013419" y="4042214"/>
                </a:lnTo>
                <a:lnTo>
                  <a:pt x="2972143" y="4026339"/>
                </a:lnTo>
                <a:lnTo>
                  <a:pt x="2926105" y="4010464"/>
                </a:lnTo>
                <a:lnTo>
                  <a:pt x="2873719" y="3999352"/>
                </a:lnTo>
                <a:lnTo>
                  <a:pt x="2813393" y="3993002"/>
                </a:lnTo>
                <a:lnTo>
                  <a:pt x="2743543" y="3989827"/>
                </a:lnTo>
                <a:lnTo>
                  <a:pt x="2676869" y="3993002"/>
                </a:lnTo>
                <a:lnTo>
                  <a:pt x="2616543" y="3999352"/>
                </a:lnTo>
                <a:lnTo>
                  <a:pt x="2564155" y="4010464"/>
                </a:lnTo>
                <a:lnTo>
                  <a:pt x="2518119" y="4026339"/>
                </a:lnTo>
                <a:lnTo>
                  <a:pt x="2476843" y="4042214"/>
                </a:lnTo>
                <a:lnTo>
                  <a:pt x="2440331" y="4058089"/>
                </a:lnTo>
                <a:lnTo>
                  <a:pt x="2402231" y="4077139"/>
                </a:lnTo>
                <a:lnTo>
                  <a:pt x="2364131" y="4096189"/>
                </a:lnTo>
                <a:lnTo>
                  <a:pt x="2327619" y="4115239"/>
                </a:lnTo>
                <a:lnTo>
                  <a:pt x="2286344" y="4131114"/>
                </a:lnTo>
                <a:lnTo>
                  <a:pt x="2240306" y="4145402"/>
                </a:lnTo>
                <a:lnTo>
                  <a:pt x="2187919" y="4156514"/>
                </a:lnTo>
                <a:lnTo>
                  <a:pt x="2127594" y="4164452"/>
                </a:lnTo>
                <a:lnTo>
                  <a:pt x="2059331" y="4166039"/>
                </a:lnTo>
                <a:lnTo>
                  <a:pt x="1991069" y="4164452"/>
                </a:lnTo>
                <a:lnTo>
                  <a:pt x="1930744" y="4156514"/>
                </a:lnTo>
                <a:lnTo>
                  <a:pt x="1878356" y="4145402"/>
                </a:lnTo>
                <a:lnTo>
                  <a:pt x="1832319" y="4131114"/>
                </a:lnTo>
                <a:lnTo>
                  <a:pt x="1791044" y="4115239"/>
                </a:lnTo>
                <a:lnTo>
                  <a:pt x="1754531" y="4096189"/>
                </a:lnTo>
                <a:lnTo>
                  <a:pt x="1716431" y="4077139"/>
                </a:lnTo>
                <a:lnTo>
                  <a:pt x="1678331" y="4058089"/>
                </a:lnTo>
                <a:lnTo>
                  <a:pt x="1641819" y="4042214"/>
                </a:lnTo>
                <a:lnTo>
                  <a:pt x="1600544" y="4026339"/>
                </a:lnTo>
                <a:lnTo>
                  <a:pt x="1554506" y="4010464"/>
                </a:lnTo>
                <a:lnTo>
                  <a:pt x="1502119" y="3999352"/>
                </a:lnTo>
                <a:lnTo>
                  <a:pt x="1441794" y="3993002"/>
                </a:lnTo>
                <a:lnTo>
                  <a:pt x="1373531" y="3989827"/>
                </a:lnTo>
                <a:lnTo>
                  <a:pt x="1305269" y="3993002"/>
                </a:lnTo>
                <a:lnTo>
                  <a:pt x="1244944" y="3999352"/>
                </a:lnTo>
                <a:lnTo>
                  <a:pt x="1192556" y="4010464"/>
                </a:lnTo>
                <a:lnTo>
                  <a:pt x="1146519" y="4026339"/>
                </a:lnTo>
                <a:lnTo>
                  <a:pt x="1105244" y="4042214"/>
                </a:lnTo>
                <a:lnTo>
                  <a:pt x="1068731" y="4058089"/>
                </a:lnTo>
                <a:lnTo>
                  <a:pt x="1030631" y="4077139"/>
                </a:lnTo>
                <a:lnTo>
                  <a:pt x="992531" y="4096189"/>
                </a:lnTo>
                <a:lnTo>
                  <a:pt x="956019" y="4115239"/>
                </a:lnTo>
                <a:lnTo>
                  <a:pt x="914744" y="4131114"/>
                </a:lnTo>
                <a:lnTo>
                  <a:pt x="868706" y="4145402"/>
                </a:lnTo>
                <a:lnTo>
                  <a:pt x="816319" y="4156514"/>
                </a:lnTo>
                <a:lnTo>
                  <a:pt x="755994" y="4164452"/>
                </a:lnTo>
                <a:lnTo>
                  <a:pt x="697522" y="4165812"/>
                </a:lnTo>
                <a:lnTo>
                  <a:pt x="639050" y="4164452"/>
                </a:lnTo>
                <a:lnTo>
                  <a:pt x="578725" y="4156514"/>
                </a:lnTo>
                <a:lnTo>
                  <a:pt x="526337" y="4145402"/>
                </a:lnTo>
                <a:lnTo>
                  <a:pt x="480300" y="4131114"/>
                </a:lnTo>
                <a:lnTo>
                  <a:pt x="439025" y="4115239"/>
                </a:lnTo>
                <a:lnTo>
                  <a:pt x="402512" y="4096189"/>
                </a:lnTo>
                <a:lnTo>
                  <a:pt x="364412" y="4077139"/>
                </a:lnTo>
                <a:lnTo>
                  <a:pt x="326312" y="4058089"/>
                </a:lnTo>
                <a:lnTo>
                  <a:pt x="289800" y="4042214"/>
                </a:lnTo>
                <a:lnTo>
                  <a:pt x="248525" y="4026339"/>
                </a:lnTo>
                <a:lnTo>
                  <a:pt x="202488" y="4010464"/>
                </a:lnTo>
                <a:lnTo>
                  <a:pt x="150101" y="3999352"/>
                </a:lnTo>
                <a:lnTo>
                  <a:pt x="89775" y="3993002"/>
                </a:lnTo>
                <a:lnTo>
                  <a:pt x="21512" y="3989827"/>
                </a:lnTo>
                <a:lnTo>
                  <a:pt x="11722" y="3990282"/>
                </a:lnTo>
                <a:lnTo>
                  <a:pt x="1932" y="3989827"/>
                </a:lnTo>
                <a:lnTo>
                  <a:pt x="0" y="398991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437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491">
        <p:random/>
      </p:transition>
    </mc:Choice>
    <mc:Fallback xmlns="">
      <p:transition spd="slow" advTm="19491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a line&#10;&#10;Description automatically generated with low confidence">
            <a:extLst>
              <a:ext uri="{FF2B5EF4-FFF2-40B4-BE49-F238E27FC236}">
                <a16:creationId xmlns:a16="http://schemas.microsoft.com/office/drawing/2014/main" id="{E47E5123-2659-4F4B-932C-D27A1AB3DC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4B94C-8FB0-C44A-A8D9-ED895160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Students taking ownership of their learning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sym typeface="Wingdings" pitchFamily="2" charset="2"/>
              </a:rPr>
              <a:t> A shortcut for their future</a:t>
            </a:r>
            <a:endParaRPr lang="en-US" sz="2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95667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.png" descr="A picture containing chart&#10;&#10;Description automatically generated">
            <a:extLst>
              <a:ext uri="{FF2B5EF4-FFF2-40B4-BE49-F238E27FC236}">
                <a16:creationId xmlns:a16="http://schemas.microsoft.com/office/drawing/2014/main" id="{FD8CDC14-4412-AA4F-B734-AB14205ED0F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85427" y="160334"/>
            <a:ext cx="6549021" cy="1274125"/>
          </a:xfrm>
          <a:prstGeom prst="rect">
            <a:avLst/>
          </a:prstGeom>
          <a:ln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8C048AC-63CC-2046-95C3-31C68238556B}"/>
              </a:ext>
            </a:extLst>
          </p:cNvPr>
          <p:cNvSpPr/>
          <p:nvPr/>
        </p:nvSpPr>
        <p:spPr>
          <a:xfrm>
            <a:off x="1188720" y="1371600"/>
            <a:ext cx="9765792" cy="4773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4D43BB-25E3-4648-AD2D-449A84046011}"/>
              </a:ext>
            </a:extLst>
          </p:cNvPr>
          <p:cNvGrpSpPr>
            <a:grpSpLocks noChangeAspect="1"/>
          </p:cNvGrpSpPr>
          <p:nvPr/>
        </p:nvGrpSpPr>
        <p:grpSpPr>
          <a:xfrm>
            <a:off x="1487900" y="1711007"/>
            <a:ext cx="8640000" cy="4144286"/>
            <a:chOff x="2145600" y="2244888"/>
            <a:chExt cx="6400800" cy="307022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0D63F9-5C56-CB45-A048-228F02E05646}"/>
                </a:ext>
              </a:extLst>
            </p:cNvPr>
            <p:cNvGrpSpPr/>
            <p:nvPr/>
          </p:nvGrpSpPr>
          <p:grpSpPr>
            <a:xfrm>
              <a:off x="2145600" y="2244888"/>
              <a:ext cx="6400800" cy="3070225"/>
              <a:chOff x="-486071" y="-1401"/>
              <a:chExt cx="11851392" cy="568662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C5059EC-4DF5-6E44-8C8D-FCC0856B024D}"/>
                  </a:ext>
                </a:extLst>
              </p:cNvPr>
              <p:cNvSpPr/>
              <p:nvPr/>
            </p:nvSpPr>
            <p:spPr>
              <a:xfrm>
                <a:off x="-486071" y="-1401"/>
                <a:ext cx="11851375" cy="568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F95769B7-AFB7-AD43-AA68-4A3361A08A5B}"/>
                  </a:ext>
                </a:extLst>
              </p:cNvPr>
              <p:cNvSpPr/>
              <p:nvPr/>
            </p:nvSpPr>
            <p:spPr>
              <a:xfrm>
                <a:off x="5057625" y="3078544"/>
                <a:ext cx="1651000" cy="8350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213" extrusionOk="0">
                    <a:moveTo>
                      <a:pt x="211" y="63"/>
                    </a:moveTo>
                    <a:cubicBezTo>
                      <a:pt x="210" y="63"/>
                      <a:pt x="210" y="63"/>
                      <a:pt x="210" y="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72"/>
                      <a:pt x="94" y="213"/>
                      <a:pt x="211" y="213"/>
                    </a:cubicBezTo>
                    <a:cubicBezTo>
                      <a:pt x="327" y="213"/>
                      <a:pt x="422" y="172"/>
                      <a:pt x="422" y="121"/>
                    </a:cubicBezTo>
                    <a:cubicBezTo>
                      <a:pt x="422" y="0"/>
                      <a:pt x="422" y="0"/>
                      <a:pt x="422" y="0"/>
                    </a:cubicBezTo>
                    <a:lnTo>
                      <a:pt x="211" y="6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4FEAE541-B803-BC4E-B0C7-1255188DD1AA}"/>
                  </a:ext>
                </a:extLst>
              </p:cNvPr>
              <p:cNvSpPr/>
              <p:nvPr/>
            </p:nvSpPr>
            <p:spPr>
              <a:xfrm>
                <a:off x="4636937" y="2604674"/>
                <a:ext cx="2468562" cy="739775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466" extrusionOk="0">
                    <a:moveTo>
                      <a:pt x="779" y="0"/>
                    </a:moveTo>
                    <a:lnTo>
                      <a:pt x="0" y="232"/>
                    </a:lnTo>
                    <a:lnTo>
                      <a:pt x="779" y="466"/>
                    </a:lnTo>
                    <a:lnTo>
                      <a:pt x="1555" y="232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GB" sz="3600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20F0036D-3083-CB42-9599-EEE31D206BF4}"/>
                  </a:ext>
                </a:extLst>
              </p:cNvPr>
              <p:cNvSpPr/>
              <p:nvPr/>
            </p:nvSpPr>
            <p:spPr>
              <a:xfrm>
                <a:off x="5374331" y="3280157"/>
                <a:ext cx="547687" cy="712787"/>
              </a:xfrm>
              <a:custGeom>
                <a:avLst/>
                <a:gdLst/>
                <a:ahLst/>
                <a:cxnLst/>
                <a:rect l="l" t="t" r="r" b="b"/>
                <a:pathLst>
                  <a:path w="140" h="182" extrusionOk="0">
                    <a:moveTo>
                      <a:pt x="133" y="0"/>
                    </a:moveTo>
                    <a:cubicBezTo>
                      <a:pt x="128" y="0"/>
                      <a:pt x="125" y="4"/>
                      <a:pt x="125" y="8"/>
                    </a:cubicBezTo>
                    <a:cubicBezTo>
                      <a:pt x="10" y="63"/>
                      <a:pt x="10" y="63"/>
                      <a:pt x="10" y="63"/>
                    </a:cubicBezTo>
                    <a:cubicBezTo>
                      <a:pt x="9" y="64"/>
                      <a:pt x="8" y="65"/>
                      <a:pt x="8" y="66"/>
                    </a:cubicBezTo>
                    <a:cubicBezTo>
                      <a:pt x="8" y="138"/>
                      <a:pt x="8" y="138"/>
                      <a:pt x="8" y="138"/>
                    </a:cubicBezTo>
                    <a:cubicBezTo>
                      <a:pt x="5" y="139"/>
                      <a:pt x="3" y="142"/>
                      <a:pt x="3" y="145"/>
                    </a:cubicBezTo>
                    <a:cubicBezTo>
                      <a:pt x="3" y="148"/>
                      <a:pt x="5" y="151"/>
                      <a:pt x="7" y="152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0" y="179"/>
                      <a:pt x="4" y="182"/>
                      <a:pt x="12" y="182"/>
                    </a:cubicBezTo>
                    <a:cubicBezTo>
                      <a:pt x="18" y="182"/>
                      <a:pt x="24" y="179"/>
                      <a:pt x="24" y="179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8" y="150"/>
                      <a:pt x="20" y="148"/>
                      <a:pt x="20" y="145"/>
                    </a:cubicBezTo>
                    <a:cubicBezTo>
                      <a:pt x="20" y="142"/>
                      <a:pt x="18" y="139"/>
                      <a:pt x="15" y="138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28" y="14"/>
                      <a:pt x="128" y="14"/>
                      <a:pt x="128" y="14"/>
                    </a:cubicBezTo>
                    <a:cubicBezTo>
                      <a:pt x="129" y="15"/>
                      <a:pt x="131" y="16"/>
                      <a:pt x="133" y="16"/>
                    </a:cubicBezTo>
                    <a:cubicBezTo>
                      <a:pt x="137" y="16"/>
                      <a:pt x="140" y="12"/>
                      <a:pt x="140" y="8"/>
                    </a:cubicBezTo>
                    <a:cubicBezTo>
                      <a:pt x="140" y="4"/>
                      <a:pt x="137" y="0"/>
                      <a:pt x="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2CE9DD5-FBC3-4B4A-AB17-D24783FFBEBD}"/>
                  </a:ext>
                </a:extLst>
              </p:cNvPr>
              <p:cNvSpPr/>
              <p:nvPr/>
            </p:nvSpPr>
            <p:spPr>
              <a:xfrm>
                <a:off x="8692206" y="3357944"/>
                <a:ext cx="395287" cy="9525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43" extrusionOk="0">
                    <a:moveTo>
                      <a:pt x="0" y="0"/>
                    </a:moveTo>
                    <a:cubicBezTo>
                      <a:pt x="47" y="76"/>
                      <a:pt x="80" y="158"/>
                      <a:pt x="101" y="243"/>
                    </a:cubicBezTo>
                  </a:path>
                </a:pathLst>
              </a:custGeom>
              <a:noFill/>
              <a:ln w="71425" cap="rnd" cmpd="sng">
                <a:solidFill>
                  <a:srgbClr val="594F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766567E2-E5DC-2B4E-B549-36D87A547E33}"/>
                  </a:ext>
                </a:extLst>
              </p:cNvPr>
              <p:cNvSpPr/>
              <p:nvPr/>
            </p:nvSpPr>
            <p:spPr>
              <a:xfrm>
                <a:off x="6637981" y="1870457"/>
                <a:ext cx="985837" cy="41116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05" extrusionOk="0">
                    <a:moveTo>
                      <a:pt x="0" y="0"/>
                    </a:moveTo>
                    <a:cubicBezTo>
                      <a:pt x="88" y="21"/>
                      <a:pt x="174" y="56"/>
                      <a:pt x="252" y="105"/>
                    </a:cubicBezTo>
                  </a:path>
                </a:pathLst>
              </a:custGeom>
              <a:noFill/>
              <a:ln w="71425" cap="rnd" cmpd="sng">
                <a:solidFill>
                  <a:srgbClr val="594F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696683A7-0D61-B74E-B488-9DE45A54506F}"/>
                  </a:ext>
                </a:extLst>
              </p:cNvPr>
              <p:cNvSpPr/>
              <p:nvPr/>
            </p:nvSpPr>
            <p:spPr>
              <a:xfrm>
                <a:off x="4145606" y="1870457"/>
                <a:ext cx="98266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04" extrusionOk="0">
                    <a:moveTo>
                      <a:pt x="0" y="104"/>
                    </a:moveTo>
                    <a:cubicBezTo>
                      <a:pt x="78" y="56"/>
                      <a:pt x="163" y="21"/>
                      <a:pt x="251" y="0"/>
                    </a:cubicBezTo>
                  </a:path>
                </a:pathLst>
              </a:custGeom>
              <a:noFill/>
              <a:ln w="71425" cap="rnd" cmpd="sng">
                <a:solidFill>
                  <a:srgbClr val="594F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5FD92A9A-76FE-CD4A-B1CF-145D0B3F5D03}"/>
                  </a:ext>
                </a:extLst>
              </p:cNvPr>
              <p:cNvSpPr/>
              <p:nvPr/>
            </p:nvSpPr>
            <p:spPr>
              <a:xfrm>
                <a:off x="2678756" y="3362707"/>
                <a:ext cx="390525" cy="942975"/>
              </a:xfrm>
              <a:custGeom>
                <a:avLst/>
                <a:gdLst/>
                <a:ahLst/>
                <a:cxnLst/>
                <a:rect l="l" t="t" r="r" b="b"/>
                <a:pathLst>
                  <a:path w="100" h="241" extrusionOk="0">
                    <a:moveTo>
                      <a:pt x="0" y="241"/>
                    </a:moveTo>
                    <a:cubicBezTo>
                      <a:pt x="21" y="157"/>
                      <a:pt x="54" y="76"/>
                      <a:pt x="100" y="0"/>
                    </a:cubicBezTo>
                  </a:path>
                </a:pathLst>
              </a:custGeom>
              <a:noFill/>
              <a:ln w="71425" cap="rnd" cmpd="sng">
                <a:solidFill>
                  <a:srgbClr val="594F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84C3C280-AC40-3148-BD0F-ABB9CF7884E9}"/>
                  </a:ext>
                </a:extLst>
              </p:cNvPr>
              <p:cNvSpPr/>
              <p:nvPr/>
            </p:nvSpPr>
            <p:spPr>
              <a:xfrm>
                <a:off x="7550794" y="2089532"/>
                <a:ext cx="1322387" cy="132397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38" extrusionOk="0">
                    <a:moveTo>
                      <a:pt x="278" y="278"/>
                    </a:moveTo>
                    <a:cubicBezTo>
                      <a:pt x="218" y="338"/>
                      <a:pt x="120" y="338"/>
                      <a:pt x="60" y="278"/>
                    </a:cubicBezTo>
                    <a:cubicBezTo>
                      <a:pt x="0" y="218"/>
                      <a:pt x="0" y="120"/>
                      <a:pt x="60" y="60"/>
                    </a:cubicBezTo>
                    <a:cubicBezTo>
                      <a:pt x="120" y="0"/>
                      <a:pt x="218" y="0"/>
                      <a:pt x="278" y="60"/>
                    </a:cubicBezTo>
                    <a:cubicBezTo>
                      <a:pt x="338" y="120"/>
                      <a:pt x="338" y="218"/>
                      <a:pt x="278" y="278"/>
                    </a:cubicBezTo>
                    <a:close/>
                  </a:path>
                </a:pathLst>
              </a:cu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0D95E9D-9094-894B-9284-88B4252DA782}"/>
                  </a:ext>
                </a:extLst>
              </p:cNvPr>
              <p:cNvSpPr/>
              <p:nvPr/>
            </p:nvSpPr>
            <p:spPr>
              <a:xfrm>
                <a:off x="8574731" y="4478719"/>
                <a:ext cx="1206500" cy="1206500"/>
              </a:xfrm>
              <a:prstGeom prst="ellipse">
                <a:avLst/>
              </a:prstGeom>
              <a:solidFill>
                <a:srgbClr val="FF71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BE565EF-C8E2-CA45-B684-CEBC1D5512AF}"/>
                  </a:ext>
                </a:extLst>
              </p:cNvPr>
              <p:cNvSpPr/>
              <p:nvPr/>
            </p:nvSpPr>
            <p:spPr>
              <a:xfrm>
                <a:off x="1985019" y="4478719"/>
                <a:ext cx="1206500" cy="1206500"/>
              </a:xfrm>
              <a:prstGeom prst="ellipse">
                <a:avLst/>
              </a:prstGeom>
              <a:solidFill>
                <a:srgbClr val="8C0F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F3535790-BA6D-8741-9696-0CF285048D30}"/>
                  </a:ext>
                </a:extLst>
              </p:cNvPr>
              <p:cNvSpPr/>
              <p:nvPr/>
            </p:nvSpPr>
            <p:spPr>
              <a:xfrm>
                <a:off x="2893069" y="2089532"/>
                <a:ext cx="1322387" cy="1323975"/>
              </a:xfrm>
              <a:custGeom>
                <a:avLst/>
                <a:gdLst/>
                <a:ahLst/>
                <a:cxnLst/>
                <a:rect l="l" t="t" r="r" b="b"/>
                <a:pathLst>
                  <a:path w="338" h="338" extrusionOk="0">
                    <a:moveTo>
                      <a:pt x="278" y="60"/>
                    </a:moveTo>
                    <a:cubicBezTo>
                      <a:pt x="338" y="120"/>
                      <a:pt x="338" y="218"/>
                      <a:pt x="278" y="278"/>
                    </a:cubicBezTo>
                    <a:cubicBezTo>
                      <a:pt x="217" y="338"/>
                      <a:pt x="120" y="338"/>
                      <a:pt x="60" y="278"/>
                    </a:cubicBezTo>
                    <a:cubicBezTo>
                      <a:pt x="0" y="218"/>
                      <a:pt x="0" y="120"/>
                      <a:pt x="60" y="60"/>
                    </a:cubicBezTo>
                    <a:cubicBezTo>
                      <a:pt x="120" y="0"/>
                      <a:pt x="217" y="0"/>
                      <a:pt x="278" y="60"/>
                    </a:cubicBezTo>
                    <a:close/>
                  </a:path>
                </a:pathLst>
              </a:custGeom>
              <a:solidFill>
                <a:srgbClr val="005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6C9D4CB-BDBF-D040-86B2-FB20F202926A}"/>
                  </a:ext>
                </a:extLst>
              </p:cNvPr>
              <p:cNvSpPr/>
              <p:nvPr/>
            </p:nvSpPr>
            <p:spPr>
              <a:xfrm>
                <a:off x="5280669" y="1181482"/>
                <a:ext cx="1204912" cy="1204912"/>
              </a:xfrm>
              <a:prstGeom prst="ellipse">
                <a:avLst/>
              </a:prstGeom>
              <a:solidFill>
                <a:srgbClr val="01B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/>
                <a:r>
                  <a:rPr lang="en-IE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53199CFA-E2DB-D94A-804C-F01102697F36}"/>
                  </a:ext>
                </a:extLst>
              </p:cNvPr>
              <p:cNvSpPr/>
              <p:nvPr/>
            </p:nvSpPr>
            <p:spPr>
              <a:xfrm>
                <a:off x="3775461" y="-1401"/>
                <a:ext cx="4302003" cy="915987"/>
              </a:xfrm>
              <a:prstGeom prst="roundRect">
                <a:avLst>
                  <a:gd name="adj" fmla="val 16667"/>
                </a:avLst>
              </a:prstGeom>
              <a:solidFill>
                <a:srgbClr val="01BDF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IE" sz="1400" b="1" dirty="0">
                    <a:solidFill>
                      <a:srgbClr val="FFFFFF"/>
                    </a:solidFill>
                    <a:effectLst/>
                    <a:latin typeface="Avenir" panose="02000503020000020003" pitchFamily="2" charset="0"/>
                    <a:ea typeface="Avenir" panose="02000503020000020003" pitchFamily="2" charset="0"/>
                    <a:cs typeface="Avenir" panose="02000503020000020003" pitchFamily="2" charset="0"/>
                  </a:rPr>
                  <a:t>ONLINE LEARNING SYNCHRONOUS AND ASYNCHRONOUS </a:t>
                </a:r>
                <a:endParaRPr lang="en-IE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FCA60F50-4993-2249-B918-C5FE3AFB9D29}"/>
                  </a:ext>
                </a:extLst>
              </p:cNvPr>
              <p:cNvSpPr/>
              <p:nvPr/>
            </p:nvSpPr>
            <p:spPr>
              <a:xfrm>
                <a:off x="4575548" y="3972307"/>
                <a:ext cx="2610391" cy="915988"/>
              </a:xfrm>
              <a:prstGeom prst="roundRect">
                <a:avLst>
                  <a:gd name="adj" fmla="val 16667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IE" sz="1400" b="1" dirty="0">
                    <a:solidFill>
                      <a:srgbClr val="FFFFFF"/>
                    </a:solidFill>
                    <a:effectLst/>
                    <a:latin typeface="Avenir" panose="02000503020000020003" pitchFamily="2" charset="0"/>
                    <a:ea typeface="Avenir" panose="02000503020000020003" pitchFamily="2" charset="0"/>
                    <a:cs typeface="Avenir" panose="02000503020000020003" pitchFamily="2" charset="0"/>
                  </a:rPr>
                  <a:t>STUDENT-CENTRED METHODOLOGIES</a:t>
                </a:r>
                <a:endParaRPr lang="en-IE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072B9D22-2748-F44E-919F-A895659CAD1A}"/>
                  </a:ext>
                </a:extLst>
              </p:cNvPr>
              <p:cNvSpPr/>
              <p:nvPr/>
            </p:nvSpPr>
            <p:spPr>
              <a:xfrm>
                <a:off x="-486071" y="3673782"/>
                <a:ext cx="2365427" cy="1214514"/>
              </a:xfrm>
              <a:prstGeom prst="roundRect">
                <a:avLst>
                  <a:gd name="adj" fmla="val 16667"/>
                </a:avLst>
              </a:prstGeom>
              <a:solidFill>
                <a:srgbClr val="8C0F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IE" sz="1400" b="1" dirty="0">
                    <a:solidFill>
                      <a:srgbClr val="FFFFFF"/>
                    </a:solidFill>
                    <a:effectLst/>
                    <a:latin typeface="Avenir" panose="02000503020000020003" pitchFamily="2" charset="0"/>
                    <a:ea typeface="Avenir" panose="02000503020000020003" pitchFamily="2" charset="0"/>
                    <a:cs typeface="Avenir" panose="02000503020000020003" pitchFamily="2" charset="0"/>
                  </a:rPr>
                  <a:t>INCLUSION AND ACCESSIBILITY</a:t>
                </a:r>
                <a:endParaRPr lang="en-IE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FEE7E3D3-5C71-B548-A2B9-C20DA38B6C7E}"/>
                  </a:ext>
                </a:extLst>
              </p:cNvPr>
              <p:cNvSpPr/>
              <p:nvPr/>
            </p:nvSpPr>
            <p:spPr>
              <a:xfrm>
                <a:off x="369856" y="1360869"/>
                <a:ext cx="2610391" cy="915988"/>
              </a:xfrm>
              <a:prstGeom prst="roundRect">
                <a:avLst>
                  <a:gd name="adj" fmla="val 16667"/>
                </a:avLst>
              </a:prstGeom>
              <a:solidFill>
                <a:srgbClr val="00549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IE" sz="1600" b="1" dirty="0">
                    <a:solidFill>
                      <a:srgbClr val="FFFFFF"/>
                    </a:solidFill>
                    <a:effectLst/>
                    <a:latin typeface="Avenir" panose="02000503020000020003" pitchFamily="2" charset="0"/>
                    <a:ea typeface="Avenir" panose="02000503020000020003" pitchFamily="2" charset="0"/>
                    <a:cs typeface="Avenir" panose="02000503020000020003" pitchFamily="2" charset="0"/>
                  </a:rPr>
                  <a:t>STEAM LEARNING</a:t>
                </a:r>
                <a:endParaRPr lang="en-IE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2DCF21D9-BF48-6944-BC98-F6857CA46F80}"/>
                  </a:ext>
                </a:extLst>
              </p:cNvPr>
              <p:cNvSpPr/>
              <p:nvPr/>
            </p:nvSpPr>
            <p:spPr>
              <a:xfrm>
                <a:off x="8574732" y="1181481"/>
                <a:ext cx="2725029" cy="915989"/>
              </a:xfrm>
              <a:prstGeom prst="roundRect">
                <a:avLst>
                  <a:gd name="adj" fmla="val 16667"/>
                </a:avLst>
              </a:prstGeom>
              <a:solidFill>
                <a:srgbClr val="5481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IE" b="1" dirty="0">
                    <a:solidFill>
                      <a:srgbClr val="FFFFFF"/>
                    </a:solidFill>
                    <a:effectLst/>
                    <a:latin typeface="Avenir" panose="02000503020000020003" pitchFamily="2" charset="0"/>
                    <a:ea typeface="Avenir" panose="02000503020000020003" pitchFamily="2" charset="0"/>
                    <a:cs typeface="Avenir" panose="02000503020000020003" pitchFamily="2" charset="0"/>
                  </a:rPr>
                  <a:t>ASSESSMENT</a:t>
                </a:r>
                <a:endParaRPr lang="en-IE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64730B69-16DC-DB46-9FD7-6E14E6A2A490}"/>
                  </a:ext>
                </a:extLst>
              </p:cNvPr>
              <p:cNvSpPr/>
              <p:nvPr/>
            </p:nvSpPr>
            <p:spPr>
              <a:xfrm>
                <a:off x="9496360" y="3339428"/>
                <a:ext cx="1868961" cy="1139288"/>
              </a:xfrm>
              <a:prstGeom prst="roundRect">
                <a:avLst>
                  <a:gd name="adj" fmla="val 16667"/>
                </a:avLst>
              </a:prstGeom>
              <a:solidFill>
                <a:srgbClr val="FF71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IE" sz="1200" b="1" dirty="0">
                    <a:solidFill>
                      <a:srgbClr val="FFFFFF"/>
                    </a:solidFill>
                    <a:effectLst/>
                    <a:latin typeface="Avenir" panose="02000503020000020003" pitchFamily="2" charset="0"/>
                    <a:ea typeface="Avenir" panose="02000503020000020003" pitchFamily="2" charset="0"/>
                    <a:cs typeface="Avenir" panose="02000503020000020003" pitchFamily="2" charset="0"/>
                  </a:rPr>
                  <a:t>OER AND AUTHORING TOOLS</a:t>
                </a:r>
                <a:endParaRPr lang="en-IE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pic>
            <p:nvPicPr>
              <p:cNvPr id="26" name="Shape 62" descr="Cheers with solid fill">
                <a:extLst>
                  <a:ext uri="{FF2B5EF4-FFF2-40B4-BE49-F238E27FC236}">
                    <a16:creationId xmlns:a16="http://schemas.microsoft.com/office/drawing/2014/main" id="{46C7C76F-C171-374C-B08F-DA17FF76BCC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094140" y="4604925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Shape 63" descr="DNA with solid fill">
                <a:extLst>
                  <a:ext uri="{FF2B5EF4-FFF2-40B4-BE49-F238E27FC236}">
                    <a16:creationId xmlns:a16="http://schemas.microsoft.com/office/drawing/2014/main" id="{95AAC266-BB69-4B4B-8A25-E6B4E694981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025393" y="2361494"/>
                <a:ext cx="342594" cy="34259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8" name="Shape 64" descr="Bridge scene with solid fill">
                <a:extLst>
                  <a:ext uri="{FF2B5EF4-FFF2-40B4-BE49-F238E27FC236}">
                    <a16:creationId xmlns:a16="http://schemas.microsoft.com/office/drawing/2014/main" id="{28E2551C-4E4C-A74C-B8C2-FD458C0F1F57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114477" y="2752072"/>
                <a:ext cx="486555" cy="4865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9" name="Shape 65" descr="Telescope outline">
                <a:extLst>
                  <a:ext uri="{FF2B5EF4-FFF2-40B4-BE49-F238E27FC236}">
                    <a16:creationId xmlns:a16="http://schemas.microsoft.com/office/drawing/2014/main" id="{39BC1984-0416-8045-A051-A1896D9156A4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236560" y="2146512"/>
                <a:ext cx="538901" cy="5389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Shape 66" descr="Palette with solid fill">
                <a:extLst>
                  <a:ext uri="{FF2B5EF4-FFF2-40B4-BE49-F238E27FC236}">
                    <a16:creationId xmlns:a16="http://schemas.microsoft.com/office/drawing/2014/main" id="{D18D3518-C454-9A47-9FB9-C1B99AFE006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615135" y="2630973"/>
                <a:ext cx="538901" cy="5389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Shape 67" descr="Trigonometry outline">
                <a:extLst>
                  <a:ext uri="{FF2B5EF4-FFF2-40B4-BE49-F238E27FC236}">
                    <a16:creationId xmlns:a16="http://schemas.microsoft.com/office/drawing/2014/main" id="{C6F4B405-7D5D-7246-B807-B8F1FF15EAC7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3681584" y="2264964"/>
                <a:ext cx="486555" cy="48655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Shape 68" descr="Call centre outline">
                <a:extLst>
                  <a:ext uri="{FF2B5EF4-FFF2-40B4-BE49-F238E27FC236}">
                    <a16:creationId xmlns:a16="http://schemas.microsoft.com/office/drawing/2014/main" id="{7EC87A42-73AF-7747-86DA-96D62268F8FA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821523" y="1355795"/>
                <a:ext cx="559993" cy="5599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Shape 69" descr="Programmer female outline">
                <a:extLst>
                  <a:ext uri="{FF2B5EF4-FFF2-40B4-BE49-F238E27FC236}">
                    <a16:creationId xmlns:a16="http://schemas.microsoft.com/office/drawing/2014/main" id="{BC29E20A-0FB2-F446-B7F6-F2A86F3C2A0B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5361158" y="1490840"/>
                <a:ext cx="619327" cy="61932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Shape 70" descr="Clipboard Partially Crossed with solid fill">
                <a:extLst>
                  <a:ext uri="{FF2B5EF4-FFF2-40B4-BE49-F238E27FC236}">
                    <a16:creationId xmlns:a16="http://schemas.microsoft.com/office/drawing/2014/main" id="{30ABE186-40FD-CC48-AF2E-4CF76734637F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7754787" y="2228213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Shape 71" descr="Blueprint with solid fill">
                <a:extLst>
                  <a:ext uri="{FF2B5EF4-FFF2-40B4-BE49-F238E27FC236}">
                    <a16:creationId xmlns:a16="http://schemas.microsoft.com/office/drawing/2014/main" id="{BFED5898-ADD5-B742-9232-6E5E89127940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8720781" y="4545394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37" name="Picture 36" descr="A picture containing chart&#10;&#10;Description automatically generated">
            <a:extLst>
              <a:ext uri="{FF2B5EF4-FFF2-40B4-BE49-F238E27FC236}">
                <a16:creationId xmlns:a16="http://schemas.microsoft.com/office/drawing/2014/main" id="{62DB3BE7-948A-AF4C-8B52-31FC74FD8B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0390" y="6186414"/>
            <a:ext cx="2355019" cy="595522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C063FCA4-5870-784A-9358-C01618ECE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340" y="6159448"/>
            <a:ext cx="3016959" cy="61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849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E1ECD5-8866-AE4C-8642-974DC32DD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Co-funded by the EU (Horizon 2020 Programme) | powered by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1F004B-22CE-054E-9721-2FEF23C9C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384" y="1594757"/>
            <a:ext cx="5346593" cy="45365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212DA7-B4D5-4C49-BACE-6226029A7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178" y="1594758"/>
            <a:ext cx="6169207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333B9E-3AD6-3B4F-96A9-454ED8D236C5}"/>
              </a:ext>
            </a:extLst>
          </p:cNvPr>
          <p:cNvSpPr/>
          <p:nvPr/>
        </p:nvSpPr>
        <p:spPr>
          <a:xfrm>
            <a:off x="2991676" y="443559"/>
            <a:ext cx="65936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 w="0"/>
                <a:solidFill>
                  <a:srgbClr val="F79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Inquiry Based Learning</a:t>
            </a:r>
          </a:p>
        </p:txBody>
      </p:sp>
    </p:spTree>
    <p:extLst>
      <p:ext uri="{BB962C8B-B14F-4D97-AF65-F5344CB8AC3E}">
        <p14:creationId xmlns:p14="http://schemas.microsoft.com/office/powerpoint/2010/main" val="4104533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2AA4D2B-07BD-DF40-9B8C-BB5983893A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535" y="2271712"/>
            <a:ext cx="2034592" cy="4486275"/>
          </a:xfrm>
          <a:prstGeom prst="rect">
            <a:avLst/>
          </a:prstGeom>
        </p:spPr>
      </p:pic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572856B6-2E39-5E4D-805C-C1F2059BB6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773" y="1985962"/>
            <a:ext cx="2446337" cy="4600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54BF8B-B7D7-8845-9EC1-A1FAE10197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83" b="-7652"/>
          <a:stretch/>
        </p:blipFill>
        <p:spPr>
          <a:xfrm>
            <a:off x="2901694" y="580132"/>
            <a:ext cx="5985198" cy="5493108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AB09EB-C701-EA49-9E49-284B3EE1A3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037108">
            <a:off x="183329" y="399169"/>
            <a:ext cx="2061171" cy="1051197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644394-57A1-4D45-A128-4F81D186F6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545" y="4880491"/>
            <a:ext cx="1877496" cy="187749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79706B4-9BE7-F74A-8085-FFC143E60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972037">
            <a:off x="10349530" y="719963"/>
            <a:ext cx="1160565" cy="11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23AC5FD-D130-A64E-B0D6-15C1871FBCF8}"/>
              </a:ext>
            </a:extLst>
          </p:cNvPr>
          <p:cNvGrpSpPr/>
          <p:nvPr/>
        </p:nvGrpSpPr>
        <p:grpSpPr>
          <a:xfrm>
            <a:off x="3811693" y="1455942"/>
            <a:ext cx="4158507" cy="1030728"/>
            <a:chOff x="2581877" y="2824414"/>
            <a:chExt cx="7974657" cy="2000550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954A1AEE-D298-4740-AF9B-70908EF2A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1877" y="2827139"/>
              <a:ext cx="1993419" cy="1995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0C4F208D-6CC1-C844-AA6C-EE6BE763DA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296" y="2830564"/>
              <a:ext cx="1994400" cy="19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927333A5-F1CB-E449-8D26-1F6A871B9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8715" y="2827139"/>
              <a:ext cx="1994400" cy="19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3A1523A9-3AB3-954A-A26E-14EB964174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2134" y="2824414"/>
              <a:ext cx="1994400" cy="199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31582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DAEC201-2E6D-E646-BD8F-1764ADFEA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073" y="1085061"/>
            <a:ext cx="9869214" cy="46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7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2"/>
    </mc:Choice>
    <mc:Fallback xmlns="">
      <p:transition spd="slow" advTm="2061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752C4B-B6DD-994C-B061-F7A9A0DEC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155" y="685522"/>
            <a:ext cx="10309860" cy="13589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8D1E12-B188-AD4B-8B8B-3AEF12B7B66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03"/>
          <a:stretch/>
        </p:blipFill>
        <p:spPr>
          <a:xfrm>
            <a:off x="1089154" y="1328666"/>
            <a:ext cx="3532557" cy="715756"/>
          </a:xfrm>
        </p:spPr>
      </p:pic>
      <p:pic>
        <p:nvPicPr>
          <p:cNvPr id="10" name="Picture 9" descr="A picture containing text, blue, sign, screenshot&#10;&#10;Description automatically generated">
            <a:extLst>
              <a:ext uri="{FF2B5EF4-FFF2-40B4-BE49-F238E27FC236}">
                <a16:creationId xmlns:a16="http://schemas.microsoft.com/office/drawing/2014/main" id="{33F58AF3-E3F5-0349-8725-E1902BC426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6114" y="1343645"/>
            <a:ext cx="3454985" cy="67945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E86EBDA-9991-3B47-BD21-EACEC9B80251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1711" y="1364972"/>
            <a:ext cx="3314700" cy="679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FC0D3-0ACA-1541-B18B-AAF08E3A1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788" y="67329"/>
            <a:ext cx="9833548" cy="61819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Optima" panose="02000503060000020004" pitchFamily="2" charset="0"/>
              </a:rPr>
              <a:t>UNIVERSAL DESIGN FOR 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7454B3-07D1-464E-B8B3-50E386A61A90}"/>
              </a:ext>
            </a:extLst>
          </p:cNvPr>
          <p:cNvSpPr txBox="1"/>
          <p:nvPr/>
        </p:nvSpPr>
        <p:spPr>
          <a:xfrm>
            <a:off x="1089155" y="4134678"/>
            <a:ext cx="283266" cy="369332"/>
          </a:xfrm>
          <a:prstGeom prst="rect">
            <a:avLst/>
          </a:prstGeom>
          <a:solidFill>
            <a:srgbClr val="3C834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AD957C-F64F-4F4A-8456-3E1D11F7476A}"/>
              </a:ext>
            </a:extLst>
          </p:cNvPr>
          <p:cNvSpPr txBox="1"/>
          <p:nvPr/>
        </p:nvSpPr>
        <p:spPr>
          <a:xfrm rot="5400000">
            <a:off x="5028205" y="4048702"/>
            <a:ext cx="205961" cy="281059"/>
          </a:xfrm>
          <a:prstGeom prst="rect">
            <a:avLst/>
          </a:prstGeom>
          <a:solidFill>
            <a:srgbClr val="812867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6678BE-D04D-404F-8CD2-C69AAE9DEB00}"/>
              </a:ext>
            </a:extLst>
          </p:cNvPr>
          <p:cNvSpPr txBox="1"/>
          <p:nvPr/>
        </p:nvSpPr>
        <p:spPr>
          <a:xfrm>
            <a:off x="7907428" y="4070350"/>
            <a:ext cx="283266" cy="369332"/>
          </a:xfrm>
          <a:prstGeom prst="rect">
            <a:avLst/>
          </a:prstGeom>
          <a:solidFill>
            <a:srgbClr val="1B5D9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2039080-89D5-7C4B-A971-0F2A3411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942" y="2144506"/>
            <a:ext cx="6087967" cy="457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7BCAC0-B99E-1440-B61A-DAB830E8C4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35531">
            <a:off x="239948" y="2811993"/>
            <a:ext cx="3211031" cy="91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46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orkin It">
            <a:extLst>
              <a:ext uri="{FF2B5EF4-FFF2-40B4-BE49-F238E27FC236}">
                <a16:creationId xmlns:a16="http://schemas.microsoft.com/office/drawing/2014/main" id="{CC9C57CC-933A-3045-A22C-9A477DD2E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6EA31C-FB0A-AC48-B91D-1A326A061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Do you really think all this is necessary !?!?!?
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4EEF211B-5992-D141-BB24-03049846003E}"/>
              </a:ext>
            </a:extLst>
          </p:cNvPr>
          <p:cNvSpPr/>
          <p:nvPr/>
        </p:nvSpPr>
        <p:spPr>
          <a:xfrm>
            <a:off x="838200" y="2434201"/>
            <a:ext cx="3822189" cy="3742762"/>
          </a:xfrm>
          <a:prstGeom prst="wedgeEllipseCallout">
            <a:avLst>
              <a:gd name="adj1" fmla="val 109766"/>
              <a:gd name="adj2" fmla="val -576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tx1"/>
                </a:solidFill>
              </a:rPr>
              <a:t>yes!!!!
I never said being a teacher is an easy task.</a:t>
            </a:r>
            <a:r>
              <a:rPr lang="en-US" sz="2000" dirty="0">
                <a:solidFill>
                  <a:schemeClr val="tx1"/>
                </a:solidFill>
              </a:rPr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833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5"/>
    </mc:Choice>
    <mc:Fallback xmlns="">
      <p:transition spd="slow" advTm="28155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791BD-4A14-EF4E-9229-8072021BE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The most important profession in the world !!!!!
</a:t>
            </a: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 descr="Clientmoji">
            <a:extLst>
              <a:ext uri="{FF2B5EF4-FFF2-40B4-BE49-F238E27FC236}">
                <a16:creationId xmlns:a16="http://schemas.microsoft.com/office/drawing/2014/main" id="{08685187-B813-E64A-9150-5696EFCB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6000" y="699753"/>
            <a:ext cx="5459470" cy="545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7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83"/>
    </mc:Choice>
    <mc:Fallback xmlns="">
      <p:transition spd="slow" advTm="22683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6CC3-08A5-CC4E-AD72-B9710E04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84" y="466281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Empowering with hands-on data</a:t>
            </a:r>
          </a:p>
        </p:txBody>
      </p:sp>
      <p:pic>
        <p:nvPicPr>
          <p:cNvPr id="4098" name="Picture 2" descr="Resultado de imagem para m87 event horizon telescope">
            <a:extLst>
              <a:ext uri="{FF2B5EF4-FFF2-40B4-BE49-F238E27FC236}">
                <a16:creationId xmlns:a16="http://schemas.microsoft.com/office/drawing/2014/main" id="{58ED3D04-4371-8B44-A0DC-6B1DA6040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0040" y="423945"/>
            <a:ext cx="11496821" cy="376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DE6D6F-0115-D64C-A557-7D8A251E2A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192674"/>
            <a:ext cx="3028088" cy="105573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71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6"/>
    </mc:Choice>
    <mc:Fallback xmlns="">
      <p:transition spd="slow" advTm="571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>
            <a:extLst>
              <a:ext uri="{FF2B5EF4-FFF2-40B4-BE49-F238E27FC236}">
                <a16:creationId xmlns:a16="http://schemas.microsoft.com/office/drawing/2014/main" id="{43C8F061-7E75-1D4D-ADB5-DB956F0AB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5197" y="1850984"/>
            <a:ext cx="2704957" cy="100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E284AD-10E9-3943-B338-FBE02B161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85919" y="1351017"/>
            <a:ext cx="2143033" cy="4351338"/>
          </a:xfrm>
        </p:spPr>
      </p:pic>
      <p:sp>
        <p:nvSpPr>
          <p:cNvPr id="7" name="Oval Callout 6">
            <a:extLst>
              <a:ext uri="{FF2B5EF4-FFF2-40B4-BE49-F238E27FC236}">
                <a16:creationId xmlns:a16="http://schemas.microsoft.com/office/drawing/2014/main" id="{866FB8C7-DC46-9549-B7C4-6524DE5FA4EA}"/>
              </a:ext>
            </a:extLst>
          </p:cNvPr>
          <p:cNvSpPr/>
          <p:nvPr/>
        </p:nvSpPr>
        <p:spPr>
          <a:xfrm>
            <a:off x="4788568" y="288757"/>
            <a:ext cx="4030579" cy="2358189"/>
          </a:xfrm>
          <a:prstGeom prst="wedgeEllipseCallout">
            <a:avLst>
              <a:gd name="adj1" fmla="val 89647"/>
              <a:gd name="adj2" fmla="val 275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Integrating new methodologies is an excellent idea. I think this can completely change the environment in the classroom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DC3D4B-9D71-7F44-8529-6BDDDF97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42" y="1190795"/>
            <a:ext cx="2367785" cy="21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Maker Movement Manifesto: Rules for Innovation in the New World of  Crafters, Hackers, and Tinkerers by Mark Hatch">
            <a:extLst>
              <a:ext uri="{FF2B5EF4-FFF2-40B4-BE49-F238E27FC236}">
                <a16:creationId xmlns:a16="http://schemas.microsoft.com/office/drawing/2014/main" id="{2ACDF856-6F40-074C-8957-641B4C41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761" y="3526686"/>
            <a:ext cx="1179722" cy="188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duhub days 2022 - Events - eduhub">
            <a:extLst>
              <a:ext uri="{FF2B5EF4-FFF2-40B4-BE49-F238E27FC236}">
                <a16:creationId xmlns:a16="http://schemas.microsoft.com/office/drawing/2014/main" id="{10ED22F2-5459-F146-BB72-E35FF037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159" y="4661288"/>
            <a:ext cx="1909035" cy="188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nnovative technology-enhanced learning makes STEM fashionable - Engineers  Ireland">
            <a:extLst>
              <a:ext uri="{FF2B5EF4-FFF2-40B4-BE49-F238E27FC236}">
                <a16:creationId xmlns:a16="http://schemas.microsoft.com/office/drawing/2014/main" id="{BA1F45EB-EFBA-294A-BEA5-A66BB3B3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6968" y="2936483"/>
            <a:ext cx="1909035" cy="12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gamification-engagement">
            <a:extLst>
              <a:ext uri="{FF2B5EF4-FFF2-40B4-BE49-F238E27FC236}">
                <a16:creationId xmlns:a16="http://schemas.microsoft.com/office/drawing/2014/main" id="{6519074F-D48E-0C4D-9DA1-6EF3B7B3B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6380" y="5247394"/>
            <a:ext cx="2464029" cy="132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6F4B56A-2561-6642-94E7-59D7583941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0108" y="228455"/>
            <a:ext cx="2704957" cy="11704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AD64420-F94F-5D46-9954-5357208A18BB}"/>
              </a:ext>
            </a:extLst>
          </p:cNvPr>
          <p:cNvGrpSpPr/>
          <p:nvPr/>
        </p:nvGrpSpPr>
        <p:grpSpPr>
          <a:xfrm>
            <a:off x="7664670" y="2383354"/>
            <a:ext cx="2004309" cy="1886760"/>
            <a:chOff x="2901694" y="3512006"/>
            <a:chExt cx="2790676" cy="25612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87A96D-1961-464A-BE86-D73BFBA67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383" b="-7652"/>
            <a:stretch/>
          </p:blipFill>
          <p:spPr>
            <a:xfrm>
              <a:off x="2901694" y="3512006"/>
              <a:ext cx="2790676" cy="2561233"/>
            </a:xfrm>
            <a:prstGeom prst="ellipse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AD137B4-288C-DA4C-8818-F30B5DE5D5A0}"/>
                </a:ext>
              </a:extLst>
            </p:cNvPr>
            <p:cNvSpPr/>
            <p:nvPr/>
          </p:nvSpPr>
          <p:spPr>
            <a:xfrm>
              <a:off x="3527640" y="5121058"/>
              <a:ext cx="1402259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GB" sz="1600" b="0" cap="none" spc="0" dirty="0">
                  <a:ln w="0"/>
                  <a:solidFill>
                    <a:srgbClr val="B91A5E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ootlight MT Light" panose="0204060206030A020304" pitchFamily="18" charset="77"/>
                </a:rPr>
                <a:t>Design</a:t>
              </a:r>
              <a:r>
                <a:rPr lang="en-GB" sz="16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ootlight MT Light" panose="0204060206030A020304" pitchFamily="18" charset="77"/>
                </a:rPr>
                <a:t> </a:t>
              </a:r>
              <a:r>
                <a:rPr lang="en-GB" sz="1600" b="0" cap="none" spc="0" dirty="0">
                  <a:ln w="0"/>
                  <a:solidFill>
                    <a:srgbClr val="181CBA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ootlight MT Light" panose="0204060206030A020304" pitchFamily="18" charset="77"/>
                </a:rPr>
                <a:t>Thinking</a:t>
              </a:r>
            </a:p>
          </p:txBody>
        </p:sp>
      </p:grpSp>
      <p:pic>
        <p:nvPicPr>
          <p:cNvPr id="3088" name="Picture 16" descr="Universal Design For Learning | based on: tss.uoguelph.ca/ui… | Flickr">
            <a:extLst>
              <a:ext uri="{FF2B5EF4-FFF2-40B4-BE49-F238E27FC236}">
                <a16:creationId xmlns:a16="http://schemas.microsoft.com/office/drawing/2014/main" id="{5BB11AE6-5206-6C4E-A717-0202BE401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1294" y="3050682"/>
            <a:ext cx="2147475" cy="16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012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786" y="-168318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 fontScale="90000"/>
          </a:bodyPr>
          <a:lstStyle/>
          <a:p>
            <a:r>
              <a:rPr lang="en-GB" sz="2800" dirty="0">
                <a:solidFill>
                  <a:schemeClr val="bg1"/>
                </a:solidFill>
                <a:latin typeface="Sketch Block" panose="02000000000000000000" pitchFamily="2" charset="0"/>
              </a:rPr>
              <a:t>Hands-on Universe – developing 21st century skills for over 30 years
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997" y="2272143"/>
            <a:ext cx="4803637" cy="3788830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Supernova</a:t>
            </a:r>
          </a:p>
          <a:p>
            <a:r>
              <a:rPr lang="en-GB" sz="2000" dirty="0">
                <a:solidFill>
                  <a:schemeClr val="bg1"/>
                </a:solidFill>
              </a:rPr>
              <a:t>Asteroids</a:t>
            </a:r>
          </a:p>
          <a:p>
            <a:r>
              <a:rPr lang="en-GB" sz="2000" dirty="0">
                <a:solidFill>
                  <a:schemeClr val="bg1"/>
                </a:solidFill>
              </a:rPr>
              <a:t>Jupiter Moons</a:t>
            </a:r>
          </a:p>
          <a:p>
            <a:r>
              <a:rPr lang="en-GB" sz="2000" dirty="0">
                <a:solidFill>
                  <a:schemeClr val="bg1"/>
                </a:solidFill>
              </a:rPr>
              <a:t>Solar Activity</a:t>
            </a:r>
          </a:p>
          <a:p>
            <a:r>
              <a:rPr lang="en-GB" sz="2000" dirty="0">
                <a:solidFill>
                  <a:schemeClr val="bg1"/>
                </a:solidFill>
              </a:rPr>
              <a:t>Black hole in the </a:t>
            </a:r>
            <a:r>
              <a:rPr lang="en-GB" sz="2000" dirty="0" err="1">
                <a:solidFill>
                  <a:schemeClr val="bg1"/>
                </a:solidFill>
              </a:rPr>
              <a:t>Center</a:t>
            </a:r>
            <a:r>
              <a:rPr lang="en-GB" sz="2000" dirty="0">
                <a:solidFill>
                  <a:schemeClr val="bg1"/>
                </a:solidFill>
              </a:rPr>
              <a:t> of our galaxy</a:t>
            </a:r>
          </a:p>
          <a:p>
            <a:r>
              <a:rPr lang="en-GB" sz="2000" dirty="0">
                <a:solidFill>
                  <a:schemeClr val="bg1"/>
                </a:solidFill>
              </a:rPr>
              <a:t>Cepheids</a:t>
            </a:r>
          </a:p>
          <a:p>
            <a:r>
              <a:rPr lang="en-GB" sz="2000" dirty="0">
                <a:solidFill>
                  <a:schemeClr val="bg1"/>
                </a:solidFill>
              </a:rPr>
              <a:t>Exoplanets</a:t>
            </a:r>
          </a:p>
          <a:p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10"/>
    </mc:Choice>
    <mc:Fallback xmlns="">
      <p:transition spd="slow" advTm="1731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016" y="145671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Sketch Block" panose="02000000000000000000" pitchFamily="2" charset="0"/>
              </a:rPr>
              <a:t>BHIMS </a:t>
            </a:r>
          </a:p>
        </p:txBody>
      </p:sp>
      <p:sp>
        <p:nvSpPr>
          <p:cNvPr id="4" name="AutoShape 2" descr="data:image/jpeg;base64,/9j/4AAQSkZJRgABAQAAAQABAAD/2wCEAAkGBhAPEBISEhQSFBUQFiASGBgYERcXFxUZFxYcGxojHR0XGycqFyUjIRkbIC8jLyg1LC4tFiAyNTAqNSguLTUBCQoKDgwOGg8PGjIiHiIxNDUvLDU1NS02NDUpKTI1NTQsNCw1KiwtNSwuMDQsLSwvLCwyLC00LCwvNSwvLDQpKv/AABEIAFAAoAMBIgACEQEDEQH/xAAcAAEAAgIDAQAAAAAAAAAAAAAABQYDBAIHCAH/xABDEAACAQIDAwYKBQsFAAAAAAABAgMAEQQSIQUxQQYTIjJRYQcUF0JScZGS0dJUgZSxwiMkMzVTVWJkc4KhFSVylcH/xAAaAQADAQEBAQAAAAAAAAAAAAAAAwUCBAEG/8QAMREAAQIDBgQFAgcAAAAAAAAAAQACAxEhBBIxQZHwUWGh0RRxgcHhE4IFMlJTYrHx/9oADAMBAAIRAxEAPwDvGlKUISlKUIVMxPL+ZHdBs/GNkYrmCGzWNrjo7jvrH5RZv3djfcb5aqu0sDeeU8wTeRtf9aVb9I+b5vq4bq1vEP5c/wDeLVYQIUsOvyp5jPnj0+Fc/KLN+7sb7jfLWKTwoFGRZMFio85AuyndcAm2XW16pGNyxWDYd7voLbZza9+XdUM0LnMCpLxm+c7QFgBwGuuvYacyxwnVIp5/JXPEtj20BrvyXosGvtVXwc7Z8YwaqwIaD8nrKshYAaEkfWNfR41aqjRGGG4tOSqw3iI0OGaUpSsLaUpShCUpShCUpShCUpShCUpShCUpShC62x3IHFvLI4h2UQ7swLRy5iCxIvbj21GbV5H4nDRmR4NkWGgAjluxO4Cu26pG19pmWZpgMywNzMC/tJzvbvC7/Z31Ts0aJEdLIb3qpdsuQWTGJw7+nUyGaoMnI7Ec5IpTAqcvOyGz5YBvynsO4WF99u2sS8k8SRA3NYQtIbJHlfNIB5xHYTpe43dlXSRFQMr9OOBs0xvriMQdyX4gf+E8RWbD4OWaUxA2nlF53A0gjO6New2sCPq7apfVIEzum+gxKjXnEyAr87GpwFYvwebJxWGxzhFwzxkZZnjLALxAUnRrNbh22Nq7VrV2fs+PDxrHGLKvtPee01tVCtMYRn3gF9JZYToUO641SlK+GuddKpTeGHZQNs8un8vJ8K+eWPZXpy/Z5PhXQ03WPrpFEzkKoLE6AAXJqr4SHKZmlXyu+fLHsr05fs8nwp5Y9lenL9nk+FdISRQrEusnPByHQrZQo3a7793fWcy4SWZ2ZXgjKdFU6ZDAaangTSjAhisnSr06meUlqZXdHlj2V6cv2eT4U8seyvTl+zyfCuh5YHUAsrKGFxcEXHd21jposkM4LN8r1PsjaseLgjniJKSjMpKlTa9tx3bq3KrPg1/VWD/p/iarNUx4k4hNSlKVlCUpShCiOU+0Ghw7ZOvIREnbmbTSqk/5G+TXxMDDxfxYiTrsPVr7FqY5SYz86TiuEibEkcM25P8ANvbULC3NCItr4tCcW1+MsvUv7V/zVizMuwxz38fcvm7bFvxjXCmmetftRrQ7ukuC6KjeJcU+89+X8I7auHJ3ZHi0Nm1kkOeRt5LHfr3bqrewdn554Im1GGTxmS/GWXUX7wLew1ehSbbEwYPM754+vJdX4bBBnEIwoPfSjfQ8UpSlTVaSvhr7Xw0IXlCXrH11t7HjJkzLKsLRKZFZiRqo0AtxPCtSbrN66yYKRFkRpFzoDdlvbMOy/CrsQEwyBw5e9NUkYrHLKzsWYkljck7yTvrhW7icA+Tn1TLFJIUTpA2I1t2mw+6vmF2TNK7RqhzKpkIPRIVRcnpd1eCLDDZzAA6S7LyRWTFZnw8bvMGyHmljJOZFGt+4XqPraxk0TLGI48hVbOc187X3/wAPqrVr2EJNwlU0px5b4oK9G+DX9VYP+n+Jqs1Vnwa/qrB/0/xNVmqNE/OfNOCUqMxOPYSc2skSta9ijtYa77EBdx39laAx00i5lxeHC5TJfxc9VbZj0n1AzDXvFethTzlr2SXRruDSdPchWKlVV5cQc18fGMjBCfFwAGYgAXJ3kkD66x5ZxIittC5ZuqIetlNmFx2WIPZTPoD9Y0PZKNpd+2dW91HbYJkkxnbLNFhR6hqfuFcMQnOtKOGIxiwf2RCphNixsTJz6ECYY49HzGU5eO6wJv3VgwmzoQ+H/OEJ5x5gChGcyGy7zpqLd/CqAjsAocORyA7BR3WSK50yMTxGZPs4rf5IDP4zP+2mNv8Aiug++rFVQh2c0MKJFjUjETmFzkBBldtAbnQ6gW7653xC2/3BDdzF+gDHOvWGh3jjXJFhtiPLg4aHL04KjZ4kSFDDDDM86txNTnxVspVZSfEXt49ATa9uYF7F8nBvS6PrFZY9pygMxxWHYIQD+QfzjYWs/SuQQCNDY0gwf5Dr2XULQTiwjTurDQ1FYfaZOW8sDZstsoYXz3y26R35W901KClObdT2uvLzpL4Odqkk+KSan0o/mrh5ONq/RJPej+avR9K6/Gv4BeXAvOQ8He1vosumvWT56z4vkRtqZzJJh5mdtC2aO5sLcGr0NSs+KM53RPui6vOPk42r9Ek96P5qeTjav0ST3o/mr0dSteNfwCLgUByDwEmH2dhopVKPGlmU2uDmJ4VP0pXG43iStqHxex3fECVSqC1mILZpAARlZeqw13nUcK04OTMnMQxO6gwkKSC7Z4soDqc56Oa3qFqslK2IjgJLFwKqY/ALEZVneMRzzc8L8411VszgrqFAHnD1mvuDSNAitiFZsMJs7FSM2drX7GIJANuLDtFTG1djDEvEWJyR5gyhmGYOtrXU7u0VHHkswaRldbuxcXzEKRKsiADzQctnA35VO8U4PBFTvD+kssINAtfB4SGKBlEt+fgXDDoyM2eJGVjlNyoGYaWFvrrm2CiM6BZRfDoqlGL5W5pizZievlzgjflIFcp+Tc5DOros0udXILhVEmSxQjW682vr1vaskvJdy0rCT9PmVt5yqxW+UHRSQGBNtbjsr283G8vJHCSjV2bEUQNikZcSoxIJA1MaszOtgNBnQ66jIK4c1HGkbjEQHmrY1iS6BlliyM5ya9JwzW3a2qTfko5sDJojHKSvSyPLmkU6W6QuvqNcJOSDMFBddEER6PWRUYBT3Z8jf2Vq+3N2/wDFm4eC4Q7FV8U5WUHJKWZRG2kZUNkzbv0h5z66zryYkKorSAc0iQqUzKxSNw1yfNY2A00GvbYbWytkywzyuxjKy2JIL5swRV3E5bdEm+/WpmkuiEGhTWsBFQq/hOTjxyRyBlvEix2sbMAXznuZswN9983A1YKUpTnF2K2GhuCUpSsrSUpShCUpShCUpShC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7568" y="1179276"/>
            <a:ext cx="5535681" cy="3113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9510" y="3229018"/>
            <a:ext cx="5049019" cy="377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Rosa\Google Drive\Rosa_drive\Rosa\gif\a_logos\BLACK HOLES IN MY SCHOOL_V6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75" y="3645782"/>
            <a:ext cx="2906296" cy="290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776" y="221488"/>
            <a:ext cx="32893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5"/>
    </mc:Choice>
    <mc:Fallback xmlns="">
      <p:transition spd="slow" advTm="16825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8298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231815"/>
          </a:solidFill>
          <a:ln w="174625" cmpd="thinThick">
            <a:solidFill>
              <a:srgbClr val="23181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IASC</a:t>
            </a: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1524000" y="152400"/>
            <a:ext cx="5791200" cy="685800"/>
          </a:xfrm>
          <a:prstGeom prst="bevel">
            <a:avLst>
              <a:gd name="adj" fmla="val 10648"/>
            </a:avLst>
          </a:prstGeom>
          <a:solidFill>
            <a:srgbClr val="73FE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pt-PT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International </a:t>
            </a:r>
            <a:r>
              <a:rPr lang="pt-PT" b="1" dirty="0" err="1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Astronomical</a:t>
            </a:r>
            <a:r>
              <a:rPr lang="pt-PT" b="1" dirty="0">
                <a:solidFill>
                  <a:schemeClr val="accent5">
                    <a:lumMod val="50000"/>
                  </a:schemeClr>
                </a:solidFill>
                <a:latin typeface="Arial" charset="0"/>
              </a:rPr>
              <a:t> Search Collaboration</a:t>
            </a:r>
            <a:endParaRPr lang="en-GB" b="1" dirty="0">
              <a:solidFill>
                <a:schemeClr val="accent5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6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8"/>
    </mc:Choice>
    <mc:Fallback xmlns="">
      <p:transition spd="slow" advTm="15328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sultado de imagem para M16 faulkes Telescope">
            <a:extLst>
              <a:ext uri="{FF2B5EF4-FFF2-40B4-BE49-F238E27FC236}">
                <a16:creationId xmlns:a16="http://schemas.microsoft.com/office/drawing/2014/main" id="{A8867797-81D3-3847-8CCB-B17AF663D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32094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9F8E161-B791-F14A-8DDA-8AAC8D7A9D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56" y="32094"/>
            <a:ext cx="3782512" cy="2167018"/>
          </a:xfrm>
          <a:prstGeom prst="rect">
            <a:avLst/>
          </a:prstGeom>
          <a:ln w="114300" cmpd="sng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3F906B-C841-C643-B314-801DFE0ED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2" y="3032304"/>
            <a:ext cx="7178383" cy="2889114"/>
          </a:xfrm>
          <a:solidFill>
            <a:schemeClr val="accent5">
              <a:lumMod val="75000"/>
              <a:alpha val="29668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700" b="1" dirty="0">
                <a:solidFill>
                  <a:schemeClr val="bg1"/>
                </a:solidFill>
              </a:rPr>
              <a:t>Large Scientific Infrastructures enriching online and digital</a:t>
            </a:r>
            <a:br>
              <a:rPr lang="en-US" sz="4700" dirty="0">
                <a:solidFill>
                  <a:schemeClr val="bg1"/>
                </a:solidFill>
              </a:rPr>
            </a:br>
            <a:r>
              <a:rPr lang="en-US" sz="4700" dirty="0">
                <a:solidFill>
                  <a:schemeClr val="bg1"/>
                </a:solidFill>
              </a:rPr>
              <a:t> Learning</a:t>
            </a:r>
            <a:br>
              <a:rPr lang="en-US" sz="4700" dirty="0">
                <a:solidFill>
                  <a:schemeClr val="bg1"/>
                </a:solidFill>
              </a:rPr>
            </a:br>
            <a:br>
              <a:rPr lang="en-US" sz="4700" dirty="0">
                <a:solidFill>
                  <a:schemeClr val="bg1"/>
                </a:solidFill>
              </a:rPr>
            </a:br>
            <a:r>
              <a:rPr lang="en-US" sz="4700" dirty="0">
                <a:solidFill>
                  <a:schemeClr val="bg1"/>
                </a:solidFill>
              </a:rPr>
              <a:t>Inspiring and Learning with Robotic Telescopes
</a:t>
            </a:r>
          </a:p>
        </p:txBody>
      </p:sp>
      <p:pic>
        <p:nvPicPr>
          <p:cNvPr id="9218" name="Picture 2" descr="Promotion and dissemination | Erasmus+">
            <a:extLst>
              <a:ext uri="{FF2B5EF4-FFF2-40B4-BE49-F238E27FC236}">
                <a16:creationId xmlns:a16="http://schemas.microsoft.com/office/drawing/2014/main" id="{552CB1A6-A558-C842-A40B-B756FB94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556" y="5301269"/>
            <a:ext cx="6364941" cy="139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27845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0D9E-B496-6040-B519-282FF3AEB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7" y="-171590"/>
            <a:ext cx="10515600" cy="1440000"/>
          </a:xfrm>
          <a:ln w="76200">
            <a:noFill/>
          </a:ln>
        </p:spPr>
        <p:txBody>
          <a:bodyPr/>
          <a:lstStyle/>
          <a:p>
            <a:r>
              <a:rPr lang="pt-PT" dirty="0"/>
              <a:t>LasCiL </a:t>
            </a:r>
            <a:r>
              <a:rPr lang="pt-PT" dirty="0" err="1"/>
              <a:t>Demonstrators</a:t>
            </a:r>
            <a:endParaRPr lang="pt-PT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8352B2-E5D5-8A44-B7B6-214C55A8D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19" y="1042944"/>
            <a:ext cx="1358490" cy="1440000"/>
          </a:xfr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98868C-6724-7541-89C4-8EA271A00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0" y="2912021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D472AB1-2846-4A45-9D69-0D96244B3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190" y="944360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C8B5DD-F547-AF4F-9C25-7EE989CE8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9405" y="4352021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732844F-ED1E-5047-9E59-F9157D3B6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782" y="2979956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E6A91D-B0C8-7349-BFE6-F8F125BBA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9539" y="1944312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7" name="Picture 1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02F4427-C155-7749-B10F-1797F51658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9351" y="3016221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9E8467F1-F8B7-9644-B719-C5F6015474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190" y="2892875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DB5E5B-1FC6-7B43-AFE2-FE11BFD493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8709" y="1042724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23" name="Picture 22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13C0E2BC-F626-834C-AD87-383AF50FA7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355" y="4781098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25" name="Picture 24" descr="Timeline&#10;&#10;Description automatically generated with low confidence">
            <a:extLst>
              <a:ext uri="{FF2B5EF4-FFF2-40B4-BE49-F238E27FC236}">
                <a16:creationId xmlns:a16="http://schemas.microsoft.com/office/drawing/2014/main" id="{7971D92D-4AD3-A84D-A266-8A497763CA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20993" y="4948375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27" name="Picture 2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F86B9C-6545-B840-81AF-3837E6CD09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5447" y="4926261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29" name="Picture 28" descr="Table&#10;&#10;Description automatically generated">
            <a:extLst>
              <a:ext uri="{FF2B5EF4-FFF2-40B4-BE49-F238E27FC236}">
                <a16:creationId xmlns:a16="http://schemas.microsoft.com/office/drawing/2014/main" id="{5D2BFA00-8A75-084F-B4AD-3B1EBC8AF2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94478" y="2296221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1" name="Picture 30" descr="Table&#10;&#10;Description automatically generated">
            <a:extLst>
              <a:ext uri="{FF2B5EF4-FFF2-40B4-BE49-F238E27FC236}">
                <a16:creationId xmlns:a16="http://schemas.microsoft.com/office/drawing/2014/main" id="{4085496B-50CC-0248-9BAA-170F564D670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27227" y="2597622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9DED8097-7AE8-6945-8F60-B0753324EE1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09539" y="166361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5" name="Picture 34" descr="A picture containing table&#10;&#10;Description automatically generated">
            <a:extLst>
              <a:ext uri="{FF2B5EF4-FFF2-40B4-BE49-F238E27FC236}">
                <a16:creationId xmlns:a16="http://schemas.microsoft.com/office/drawing/2014/main" id="{19AF26F8-AA02-0847-A612-6DF46918BC1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609538" y="3959839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7" name="Picture 36" descr="Diagram&#10;&#10;Description automatically generated with low confidence">
            <a:extLst>
              <a:ext uri="{FF2B5EF4-FFF2-40B4-BE49-F238E27FC236}">
                <a16:creationId xmlns:a16="http://schemas.microsoft.com/office/drawing/2014/main" id="{DDCD91FE-8603-9D41-81F6-EB55ED417A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54391" y="537133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39" name="Picture 38" descr="Table&#10;&#10;Description automatically generated">
            <a:extLst>
              <a:ext uri="{FF2B5EF4-FFF2-40B4-BE49-F238E27FC236}">
                <a16:creationId xmlns:a16="http://schemas.microsoft.com/office/drawing/2014/main" id="{84BD0D4E-A8F8-E744-86F1-34FF71DF0F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649901" y="4694426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41" name="Picture 4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12918B-F36C-2446-893D-9486187CB02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72806" y="166361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43" name="Picture 42" descr="Timeline&#10;&#10;Description automatically generated">
            <a:extLst>
              <a:ext uri="{FF2B5EF4-FFF2-40B4-BE49-F238E27FC236}">
                <a16:creationId xmlns:a16="http://schemas.microsoft.com/office/drawing/2014/main" id="{E445F30A-D5D1-4648-BA64-883DAEFFDD5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47124" y="1106181"/>
            <a:ext cx="1358491" cy="1440000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32833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C478B5-FBBC-CD41-82EF-357C82F1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63" y="2807907"/>
            <a:ext cx="10064750" cy="493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40DF00-FDD3-2A44-9C6D-EBB605ADC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463" y="3369882"/>
            <a:ext cx="10064750" cy="481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CF7625-DB6F-C546-9697-9C54C59BF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463" y="3919157"/>
            <a:ext cx="10064750" cy="481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2B0C88-32BE-F14D-AFB2-7FF6A887F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463" y="4468432"/>
            <a:ext cx="10064750" cy="4810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46431F-DC27-5E4E-9E79-C0655FA1C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463" y="5017707"/>
            <a:ext cx="10064750" cy="481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6D9BC1-B43D-824A-A3AA-E556348B2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149245"/>
            <a:ext cx="10023398" cy="857894"/>
          </a:xfrm>
        </p:spPr>
        <p:txBody>
          <a:bodyPr>
            <a:normAutofit/>
          </a:bodyPr>
          <a:lstStyle/>
          <a:p>
            <a:r>
              <a:rPr lang="pt-PT" sz="4000">
                <a:solidFill>
                  <a:srgbClr val="FFFFFF"/>
                </a:solidFill>
              </a:rPr>
              <a:t>LaSciL Tools</a:t>
            </a:r>
          </a:p>
        </p:txBody>
      </p:sp>
    </p:spTree>
    <p:extLst>
      <p:ext uri="{BB962C8B-B14F-4D97-AF65-F5344CB8AC3E}">
        <p14:creationId xmlns:p14="http://schemas.microsoft.com/office/powerpoint/2010/main" val="21983513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590" y="559946"/>
            <a:ext cx="10515600" cy="2366133"/>
          </a:xfrm>
          <a:solidFill>
            <a:schemeClr val="bg1">
              <a:alpha val="25263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Science literate individuals capable to make wise decisions and understand our place in the cosmos
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6" y="2533869"/>
            <a:ext cx="5238872" cy="4052943"/>
          </a:xfrm>
        </p:spPr>
      </p:pic>
    </p:spTree>
    <p:extLst>
      <p:ext uri="{BB962C8B-B14F-4D97-AF65-F5344CB8AC3E}">
        <p14:creationId xmlns:p14="http://schemas.microsoft.com/office/powerpoint/2010/main" val="199682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0"/>
    </mc:Choice>
    <mc:Fallback xmlns="">
      <p:transition spd="slow" advTm="328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Picture 68">
            <a:extLst>
              <a:ext uri="{FF2B5EF4-FFF2-40B4-BE49-F238E27FC236}">
                <a16:creationId xmlns:a16="http://schemas.microsoft.com/office/drawing/2014/main" id="{DE1745D7-F248-6640-8CAB-6E8923DD4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3509777"/>
            <a:ext cx="3594905" cy="29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1752600" y="4259210"/>
          <a:ext cx="3594904" cy="2127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Image" r:id="rId5" imgW="4571429" imgH="2704762" progId="PSP6.Image">
                  <p:embed/>
                </p:oleObj>
              </mc:Choice>
              <mc:Fallback>
                <p:oleObj name="Image" r:id="rId5" imgW="4571429" imgH="2704762" progId="PSP6.Image">
                  <p:embed/>
                  <p:pic>
                    <p:nvPicPr>
                      <p:cNvPr id="245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4259210"/>
                        <a:ext cx="3594904" cy="2127304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6699FF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1" y="381000"/>
            <a:ext cx="4391025" cy="27114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</p:spPr>
      </p:pic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1752600" y="3124200"/>
            <a:ext cx="6324600" cy="25908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6096000" y="381000"/>
            <a:ext cx="1981200" cy="5334000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P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20C3C0-B307-2045-B4E6-8549D2BF7789}"/>
              </a:ext>
            </a:extLst>
          </p:cNvPr>
          <p:cNvSpPr/>
          <p:nvPr/>
        </p:nvSpPr>
        <p:spPr>
          <a:xfrm>
            <a:off x="2624700" y="6477000"/>
            <a:ext cx="164019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100" dirty="0">
                <a:solidFill>
                  <a:schemeClr val="bg1"/>
                </a:solidFill>
              </a:rPr>
              <a:t>© Astrobiology Magazine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190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 descr="C:\Users\Rosa\Desktop\Misc_desk\for_pres\solar-system-sc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0555" y="0"/>
            <a:ext cx="6068466" cy="606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3F5113-0182-8F4D-8960-1602B97E6423}"/>
              </a:ext>
            </a:extLst>
          </p:cNvPr>
          <p:cNvSpPr/>
          <p:nvPr/>
        </p:nvSpPr>
        <p:spPr>
          <a:xfrm>
            <a:off x="127363" y="1526614"/>
            <a:ext cx="4091232" cy="280076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>
                <a:ln w="10160">
                  <a:noFill/>
                  <a:prstDash val="solid"/>
                </a:ln>
                <a:solidFill>
                  <a:srgbClr val="FFFBF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 are all made out of star dust…
</a:t>
            </a:r>
            <a:endParaRPr lang="en-GB" sz="4400" b="1" cap="none" spc="0" dirty="0">
              <a:ln w="10160">
                <a:noFill/>
                <a:prstDash val="solid"/>
              </a:ln>
              <a:solidFill>
                <a:srgbClr val="FFFBFA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16714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F1898BF-3831-DD47-AA72-24C260EF1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1188" y="363105"/>
            <a:ext cx="6120580" cy="613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AD7F88-4D4F-9643-8A83-6A9CEE23D4F7}"/>
              </a:ext>
            </a:extLst>
          </p:cNvPr>
          <p:cNvSpPr/>
          <p:nvPr/>
        </p:nvSpPr>
        <p:spPr>
          <a:xfrm>
            <a:off x="-140677" y="1506736"/>
            <a:ext cx="4091232" cy="21236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>
                <a:ln w="10160">
                  <a:noFill/>
                  <a:prstDash val="solid"/>
                </a:ln>
                <a:solidFill>
                  <a:srgbClr val="FFFBFA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Inhabitants of a magical place…
</a:t>
            </a:r>
            <a:endParaRPr lang="en-GB" sz="4400" b="1" cap="none" spc="0" dirty="0">
              <a:ln w="10160">
                <a:noFill/>
                <a:prstDash val="solid"/>
              </a:ln>
              <a:solidFill>
                <a:srgbClr val="FFFBFA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72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78C711-2034-4E49-BC3D-194422280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945" y="1524835"/>
            <a:ext cx="2099520" cy="4351338"/>
          </a:xfr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C7BFD82B-6BD9-8142-832B-AB4CDB5DA587}"/>
              </a:ext>
            </a:extLst>
          </p:cNvPr>
          <p:cNvSpPr/>
          <p:nvPr/>
        </p:nvSpPr>
        <p:spPr>
          <a:xfrm>
            <a:off x="3970421" y="360947"/>
            <a:ext cx="3104147" cy="1335505"/>
          </a:xfrm>
          <a:prstGeom prst="cloudCallout">
            <a:avLst>
              <a:gd name="adj1" fmla="val -94089"/>
              <a:gd name="adj2" fmla="val 87725"/>
            </a:avLst>
          </a:prstGeom>
          <a:solidFill>
            <a:srgbClr val="6C28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/>
              <a:t>I </a:t>
            </a:r>
            <a:r>
              <a:rPr lang="pt-PT" dirty="0" err="1"/>
              <a:t>just</a:t>
            </a:r>
            <a:r>
              <a:rPr lang="pt-PT" dirty="0"/>
              <a:t> </a:t>
            </a:r>
            <a:r>
              <a:rPr lang="pt-PT" dirty="0" err="1"/>
              <a:t>need</a:t>
            </a:r>
            <a:r>
              <a:rPr lang="pt-PT" dirty="0"/>
              <a:t> to </a:t>
            </a:r>
            <a:r>
              <a:rPr lang="pt-PT" dirty="0" err="1"/>
              <a:t>choose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best</a:t>
            </a:r>
            <a:r>
              <a:rPr lang="pt-PT" dirty="0"/>
              <a:t> </a:t>
            </a:r>
            <a:r>
              <a:rPr lang="pt-PT" dirty="0" err="1"/>
              <a:t>apps</a:t>
            </a:r>
            <a:r>
              <a:rPr lang="pt-PT" dirty="0"/>
              <a:t>!!</a:t>
            </a:r>
          </a:p>
        </p:txBody>
      </p:sp>
      <p:pic>
        <p:nvPicPr>
          <p:cNvPr id="4098" name="Picture 2" descr="50 Of The Best Teaching And Learning Apps For 2016">
            <a:extLst>
              <a:ext uri="{FF2B5EF4-FFF2-40B4-BE49-F238E27FC236}">
                <a16:creationId xmlns:a16="http://schemas.microsoft.com/office/drawing/2014/main" id="{4DAD7583-BDD6-F044-A152-80E5035B2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7024" y="1736068"/>
            <a:ext cx="5238496" cy="39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9576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942435" y="20935"/>
            <a:ext cx="106893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>
                <a:ln w="50800">
                  <a:noFill/>
                </a:ln>
                <a:solidFill>
                  <a:schemeClr val="bg1"/>
                </a:solidFill>
              </a:rPr>
              <a:t>One World… One People… One Sky…</a:t>
            </a: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4899" y="2166581"/>
            <a:ext cx="3467100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:\Rosa\gif\gttp\Espanha\Asistentes y ponentes en el curso de verano de El Escorial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071" y="2500004"/>
            <a:ext cx="1996350" cy="2806605"/>
          </a:xfrm>
          <a:prstGeom prst="rect">
            <a:avLst/>
          </a:prstGeom>
          <a:noFill/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98990" y="4912428"/>
            <a:ext cx="2833047" cy="15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0041" y="1285345"/>
            <a:ext cx="2355027" cy="1762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2892" y="979956"/>
            <a:ext cx="2433643" cy="136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72" y="4768308"/>
            <a:ext cx="2488277" cy="165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672" y="5027619"/>
            <a:ext cx="2575534" cy="1721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4874" y="3648433"/>
            <a:ext cx="2088232" cy="156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82864" y="1837938"/>
            <a:ext cx="2173711" cy="144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066" y="5289667"/>
            <a:ext cx="2325759" cy="1550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76" y="3052864"/>
            <a:ext cx="2594198" cy="194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1872" y="1837739"/>
            <a:ext cx="1828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28" y="942488"/>
            <a:ext cx="1800200" cy="127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765" y="4911053"/>
            <a:ext cx="1675301" cy="11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6535" y="1377387"/>
            <a:ext cx="2258117" cy="1507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5271" y="979956"/>
            <a:ext cx="2088232" cy="89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6226" y="3140231"/>
            <a:ext cx="1580147" cy="121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2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500" advTm="28140"/>
    </mc:Choice>
    <mc:Fallback xmlns="">
      <p:transition spd="slow" advTm="2814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6">
            <a:extLst>
              <a:ext uri="{FF2B5EF4-FFF2-40B4-BE49-F238E27FC236}">
                <a16:creationId xmlns:a16="http://schemas.microsoft.com/office/drawing/2014/main" id="{E1285133-0050-9F42-B18C-454B5A28E2D3}"/>
              </a:ext>
            </a:extLst>
          </p:cNvPr>
          <p:cNvSpPr/>
          <p:nvPr/>
        </p:nvSpPr>
        <p:spPr>
          <a:xfrm>
            <a:off x="6096000" y="1"/>
            <a:ext cx="2723147" cy="2646946"/>
          </a:xfrm>
          <a:prstGeom prst="wedgeEllipseCallout">
            <a:avLst>
              <a:gd name="adj1" fmla="val 88027"/>
              <a:gd name="adj2" fmla="val -15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just need to find the resources. I learned in that conference that they are for free. I just need to find them….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883186-6BA6-C348-8E15-749AA9056199}"/>
              </a:ext>
            </a:extLst>
          </p:cNvPr>
          <p:cNvSpPr/>
          <p:nvPr/>
        </p:nvSpPr>
        <p:spPr>
          <a:xfrm>
            <a:off x="408010" y="4241261"/>
            <a:ext cx="11256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IE" sz="1400" dirty="0">
                <a:solidFill>
                  <a:schemeClr val="accent1">
                    <a:lumMod val="50000"/>
                  </a:schemeClr>
                </a:solidFill>
                <a:latin typeface="source sans pro" panose="020B0503030403020204" pitchFamily="34" charset="0"/>
              </a:rPr>
              <a:t>CC BY-SA 2.0</a:t>
            </a:r>
            <a:endParaRPr lang="en-IE" sz="1400" i="0" dirty="0">
              <a:solidFill>
                <a:schemeClr val="accent1">
                  <a:lumMod val="50000"/>
                </a:schemeClr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E1A7F5-167C-FE44-9150-4B698345B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1" y="4086764"/>
            <a:ext cx="3744913" cy="2771236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CBCA2A-9CE7-6E4D-AD4E-E64090911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78" y="405056"/>
            <a:ext cx="5399069" cy="1325564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5B4734-84B4-8A47-BE35-69639CF21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451" y="2222790"/>
            <a:ext cx="5699125" cy="1399233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777BDD-7760-EE4E-85E8-972AFFDAE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531" y="3995761"/>
            <a:ext cx="6308725" cy="154890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179999-629A-7B42-86BC-A936FBE28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 flipH="1">
            <a:off x="8735786" y="614804"/>
            <a:ext cx="2910348" cy="5427222"/>
          </a:xfrm>
        </p:spPr>
      </p:pic>
    </p:spTree>
    <p:extLst>
      <p:ext uri="{BB962C8B-B14F-4D97-AF65-F5344CB8AC3E}">
        <p14:creationId xmlns:p14="http://schemas.microsoft.com/office/powerpoint/2010/main" val="30759714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C7FCB-AB6B-D947-A25A-42D87107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Zillions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resources</a:t>
            </a:r>
            <a:endParaRPr lang="pt-P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8D519-6654-9D45-8327-F40912462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986" y="672253"/>
            <a:ext cx="3441700" cy="3416300"/>
          </a:xfrm>
          <a:prstGeom prst="rect">
            <a:avLst/>
          </a:prstGeom>
        </p:spPr>
      </p:pic>
      <p:pic>
        <p:nvPicPr>
          <p:cNvPr id="5" name="Picture 4" descr="stress, exhausted, bored, feeling, business, tired, depressed, depression, employee, work, head, lazy, people, sad, problem, office, sleep, man, overworked, desk, laptop, job, cartoon, headache, frustrated, table, product, azure, font, parallel, elbow, rectangle, electric blue, chair, illustration, drawing, sitting, graphics, art, balance, sleeve, machine, peripheral, podium, waste container, employment, clip art">
            <a:extLst>
              <a:ext uri="{FF2B5EF4-FFF2-40B4-BE49-F238E27FC236}">
                <a16:creationId xmlns:a16="http://schemas.microsoft.com/office/drawing/2014/main" id="{2897D999-5841-3A4D-BF15-4559521DC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0231" y="2380403"/>
            <a:ext cx="4276725" cy="264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088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212B540E-12CB-4A45-BE8C-00BC19E3B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944" y="555217"/>
            <a:ext cx="2846626" cy="222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EA48DB-BF3C-7149-9B45-87793BBE5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52710"/>
          <a:stretch/>
        </p:blipFill>
        <p:spPr>
          <a:xfrm>
            <a:off x="208186" y="4200441"/>
            <a:ext cx="2048359" cy="2226786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594AF59-DB8F-BB49-BB55-09E2EBC71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61100" y="4303776"/>
            <a:ext cx="2358956" cy="199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CA55DFD-A8C1-784C-8E2E-962765CA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3218" y="186220"/>
            <a:ext cx="2439378" cy="182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6F3CBAF-80F0-CA4F-BAD5-C1825DC57E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368" y="1394861"/>
            <a:ext cx="2462784" cy="1838982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018EE7DF-D6E3-D348-A0B8-AE493877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483" y="620840"/>
            <a:ext cx="2555776" cy="19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E0D5BB-4780-3C4F-9262-8A44A3ACF36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0329" y="202650"/>
            <a:ext cx="3226350" cy="32263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800E16-4A3E-B942-A676-57F7372069ED}"/>
              </a:ext>
            </a:extLst>
          </p:cNvPr>
          <p:cNvPicPr/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88039" y="2629106"/>
            <a:ext cx="2189624" cy="2614285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5BD818-5828-6849-B48D-3A632B9AAC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3812" y="2201127"/>
            <a:ext cx="2731038" cy="15325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EABAD7-127B-ED41-972C-62429AB552C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999" y="3519673"/>
            <a:ext cx="2970574" cy="16698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7C4F1BC-B477-D042-B437-1A956C038C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0307" y="4051316"/>
            <a:ext cx="2781000" cy="2088334"/>
          </a:xfrm>
          <a:prstGeom prst="rect">
            <a:avLst/>
          </a:prstGeom>
        </p:spPr>
      </p:pic>
      <p:sp>
        <p:nvSpPr>
          <p:cNvPr id="11" name="Cloud Callout 10">
            <a:extLst>
              <a:ext uri="{FF2B5EF4-FFF2-40B4-BE49-F238E27FC236}">
                <a16:creationId xmlns:a16="http://schemas.microsoft.com/office/drawing/2014/main" id="{D13C2F1B-6659-B245-BBC2-B1DE4BF79F83}"/>
              </a:ext>
            </a:extLst>
          </p:cNvPr>
          <p:cNvSpPr/>
          <p:nvPr/>
        </p:nvSpPr>
        <p:spPr>
          <a:xfrm>
            <a:off x="2236706" y="4700302"/>
            <a:ext cx="3472317" cy="2036409"/>
          </a:xfrm>
          <a:prstGeom prst="cloudCallout">
            <a:avLst>
              <a:gd name="adj1" fmla="val -62634"/>
              <a:gd name="adj2" fmla="val -5843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I definitively need to participate in more training events !!</a:t>
            </a:r>
          </a:p>
        </p:txBody>
      </p:sp>
    </p:spTree>
    <p:extLst>
      <p:ext uri="{BB962C8B-B14F-4D97-AF65-F5344CB8AC3E}">
        <p14:creationId xmlns:p14="http://schemas.microsoft.com/office/powerpoint/2010/main" val="2574397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  <wetp:taskpane dockstate="right" visibility="0" width="350" row="0">
    <wetp:webextensionref xmlns:r="http://schemas.openxmlformats.org/officeDocument/2006/relationships" r:id="rId3"/>
  </wetp:taskpane>
  <wetp:taskpane dockstate="right" visibility="0" width="350" row="0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E29253C4-7EB6-DB4B-9B8F-AFC5D8CAE13B}">
  <we:reference id="wa104380907" version="3.0.0.0" store="en-GB" storeType="OMEX"/>
  <we:alternateReferences>
    <we:reference id="WA104380907" version="3.0.0.0" store="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B14251CD-449D-654A-8D98-0FA3915CC9D7}">
  <we:reference id="wa104178141" version="4.3.3.0" store="en-GB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2F123857-1E95-054B-B050-A4872B7471A5}">
  <we:reference id="wa104381063" version="1.0.0.1" store="en-GB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CCC5846A-4E22-B94E-838F-D7849A438D42}">
  <we:reference id="wa200001960" version="1.0.0.0" store="en-GB" storeType="OMEX"/>
  <we:alternateReferences>
    <we:reference id="WA200001960" version="1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22775</TotalTime>
  <Words>907</Words>
  <Application>Microsoft Macintosh PowerPoint</Application>
  <PresentationFormat>Widescreen</PresentationFormat>
  <Paragraphs>153</Paragraphs>
  <Slides>60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8" baseType="lpstr">
      <vt:lpstr>Arial</vt:lpstr>
      <vt:lpstr>Arial Rounded MT Bold</vt:lpstr>
      <vt:lpstr>Avenir</vt:lpstr>
      <vt:lpstr>Bradley Hand ITC</vt:lpstr>
      <vt:lpstr>Calibri</vt:lpstr>
      <vt:lpstr>Calibri Light</vt:lpstr>
      <vt:lpstr>Footlight MT Light</vt:lpstr>
      <vt:lpstr>Optima</vt:lpstr>
      <vt:lpstr>Segoe UI</vt:lpstr>
      <vt:lpstr>Segoe UI Symbol</vt:lpstr>
      <vt:lpstr>Sketch Block</vt:lpstr>
      <vt:lpstr>source sans pro</vt:lpstr>
      <vt:lpstr>Times New Roman</vt:lpstr>
      <vt:lpstr>Office Theme</vt:lpstr>
      <vt:lpstr>1_Office Theme</vt:lpstr>
      <vt:lpstr>2_Office Theme</vt:lpstr>
      <vt:lpstr>Office-Design</vt:lpstr>
      <vt:lpstr>Image</vt:lpstr>
      <vt:lpstr>Innovation and Inclusion in Education Summer School - July 3rd – 8th 2022 – Crete Rosa Doran – rosa.doran@nuclio.org</vt:lpstr>
      <vt:lpstr>Let’s revisit one year in the life of a Teacher</vt:lpstr>
      <vt:lpstr>Technology can makes teacher’s life easier right?? </vt:lpstr>
      <vt:lpstr>PowerPoint Presentation</vt:lpstr>
      <vt:lpstr>PowerPoint Presentation</vt:lpstr>
      <vt:lpstr>PowerPoint Presentation</vt:lpstr>
      <vt:lpstr>PowerPoint Presentation</vt:lpstr>
      <vt:lpstr>Zillions of resources</vt:lpstr>
      <vt:lpstr>PowerPoint Presentation</vt:lpstr>
      <vt:lpstr>I will think about it tomorrow ...</vt:lpstr>
      <vt:lpstr>And suddenly life changes .... </vt:lpstr>
      <vt:lpstr>Simple ... Just replicate what is done in the classroom ....</vt:lpstr>
      <vt:lpstr>Oh wait .... Not working... Need to change something </vt:lpstr>
      <vt:lpstr>PowerPoint Presentation</vt:lpstr>
      <vt:lpstr>PowerPoint Presentation</vt:lpstr>
      <vt:lpstr>For sure technology will help me with this objective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STRENGHTS</vt:lpstr>
      <vt:lpstr>INEQUALITIES  (WEAKENESSES)</vt:lpstr>
      <vt:lpstr>OPPORTUNITIES</vt:lpstr>
      <vt:lpstr>CHALLENGES (THREATS)</vt:lpstr>
      <vt:lpstr>Enthusiasm: Students
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Empower Educators
</vt:lpstr>
      <vt:lpstr>Adapted and Localized Professional development Opportunities</vt:lpstr>
      <vt:lpstr>PowerPoint Presentation</vt:lpstr>
      <vt:lpstr>Change Educational Systems</vt:lpstr>
      <vt:lpstr>Stop managing educational systems in an excel spreadsheet
</vt:lpstr>
      <vt:lpstr>PowerPoint Presentation</vt:lpstr>
      <vt:lpstr>What is the teachers' mission?
</vt:lpstr>
      <vt:lpstr>What is expected of all of us !!!
</vt:lpstr>
      <vt:lpstr>Students taking ownership of their learning  A shortcut for their future</vt:lpstr>
      <vt:lpstr>PowerPoint Presentation</vt:lpstr>
      <vt:lpstr>PowerPoint Presentation</vt:lpstr>
      <vt:lpstr>PowerPoint Presentation</vt:lpstr>
      <vt:lpstr>PowerPoint Presentation</vt:lpstr>
      <vt:lpstr>UNIVERSAL DESIGN FOR LEARNING</vt:lpstr>
      <vt:lpstr>Do you really think all this is necessary !?!?!?
</vt:lpstr>
      <vt:lpstr>The most important profession in the world !!!!!
</vt:lpstr>
      <vt:lpstr>Empowering with hands-on data</vt:lpstr>
      <vt:lpstr>Hands-on Universe – developing 21st century skills for over 30 years
</vt:lpstr>
      <vt:lpstr>BHIMS </vt:lpstr>
      <vt:lpstr>IASC</vt:lpstr>
      <vt:lpstr>Large Scientific Infrastructures enriching online and digital  Learning  Inspiring and Learning with Robotic Telescopes
</vt:lpstr>
      <vt:lpstr>LasCiL Demonstrators</vt:lpstr>
      <vt:lpstr>LaSciL Tools</vt:lpstr>
      <vt:lpstr>Science literate individuals capable to make wise decisions and understand our place in the cosmos
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Educational Resources</dc:title>
  <dc:creator>Rosa Doran</dc:creator>
  <cp:lastModifiedBy>Rosa Doran</cp:lastModifiedBy>
  <cp:revision>43</cp:revision>
  <dcterms:created xsi:type="dcterms:W3CDTF">2021-10-11T15:11:41Z</dcterms:created>
  <dcterms:modified xsi:type="dcterms:W3CDTF">2022-07-03T12:23:37Z</dcterms:modified>
</cp:coreProperties>
</file>