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2" r:id="rId5"/>
    <p:sldId id="277" r:id="rId6"/>
    <p:sldId id="267" r:id="rId7"/>
    <p:sldId id="274" r:id="rId8"/>
    <p:sldId id="275" r:id="rId9"/>
    <p:sldId id="281" r:id="rId10"/>
    <p:sldId id="268" r:id="rId11"/>
    <p:sldId id="278" r:id="rId12"/>
    <p:sldId id="263" r:id="rId13"/>
    <p:sldId id="279" r:id="rId14"/>
    <p:sldId id="264" r:id="rId15"/>
    <p:sldId id="280" r:id="rId16"/>
    <p:sldId id="265" r:id="rId17"/>
    <p:sldId id="266" r:id="rId18"/>
    <p:sldId id="282" r:id="rId1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>
        <p:scale>
          <a:sx n="60" d="100"/>
          <a:sy n="60" d="100"/>
        </p:scale>
        <p:origin x="726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240DF4-17A8-ACA5-4821-8326262962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4B480021-9F70-7599-2385-6EC1C067BA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2E29321-EE16-1FC8-9631-2C6D241BA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68AB2-7481-4462-8B63-FE680271BBDD}" type="datetimeFigureOut">
              <a:rPr lang="el-GR" smtClean="0"/>
              <a:t>1/7/2022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84E6902-53BF-8A51-F982-869248B94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917E93A-80E8-88E6-843C-1054E6E90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28E1-8C12-4AEA-8535-21AF2A15D2A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7188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CA227DC-BA3B-2F70-BF34-FC3EC6E0C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D67BED0D-1F30-2F9E-E8AF-2D159F09DE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E525389-EBCE-3BA5-D9C3-064D44D2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68AB2-7481-4462-8B63-FE680271BBDD}" type="datetimeFigureOut">
              <a:rPr lang="el-GR" smtClean="0"/>
              <a:t>1/7/2022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27CA26-EC6E-05B8-07FE-128BBD770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93DCC11-6EBF-54ED-78F4-563ADA5CB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28E1-8C12-4AEA-8535-21AF2A15D2A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0049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BD8FE5A1-3329-3E7F-2B6B-8FD22391FC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D8D4938E-B533-D195-A3FF-0F0D29E958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E40A8E5-E96A-3753-4C07-4D07743B9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68AB2-7481-4462-8B63-FE680271BBDD}" type="datetimeFigureOut">
              <a:rPr lang="el-GR" smtClean="0"/>
              <a:t>1/7/2022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B017F56-7EDB-180A-9A20-C5ADE157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6FDA623-872F-79E4-DFC5-EE9302B52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28E1-8C12-4AEA-8535-21AF2A15D2A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587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9079396-98D4-2FEA-0A51-FFFE5EE19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F7D4281-5E75-A7D7-623A-65E4A75B3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08B5130-1F7A-2E4F-68B7-9CF2103B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68AB2-7481-4462-8B63-FE680271BBDD}" type="datetimeFigureOut">
              <a:rPr lang="el-GR" smtClean="0"/>
              <a:t>1/7/2022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9A89891-60C8-EB9B-3DB5-AA39CB94B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2639678-DCEB-6DF4-C070-739809E3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28E1-8C12-4AEA-8535-21AF2A15D2A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8078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5433DA3-881D-62A8-ACB9-B4B69A4E4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70EC4D2-C921-1176-032A-0F42AC178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6FB6C9E-BF5A-D26D-CE79-8341D7246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68AB2-7481-4462-8B63-FE680271BBDD}" type="datetimeFigureOut">
              <a:rPr lang="el-GR" smtClean="0"/>
              <a:t>1/7/2022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A480921-EBB8-A21A-5DA1-C3D3C4CE7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E6FACF5-FFB2-E2B4-041B-A15F73C5E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28E1-8C12-4AEA-8535-21AF2A15D2A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0513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3E9322-1F4D-6697-1A8E-07C263EE6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8F97886-A106-8A0E-3894-B91A28C3D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6FA53207-C7C7-65DE-B911-DD2B8A91EA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D4D9468-7F06-9D3F-DC74-9A908F5B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68AB2-7481-4462-8B63-FE680271BBDD}" type="datetimeFigureOut">
              <a:rPr lang="el-GR" smtClean="0"/>
              <a:t>1/7/2022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3BCAE0B-159C-38CA-4662-E98727FAF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47331F20-D93C-9215-3648-2CE3855E7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28E1-8C12-4AEA-8535-21AF2A15D2A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0375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62CA8E5-A181-5AB7-CEB4-9E7067312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7EA4DD1-B712-BD14-7EFE-0484E938D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1489376E-47C4-BF5C-07E6-732783873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00EDD14A-BCA3-B665-9BEE-5FACD42D0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C54C6D84-D2F8-B1CA-E5DE-3DB90DFB35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2BCB19FE-20C8-30EE-5F87-6B24D0050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68AB2-7481-4462-8B63-FE680271BBDD}" type="datetimeFigureOut">
              <a:rPr lang="el-GR" smtClean="0"/>
              <a:t>1/7/2022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BE5C9BC9-B8CC-37A6-F3B9-C538BDD1C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58449E27-668F-445D-4C46-89A34F23E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28E1-8C12-4AEA-8535-21AF2A15D2A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2149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28186DE-9735-291D-A984-500FEEDB3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03AFEBC4-F505-FC85-3C2E-415F00114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68AB2-7481-4462-8B63-FE680271BBDD}" type="datetimeFigureOut">
              <a:rPr lang="el-GR" smtClean="0"/>
              <a:t>1/7/2022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F796906A-9C10-CBD5-4D3D-FCA69207B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EBC8B33A-4401-8FB5-B5C7-D82767415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28E1-8C12-4AEA-8535-21AF2A15D2A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0800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CCCBBAF8-1A61-D0D9-67C1-EE931A994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68AB2-7481-4462-8B63-FE680271BBDD}" type="datetimeFigureOut">
              <a:rPr lang="el-GR" smtClean="0"/>
              <a:t>1/7/2022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4A2395D6-F161-73ED-D7AD-81C8FBF4E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E48ED31-5CA6-A8C0-D37B-C7FDC397C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28E1-8C12-4AEA-8535-21AF2A15D2A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583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E1219BB-CD17-AD71-8A9D-7986F1175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347ECCE-0B2F-F58A-C27D-4DBEE3DF1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AE6D165-7092-25C6-8679-396DB7A845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FDAEDC8-6DF3-B171-900B-47501F006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68AB2-7481-4462-8B63-FE680271BBDD}" type="datetimeFigureOut">
              <a:rPr lang="el-GR" smtClean="0"/>
              <a:t>1/7/2022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0EBA1BC-93D6-8117-2D47-682DC2AB2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39C9553-D13C-DC03-E3CF-8A83B24C6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28E1-8C12-4AEA-8535-21AF2A15D2A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7040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FCA577D-CA6C-D3B8-52EB-4E52F4F3F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F02F1ECA-6C31-F332-2ACE-00F167AC3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3556A66-15ED-BF20-78B0-D81F2D20A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6E136C6-AEEE-9E07-D7CC-BA62E1683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68AB2-7481-4462-8B63-FE680271BBDD}" type="datetimeFigureOut">
              <a:rPr lang="el-GR" smtClean="0"/>
              <a:t>1/7/2022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7B98C49C-DB70-2886-A161-C155880BF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5D80AF4-D67D-722F-7870-7D6A96B28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828E1-8C12-4AEA-8535-21AF2A15D2A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6588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41FF073B-6DD5-1A6C-7876-431214C6E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BEE0F82-4115-5ABE-BA97-05F737D5C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7B49284-3B9E-AA0D-F5B8-902E00F3F2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68AB2-7481-4462-8B63-FE680271BBDD}" type="datetimeFigureOut">
              <a:rPr lang="el-GR" smtClean="0"/>
              <a:t>1/7/2022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841161F-A596-DF48-B524-CD008D9598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E791313-8EC2-FAC1-7EFD-4469831EF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828E1-8C12-4AEA-8535-21AF2A15D2A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4670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hyperlink" Target="https://pxhere.com/en/photo/926554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A46D458E-AF49-AC38-CA50-661229FD3F71}"/>
              </a:ext>
            </a:extLst>
          </p:cNvPr>
          <p:cNvSpPr/>
          <p:nvPr/>
        </p:nvSpPr>
        <p:spPr>
          <a:xfrm>
            <a:off x="-1480" y="-1"/>
            <a:ext cx="12193479" cy="684342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8" name="Εικόνα 17" descr="Εικόνα που περιέχει αντικείμενο εξωτερικού χώρου, φύση, νυχτερινός ουρανός&#10;&#10;Περιγραφή που δημιουργήθηκε αυτόματα">
            <a:extLst>
              <a:ext uri="{FF2B5EF4-FFF2-40B4-BE49-F238E27FC236}">
                <a16:creationId xmlns:a16="http://schemas.microsoft.com/office/drawing/2014/main" id="{236B02CA-09F2-3927-C51C-340F273591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880" b="10711"/>
          <a:stretch/>
        </p:blipFill>
        <p:spPr>
          <a:xfrm>
            <a:off x="1" y="0"/>
            <a:ext cx="12192000" cy="6870428"/>
          </a:xfrm>
          <a:prstGeom prst="rect">
            <a:avLst/>
          </a:prstGeom>
        </p:spPr>
      </p:pic>
      <p:sp>
        <p:nvSpPr>
          <p:cNvPr id="22" name="Τίτλος 1">
            <a:extLst>
              <a:ext uri="{FF2B5EF4-FFF2-40B4-BE49-F238E27FC236}">
                <a16:creationId xmlns:a16="http://schemas.microsoft.com/office/drawing/2014/main" id="{F13D9D79-FD26-BD4B-A408-373677F9687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63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School as a hub for Astronomy</a:t>
            </a:r>
            <a:endParaRPr lang="el-GR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3" name="Υπότιτλος 2">
            <a:extLst>
              <a:ext uri="{FF2B5EF4-FFF2-40B4-BE49-F238E27FC236}">
                <a16:creationId xmlns:a16="http://schemas.microsoft.com/office/drawing/2014/main" id="{55780B18-6EDA-2870-05E6-1CB2472D2D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249474"/>
            <a:ext cx="5791201" cy="847485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Maria Panagopoulou, Physicist </a:t>
            </a:r>
          </a:p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Research and Development Department,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</a:rPr>
              <a:t>Ellinogermaniki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</a:rPr>
              <a:t>Agogi</a:t>
            </a:r>
            <a:endParaRPr lang="el-GR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1" name="Εικόνα 30">
            <a:extLst>
              <a:ext uri="{FF2B5EF4-FFF2-40B4-BE49-F238E27FC236}">
                <a16:creationId xmlns:a16="http://schemas.microsoft.com/office/drawing/2014/main" id="{324A71E2-E8D7-EFAD-440A-B790FA5103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7" b="18065"/>
          <a:stretch/>
        </p:blipFill>
        <p:spPr>
          <a:xfrm>
            <a:off x="1433738" y="5547255"/>
            <a:ext cx="2111081" cy="725786"/>
          </a:xfrm>
          <a:prstGeom prst="rect">
            <a:avLst/>
          </a:prstGeom>
        </p:spPr>
      </p:pic>
      <p:pic>
        <p:nvPicPr>
          <p:cNvPr id="32" name="Εικόνα 31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D5732B02-BED2-2F2D-9550-34A9DF77A1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77" y="5366889"/>
            <a:ext cx="1229784" cy="737870"/>
          </a:xfrm>
          <a:prstGeom prst="rect">
            <a:avLst/>
          </a:prstGeom>
        </p:spPr>
      </p:pic>
      <p:pic>
        <p:nvPicPr>
          <p:cNvPr id="34" name="Εικόνα 33">
            <a:extLst>
              <a:ext uri="{FF2B5EF4-FFF2-40B4-BE49-F238E27FC236}">
                <a16:creationId xmlns:a16="http://schemas.microsoft.com/office/drawing/2014/main" id="{5742BE2D-C0E5-C19E-E9F4-461500F40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92" y="5185159"/>
            <a:ext cx="1229784" cy="951543"/>
          </a:xfrm>
          <a:prstGeom prst="rect">
            <a:avLst/>
          </a:prstGeom>
        </p:spPr>
      </p:pic>
      <p:pic>
        <p:nvPicPr>
          <p:cNvPr id="36" name="Εικόνα 35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A01BB3A9-9FEB-BF1E-8D90-08DFEBD301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354" y="3096959"/>
            <a:ext cx="1720492" cy="9186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5D2F0A-38D1-A8ED-7474-81DDCDA16709}"/>
              </a:ext>
            </a:extLst>
          </p:cNvPr>
          <p:cNvSpPr txBox="1"/>
          <p:nvPr/>
        </p:nvSpPr>
        <p:spPr>
          <a:xfrm>
            <a:off x="5748688" y="6104759"/>
            <a:ext cx="64433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The project was supported by the Hellenic Foundation for Research and Innovation (H.F.R.I.) under the “3rd Call for Action “Science and Society” “Research, Innovation and Dissemination Hubs”” (Project Number: 02181).</a:t>
            </a:r>
            <a:endParaRPr lang="el-GR" sz="1400" dirty="0">
              <a:solidFill>
                <a:schemeClr val="bg1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2050" name="Picture 2" descr="HFRI - Hellenic Foundation for Research &amp; Innovation">
            <a:extLst>
              <a:ext uri="{FF2B5EF4-FFF2-40B4-BE49-F238E27FC236}">
                <a16:creationId xmlns:a16="http://schemas.microsoft.com/office/drawing/2014/main" id="{74291466-AF26-ABCA-A538-96B71F8C8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834" y="5557493"/>
            <a:ext cx="2135896" cy="5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2B01451-8C7F-3433-8671-F767858DDDA5}"/>
              </a:ext>
            </a:extLst>
          </p:cNvPr>
          <p:cNvSpPr txBox="1"/>
          <p:nvPr/>
        </p:nvSpPr>
        <p:spPr>
          <a:xfrm>
            <a:off x="-1479" y="6021926"/>
            <a:ext cx="5792680" cy="848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1400" dirty="0" err="1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LaSciL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project has been co-funded with support from the Erasmus+ funding scheme of the European Commission with grant agreement: 2020-1-UK01-KA226-SCH-094579</a:t>
            </a:r>
            <a:endParaRPr lang="el-GR" dirty="0">
              <a:solidFill>
                <a:schemeClr val="bg1">
                  <a:lumMod val="75000"/>
                </a:schemeClr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Υπότιτλος 2">
            <a:extLst>
              <a:ext uri="{FF2B5EF4-FFF2-40B4-BE49-F238E27FC236}">
                <a16:creationId xmlns:a16="http://schemas.microsoft.com/office/drawing/2014/main" id="{E4970A7C-AF4E-EFD2-4F65-02B853D532F1}"/>
              </a:ext>
            </a:extLst>
          </p:cNvPr>
          <p:cNvSpPr txBox="1">
            <a:spLocks/>
          </p:cNvSpPr>
          <p:nvPr/>
        </p:nvSpPr>
        <p:spPr>
          <a:xfrm>
            <a:off x="6400800" y="2249474"/>
            <a:ext cx="5702300" cy="1237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Panagiotis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</a:rPr>
              <a:t>Evaggelopoulos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, Physicist </a:t>
            </a:r>
          </a:p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Public Outreach, Institute of Astrophysics FORTH</a:t>
            </a:r>
            <a:endParaRPr lang="el-GR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052" name="Picture 4" descr="FORTH Logos | Foundation for Research and Technology - Hellas">
            <a:extLst>
              <a:ext uri="{FF2B5EF4-FFF2-40B4-BE49-F238E27FC236}">
                <a16:creationId xmlns:a16="http://schemas.microsoft.com/office/drawing/2014/main" id="{18EA6F2C-6C35-E881-17D2-4F1CCD0E2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916" y="2896196"/>
            <a:ext cx="2969700" cy="91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151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FEC7576-8808-5380-9159-40758FD34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would you include at an event devoted to teachers? 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B77DB459-0E87-69CE-A0F6-C86D4F1B4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206" y="961812"/>
            <a:ext cx="4930987" cy="49309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7064A0-3C70-36AF-62EE-717F858623EB}"/>
              </a:ext>
            </a:extLst>
          </p:cNvPr>
          <p:cNvSpPr txBox="1"/>
          <p:nvPr/>
        </p:nvSpPr>
        <p:spPr>
          <a:xfrm>
            <a:off x="4931965" y="5821401"/>
            <a:ext cx="5401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https://padlet.com/mariapanago/27hun9hwmwe66wr7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89355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9" name="Rectangle 12298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A34F900-1F20-17E2-95A9-24B1BFE96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Events for the public</a:t>
            </a:r>
          </a:p>
        </p:txBody>
      </p:sp>
      <p:pic>
        <p:nvPicPr>
          <p:cNvPr id="12292" name="Picture 4" descr="Δεν υπάρχει διαθέσιμη περιγραφή.">
            <a:extLst>
              <a:ext uri="{FF2B5EF4-FFF2-40B4-BE49-F238E27FC236}">
                <a16:creationId xmlns:a16="http://schemas.microsoft.com/office/drawing/2014/main" id="{6AC026C7-B6B5-4755-394F-DDFFCC7FF2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9" r="1" b="1"/>
          <a:stretch/>
        </p:blipFill>
        <p:spPr bwMode="auto">
          <a:xfrm>
            <a:off x="317636" y="321734"/>
            <a:ext cx="379757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Δεν υπάρχει διαθέσιμη περιγραφή.">
            <a:extLst>
              <a:ext uri="{FF2B5EF4-FFF2-40B4-BE49-F238E27FC236}">
                <a16:creationId xmlns:a16="http://schemas.microsoft.com/office/drawing/2014/main" id="{546A62BB-1C78-55B8-86BD-B7D62F24AE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3" r="17413" b="-3"/>
          <a:stretch/>
        </p:blipFill>
        <p:spPr bwMode="auto">
          <a:xfrm>
            <a:off x="4202549" y="321732"/>
            <a:ext cx="3793472" cy="41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Δεν υπάρχει διαθέσιμη περιγραφή.">
            <a:extLst>
              <a:ext uri="{FF2B5EF4-FFF2-40B4-BE49-F238E27FC236}">
                <a16:creationId xmlns:a16="http://schemas.microsoft.com/office/drawing/2014/main" id="{ADCA5A68-5649-EFA4-6BED-164DEF840B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47" b="904"/>
          <a:stretch/>
        </p:blipFill>
        <p:spPr bwMode="auto">
          <a:xfrm>
            <a:off x="8086176" y="321733"/>
            <a:ext cx="3797984" cy="201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Θέση περιεχομένου 4" descr="Εικόνα που περιέχει άτομο, πλήθος&#10;&#10;Περιγραφή που δημιουργήθηκε αυτόματα">
            <a:extLst>
              <a:ext uri="{FF2B5EF4-FFF2-40B4-BE49-F238E27FC236}">
                <a16:creationId xmlns:a16="http://schemas.microsoft.com/office/drawing/2014/main" id="{FF03C110-A565-086C-B438-053E194EB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2" r="1" b="1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9" name="Εικόνα 8" descr="Εικόνα που περιέχει ουρανός, υπαίθριος, άτομο, ομάδα&#10;&#10;Περιγραφή που δημιουργήθηκε αυτόματα">
            <a:extLst>
              <a:ext uri="{FF2B5EF4-FFF2-40B4-BE49-F238E27FC236}">
                <a16:creationId xmlns:a16="http://schemas.microsoft.com/office/drawing/2014/main" id="{96071BA4-6827-5865-D407-E608844E80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2" b="13818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7" name="Εικόνα 6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1B63E787-DDE8-6409-63DA-0534682074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" r="1" b="28077"/>
          <a:stretch/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12301" name="Straight Connector 12300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154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1C6EC945-B35E-E438-3DE0-9F0EA6C90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activities would you include at an event open to the public?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37E15DD-C689-4E39-8AB8-E8632BA2F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196" y="492573"/>
            <a:ext cx="5880796" cy="58807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27560A-CF6F-CB76-58F0-6F19788B2BC0}"/>
              </a:ext>
            </a:extLst>
          </p:cNvPr>
          <p:cNvSpPr txBox="1"/>
          <p:nvPr/>
        </p:nvSpPr>
        <p:spPr>
          <a:xfrm>
            <a:off x="5729860" y="6316063"/>
            <a:ext cx="5401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https://padlet.com/mariapanago/27hun9hwmwe66wr7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26138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6" name="Freeform: Shape 13325">
            <a:extLst>
              <a:ext uri="{FF2B5EF4-FFF2-40B4-BE49-F238E27FC236}">
                <a16:creationId xmlns:a16="http://schemas.microsoft.com/office/drawing/2014/main" id="{DB66F6E8-4D4A-4907-940A-774703A2D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328" name="Freeform: Shape 13327">
            <a:extLst>
              <a:ext uri="{FF2B5EF4-FFF2-40B4-BE49-F238E27FC236}">
                <a16:creationId xmlns:a16="http://schemas.microsoft.com/office/drawing/2014/main" id="{8F1F5A56-E82B-4FD5-9025-B72896FF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Εικόνα 4" descr="Εικόνα που περιέχει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420B5B85-0CB3-519A-5F1D-FF628D182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8" y="642938"/>
            <a:ext cx="6113463" cy="4079875"/>
          </a:xfrm>
          <a:prstGeom prst="rect">
            <a:avLst/>
          </a:prstGeom>
        </p:spPr>
      </p:pic>
      <p:pic>
        <p:nvPicPr>
          <p:cNvPr id="13314" name="Picture 2" descr="Δεν υπάρχει διαθέσιμη περιγραφή για τη φωτογραφία.">
            <a:extLst>
              <a:ext uri="{FF2B5EF4-FFF2-40B4-BE49-F238E27FC236}">
                <a16:creationId xmlns:a16="http://schemas.microsoft.com/office/drawing/2014/main" id="{CCD2C9AD-E869-6234-0714-9E8C29421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642938"/>
            <a:ext cx="4227513" cy="22939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Δεν υπάρχει διαθέσιμη περιγραφή για τη φωτογραφία.">
            <a:extLst>
              <a:ext uri="{FF2B5EF4-FFF2-40B4-BE49-F238E27FC236}">
                <a16:creationId xmlns:a16="http://schemas.microsoft.com/office/drawing/2014/main" id="{E5A9ABE5-3FFF-B85B-E5D3-DB6111B4F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3008313"/>
            <a:ext cx="4227513" cy="1714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11CDFF97-576E-97EC-1DB4-463CB6B52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8078342" cy="109633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400" kern="1200">
                <a:latin typeface="+mj-lt"/>
                <a:ea typeface="+mj-ea"/>
                <a:cs typeface="+mj-cs"/>
              </a:rPr>
              <a:t>Supporting the organization and implementation of big events</a:t>
            </a:r>
          </a:p>
        </p:txBody>
      </p:sp>
    </p:spTree>
    <p:extLst>
      <p:ext uri="{BB962C8B-B14F-4D97-AF65-F5344CB8AC3E}">
        <p14:creationId xmlns:p14="http://schemas.microsoft.com/office/powerpoint/2010/main" val="3216360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3AC6A63-BED0-DD77-B3A2-6211B1CE1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Spreading to more schools</a:t>
            </a:r>
          </a:p>
        </p:txBody>
      </p:sp>
      <p:pic>
        <p:nvPicPr>
          <p:cNvPr id="5" name="Εικόνα 4" descr="Εικόνα που περιέχει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14D0FE41-54E3-E3AA-0523-DFCC254F0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411" y="643466"/>
            <a:ext cx="6382509" cy="5568739"/>
          </a:xfrm>
          <a:prstGeom prst="rect">
            <a:avLst/>
          </a:prstGeom>
        </p:spPr>
      </p:pic>
      <p:grpSp>
        <p:nvGrpSpPr>
          <p:cNvPr id="26" name="Ομάδα 25">
            <a:extLst>
              <a:ext uri="{FF2B5EF4-FFF2-40B4-BE49-F238E27FC236}">
                <a16:creationId xmlns:a16="http://schemas.microsoft.com/office/drawing/2014/main" id="{1465039F-14A1-6E64-9F36-783F2E973290}"/>
              </a:ext>
            </a:extLst>
          </p:cNvPr>
          <p:cNvGrpSpPr/>
          <p:nvPr/>
        </p:nvGrpSpPr>
        <p:grpSpPr>
          <a:xfrm>
            <a:off x="6535238" y="1574019"/>
            <a:ext cx="2797411" cy="3875100"/>
            <a:chOff x="6535238" y="1574019"/>
            <a:chExt cx="2797411" cy="3875100"/>
          </a:xfrm>
        </p:grpSpPr>
        <p:pic>
          <p:nvPicPr>
            <p:cNvPr id="7" name="Εικόνα 6">
              <a:extLst>
                <a:ext uri="{FF2B5EF4-FFF2-40B4-BE49-F238E27FC236}">
                  <a16:creationId xmlns:a16="http://schemas.microsoft.com/office/drawing/2014/main" id="{FCFB76E8-6A8E-505B-B3AA-07827A4B2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35238" y="2544097"/>
              <a:ext cx="234608" cy="368300"/>
            </a:xfrm>
            <a:prstGeom prst="rect">
              <a:avLst/>
            </a:prstGeom>
          </p:spPr>
        </p:pic>
        <p:pic>
          <p:nvPicPr>
            <p:cNvPr id="11" name="Εικόνα 10">
              <a:extLst>
                <a:ext uri="{FF2B5EF4-FFF2-40B4-BE49-F238E27FC236}">
                  <a16:creationId xmlns:a16="http://schemas.microsoft.com/office/drawing/2014/main" id="{0CBD9AFB-E108-9F85-6AA7-EB210A853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28825" y="1593031"/>
              <a:ext cx="234608" cy="368300"/>
            </a:xfrm>
            <a:prstGeom prst="rect">
              <a:avLst/>
            </a:prstGeom>
          </p:spPr>
        </p:pic>
        <p:pic>
          <p:nvPicPr>
            <p:cNvPr id="12" name="Εικόνα 11">
              <a:extLst>
                <a:ext uri="{FF2B5EF4-FFF2-40B4-BE49-F238E27FC236}">
                  <a16:creationId xmlns:a16="http://schemas.microsoft.com/office/drawing/2014/main" id="{124B108F-43BF-BB46-71F5-08AA0E99E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74219" y="1912375"/>
              <a:ext cx="234608" cy="368300"/>
            </a:xfrm>
            <a:prstGeom prst="rect">
              <a:avLst/>
            </a:prstGeom>
          </p:spPr>
        </p:pic>
        <p:pic>
          <p:nvPicPr>
            <p:cNvPr id="13" name="Εικόνα 12">
              <a:extLst>
                <a:ext uri="{FF2B5EF4-FFF2-40B4-BE49-F238E27FC236}">
                  <a16:creationId xmlns:a16="http://schemas.microsoft.com/office/drawing/2014/main" id="{45EC5C3E-3698-8F4A-9A04-E5EB0ACB8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24284" y="2042652"/>
              <a:ext cx="234608" cy="368300"/>
            </a:xfrm>
            <a:prstGeom prst="rect">
              <a:avLst/>
            </a:prstGeom>
          </p:spPr>
        </p:pic>
        <p:pic>
          <p:nvPicPr>
            <p:cNvPr id="17" name="Εικόνα 16">
              <a:extLst>
                <a:ext uri="{FF2B5EF4-FFF2-40B4-BE49-F238E27FC236}">
                  <a16:creationId xmlns:a16="http://schemas.microsoft.com/office/drawing/2014/main" id="{83C0EF29-DC18-F64A-0488-94B7E8297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804781" y="1574019"/>
              <a:ext cx="234608" cy="368300"/>
            </a:xfrm>
            <a:prstGeom prst="rect">
              <a:avLst/>
            </a:prstGeom>
          </p:spPr>
        </p:pic>
        <p:pic>
          <p:nvPicPr>
            <p:cNvPr id="19" name="Εικόνα 18">
              <a:extLst>
                <a:ext uri="{FF2B5EF4-FFF2-40B4-BE49-F238E27FC236}">
                  <a16:creationId xmlns:a16="http://schemas.microsoft.com/office/drawing/2014/main" id="{0D1CEFC4-E195-5044-0E1E-EE5FB5E7C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76913" y="3379430"/>
              <a:ext cx="234608" cy="368300"/>
            </a:xfrm>
            <a:prstGeom prst="rect">
              <a:avLst/>
            </a:prstGeom>
          </p:spPr>
        </p:pic>
        <p:pic>
          <p:nvPicPr>
            <p:cNvPr id="14" name="Εικόνα 13">
              <a:extLst>
                <a:ext uri="{FF2B5EF4-FFF2-40B4-BE49-F238E27FC236}">
                  <a16:creationId xmlns:a16="http://schemas.microsoft.com/office/drawing/2014/main" id="{699A4582-D8A5-71E9-36CA-ADD5C27C3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52761" y="3369597"/>
              <a:ext cx="234608" cy="368300"/>
            </a:xfrm>
            <a:prstGeom prst="rect">
              <a:avLst/>
            </a:prstGeom>
          </p:spPr>
        </p:pic>
        <p:pic>
          <p:nvPicPr>
            <p:cNvPr id="15" name="Εικόνα 14">
              <a:extLst>
                <a:ext uri="{FF2B5EF4-FFF2-40B4-BE49-F238E27FC236}">
                  <a16:creationId xmlns:a16="http://schemas.microsoft.com/office/drawing/2014/main" id="{77434A14-371C-684A-DBE9-68F71D8D1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46129" y="5080819"/>
              <a:ext cx="234608" cy="368300"/>
            </a:xfrm>
            <a:prstGeom prst="rect">
              <a:avLst/>
            </a:prstGeom>
          </p:spPr>
        </p:pic>
        <p:pic>
          <p:nvPicPr>
            <p:cNvPr id="16" name="Εικόνα 15">
              <a:extLst>
                <a:ext uri="{FF2B5EF4-FFF2-40B4-BE49-F238E27FC236}">
                  <a16:creationId xmlns:a16="http://schemas.microsoft.com/office/drawing/2014/main" id="{37E85CB3-B953-B8FC-AD41-021A7FC71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11521" y="4992329"/>
              <a:ext cx="234608" cy="368300"/>
            </a:xfrm>
            <a:prstGeom prst="rect">
              <a:avLst/>
            </a:prstGeom>
          </p:spPr>
        </p:pic>
        <p:pic>
          <p:nvPicPr>
            <p:cNvPr id="18" name="Εικόνα 17">
              <a:extLst>
                <a:ext uri="{FF2B5EF4-FFF2-40B4-BE49-F238E27FC236}">
                  <a16:creationId xmlns:a16="http://schemas.microsoft.com/office/drawing/2014/main" id="{DF41DE01-B90E-4F8B-5EA8-A40F65F89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8041" y="1610890"/>
              <a:ext cx="234608" cy="368300"/>
            </a:xfrm>
            <a:prstGeom prst="rect">
              <a:avLst/>
            </a:prstGeom>
          </p:spPr>
        </p:pic>
      </p:grpSp>
      <p:grpSp>
        <p:nvGrpSpPr>
          <p:cNvPr id="28" name="Ομάδα 27">
            <a:extLst>
              <a:ext uri="{FF2B5EF4-FFF2-40B4-BE49-F238E27FC236}">
                <a16:creationId xmlns:a16="http://schemas.microsoft.com/office/drawing/2014/main" id="{8655FEE7-2D57-9253-8020-E71A6E8A3A65}"/>
              </a:ext>
            </a:extLst>
          </p:cNvPr>
          <p:cNvGrpSpPr/>
          <p:nvPr/>
        </p:nvGrpSpPr>
        <p:grpSpPr>
          <a:xfrm>
            <a:off x="6211469" y="1546907"/>
            <a:ext cx="3935686" cy="3884353"/>
            <a:chOff x="6211469" y="1546907"/>
            <a:chExt cx="3935686" cy="3884353"/>
          </a:xfrm>
        </p:grpSpPr>
        <p:pic>
          <p:nvPicPr>
            <p:cNvPr id="27" name="Εικόνα 26">
              <a:extLst>
                <a:ext uri="{FF2B5EF4-FFF2-40B4-BE49-F238E27FC236}">
                  <a16:creationId xmlns:a16="http://schemas.microsoft.com/office/drawing/2014/main" id="{24408535-3C11-6760-4E60-CBCC40E80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74828" y="3011708"/>
              <a:ext cx="234608" cy="368300"/>
            </a:xfrm>
            <a:prstGeom prst="rect">
              <a:avLst/>
            </a:prstGeom>
          </p:spPr>
        </p:pic>
        <p:pic>
          <p:nvPicPr>
            <p:cNvPr id="29" name="Εικόνα 28">
              <a:extLst>
                <a:ext uri="{FF2B5EF4-FFF2-40B4-BE49-F238E27FC236}">
                  <a16:creationId xmlns:a16="http://schemas.microsoft.com/office/drawing/2014/main" id="{8965899F-022D-BC4F-B405-C416CBDDD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89676" y="4111042"/>
              <a:ext cx="234608" cy="368300"/>
            </a:xfrm>
            <a:prstGeom prst="rect">
              <a:avLst/>
            </a:prstGeom>
          </p:spPr>
        </p:pic>
        <p:pic>
          <p:nvPicPr>
            <p:cNvPr id="30" name="Εικόνα 29">
              <a:extLst>
                <a:ext uri="{FF2B5EF4-FFF2-40B4-BE49-F238E27FC236}">
                  <a16:creationId xmlns:a16="http://schemas.microsoft.com/office/drawing/2014/main" id="{0F5DB744-0FB9-B550-0859-9FE49688D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21927" y="3999821"/>
              <a:ext cx="234608" cy="368300"/>
            </a:xfrm>
            <a:prstGeom prst="rect">
              <a:avLst/>
            </a:prstGeom>
          </p:spPr>
        </p:pic>
        <p:pic>
          <p:nvPicPr>
            <p:cNvPr id="31" name="Εικόνα 30">
              <a:extLst>
                <a:ext uri="{FF2B5EF4-FFF2-40B4-BE49-F238E27FC236}">
                  <a16:creationId xmlns:a16="http://schemas.microsoft.com/office/drawing/2014/main" id="{0FA2B875-003E-5F33-3279-3FC47637B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38211" y="3627898"/>
              <a:ext cx="234608" cy="368300"/>
            </a:xfrm>
            <a:prstGeom prst="rect">
              <a:avLst/>
            </a:prstGeom>
          </p:spPr>
        </p:pic>
        <p:pic>
          <p:nvPicPr>
            <p:cNvPr id="32" name="Εικόνα 31">
              <a:extLst>
                <a:ext uri="{FF2B5EF4-FFF2-40B4-BE49-F238E27FC236}">
                  <a16:creationId xmlns:a16="http://schemas.microsoft.com/office/drawing/2014/main" id="{452C05F7-3EE6-EDFE-6C78-0D7BD4966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76117" y="4981473"/>
              <a:ext cx="234608" cy="368300"/>
            </a:xfrm>
            <a:prstGeom prst="rect">
              <a:avLst/>
            </a:prstGeom>
          </p:spPr>
        </p:pic>
        <p:pic>
          <p:nvPicPr>
            <p:cNvPr id="33" name="Εικόνα 32">
              <a:extLst>
                <a:ext uri="{FF2B5EF4-FFF2-40B4-BE49-F238E27FC236}">
                  <a16:creationId xmlns:a16="http://schemas.microsoft.com/office/drawing/2014/main" id="{743E057A-469A-54DC-1039-9886E44ED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8041" y="5062960"/>
              <a:ext cx="234608" cy="368300"/>
            </a:xfrm>
            <a:prstGeom prst="rect">
              <a:avLst/>
            </a:prstGeom>
          </p:spPr>
        </p:pic>
        <p:pic>
          <p:nvPicPr>
            <p:cNvPr id="34" name="Εικόνα 33">
              <a:extLst>
                <a:ext uri="{FF2B5EF4-FFF2-40B4-BE49-F238E27FC236}">
                  <a16:creationId xmlns:a16="http://schemas.microsoft.com/office/drawing/2014/main" id="{96A67635-07A4-B25E-91F2-04097FB6E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49026" y="2643408"/>
              <a:ext cx="234608" cy="368300"/>
            </a:xfrm>
            <a:prstGeom prst="rect">
              <a:avLst/>
            </a:prstGeom>
          </p:spPr>
        </p:pic>
        <p:pic>
          <p:nvPicPr>
            <p:cNvPr id="35" name="Εικόνα 34">
              <a:extLst>
                <a:ext uri="{FF2B5EF4-FFF2-40B4-BE49-F238E27FC236}">
                  <a16:creationId xmlns:a16="http://schemas.microsoft.com/office/drawing/2014/main" id="{1FD428C6-2BED-AC04-7442-DD21D31D6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37830" y="2286066"/>
              <a:ext cx="234608" cy="368300"/>
            </a:xfrm>
            <a:prstGeom prst="rect">
              <a:avLst/>
            </a:prstGeom>
          </p:spPr>
        </p:pic>
        <p:pic>
          <p:nvPicPr>
            <p:cNvPr id="36" name="Εικόνα 35">
              <a:extLst>
                <a:ext uri="{FF2B5EF4-FFF2-40B4-BE49-F238E27FC236}">
                  <a16:creationId xmlns:a16="http://schemas.microsoft.com/office/drawing/2014/main" id="{32BF26DC-DC35-01CE-594F-2597CBC26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12547" y="4426628"/>
              <a:ext cx="234608" cy="368300"/>
            </a:xfrm>
            <a:prstGeom prst="rect">
              <a:avLst/>
            </a:prstGeom>
          </p:spPr>
        </p:pic>
        <p:pic>
          <p:nvPicPr>
            <p:cNvPr id="37" name="Εικόνα 36">
              <a:extLst>
                <a:ext uri="{FF2B5EF4-FFF2-40B4-BE49-F238E27FC236}">
                  <a16:creationId xmlns:a16="http://schemas.microsoft.com/office/drawing/2014/main" id="{126836B5-A2AA-FA7A-65D5-D0658FEB9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804781" y="3949433"/>
              <a:ext cx="234608" cy="368300"/>
            </a:xfrm>
            <a:prstGeom prst="rect">
              <a:avLst/>
            </a:prstGeom>
          </p:spPr>
        </p:pic>
        <p:pic>
          <p:nvPicPr>
            <p:cNvPr id="38" name="Εικόνα 37">
              <a:extLst>
                <a:ext uri="{FF2B5EF4-FFF2-40B4-BE49-F238E27FC236}">
                  <a16:creationId xmlns:a16="http://schemas.microsoft.com/office/drawing/2014/main" id="{B5755310-87CA-767C-7907-76935C16E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70078" y="2762464"/>
              <a:ext cx="234608" cy="368300"/>
            </a:xfrm>
            <a:prstGeom prst="rect">
              <a:avLst/>
            </a:prstGeom>
          </p:spPr>
        </p:pic>
        <p:pic>
          <p:nvPicPr>
            <p:cNvPr id="39" name="Εικόνα 38">
              <a:extLst>
                <a:ext uri="{FF2B5EF4-FFF2-40B4-BE49-F238E27FC236}">
                  <a16:creationId xmlns:a16="http://schemas.microsoft.com/office/drawing/2014/main" id="{72D03715-121D-C26F-FC6A-0F63A3F5D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76117" y="1546907"/>
              <a:ext cx="234608" cy="368300"/>
            </a:xfrm>
            <a:prstGeom prst="rect">
              <a:avLst/>
            </a:prstGeom>
          </p:spPr>
        </p:pic>
        <p:pic>
          <p:nvPicPr>
            <p:cNvPr id="40" name="Εικόνα 39">
              <a:extLst>
                <a:ext uri="{FF2B5EF4-FFF2-40B4-BE49-F238E27FC236}">
                  <a16:creationId xmlns:a16="http://schemas.microsoft.com/office/drawing/2014/main" id="{7D181E42-EF35-D6F3-9E01-D0B713A1C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44532" y="2090714"/>
              <a:ext cx="234608" cy="368300"/>
            </a:xfrm>
            <a:prstGeom prst="rect">
              <a:avLst/>
            </a:prstGeom>
          </p:spPr>
        </p:pic>
        <p:pic>
          <p:nvPicPr>
            <p:cNvPr id="41" name="Εικόνα 40">
              <a:extLst>
                <a:ext uri="{FF2B5EF4-FFF2-40B4-BE49-F238E27FC236}">
                  <a16:creationId xmlns:a16="http://schemas.microsoft.com/office/drawing/2014/main" id="{C990AF93-2FB0-5452-ACA1-3C2335769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11469" y="2418636"/>
              <a:ext cx="234608" cy="368300"/>
            </a:xfrm>
            <a:prstGeom prst="rect">
              <a:avLst/>
            </a:prstGeom>
          </p:spPr>
        </p:pic>
        <p:pic>
          <p:nvPicPr>
            <p:cNvPr id="42" name="Εικόνα 41">
              <a:extLst>
                <a:ext uri="{FF2B5EF4-FFF2-40B4-BE49-F238E27FC236}">
                  <a16:creationId xmlns:a16="http://schemas.microsoft.com/office/drawing/2014/main" id="{D3AF7963-B59A-6F0F-AD44-0AA0C15A0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14462" y="3346760"/>
              <a:ext cx="234608" cy="368300"/>
            </a:xfrm>
            <a:prstGeom prst="rect">
              <a:avLst/>
            </a:prstGeom>
          </p:spPr>
        </p:pic>
        <p:pic>
          <p:nvPicPr>
            <p:cNvPr id="43" name="Εικόνα 42">
              <a:extLst>
                <a:ext uri="{FF2B5EF4-FFF2-40B4-BE49-F238E27FC236}">
                  <a16:creationId xmlns:a16="http://schemas.microsoft.com/office/drawing/2014/main" id="{189252E7-F142-89F0-52C6-7BD73C10A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46676" y="2839774"/>
              <a:ext cx="234608" cy="368300"/>
            </a:xfrm>
            <a:prstGeom prst="rect">
              <a:avLst/>
            </a:prstGeom>
          </p:spPr>
        </p:pic>
        <p:pic>
          <p:nvPicPr>
            <p:cNvPr id="44" name="Εικόνα 43">
              <a:extLst>
                <a:ext uri="{FF2B5EF4-FFF2-40B4-BE49-F238E27FC236}">
                  <a16:creationId xmlns:a16="http://schemas.microsoft.com/office/drawing/2014/main" id="{5728C8E5-9627-5639-CC6C-AEF3F4513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49284" y="1593031"/>
              <a:ext cx="234608" cy="368300"/>
            </a:xfrm>
            <a:prstGeom prst="rect">
              <a:avLst/>
            </a:prstGeom>
          </p:spPr>
        </p:pic>
        <p:pic>
          <p:nvPicPr>
            <p:cNvPr id="45" name="Εικόνα 44">
              <a:extLst>
                <a:ext uri="{FF2B5EF4-FFF2-40B4-BE49-F238E27FC236}">
                  <a16:creationId xmlns:a16="http://schemas.microsoft.com/office/drawing/2014/main" id="{D481ADB9-0C07-4D4E-6BF4-37E327700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58859" y="3170902"/>
              <a:ext cx="234608" cy="368300"/>
            </a:xfrm>
            <a:prstGeom prst="rect">
              <a:avLst/>
            </a:prstGeom>
          </p:spPr>
        </p:pic>
        <p:pic>
          <p:nvPicPr>
            <p:cNvPr id="46" name="Εικόνα 45">
              <a:extLst>
                <a:ext uri="{FF2B5EF4-FFF2-40B4-BE49-F238E27FC236}">
                  <a16:creationId xmlns:a16="http://schemas.microsoft.com/office/drawing/2014/main" id="{09A28085-FDFD-7F54-1600-079D20DBA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92468" y="2461030"/>
              <a:ext cx="234608" cy="368300"/>
            </a:xfrm>
            <a:prstGeom prst="rect">
              <a:avLst/>
            </a:prstGeom>
          </p:spPr>
        </p:pic>
      </p:grpSp>
      <p:grpSp>
        <p:nvGrpSpPr>
          <p:cNvPr id="63" name="Ομάδα 62">
            <a:extLst>
              <a:ext uri="{FF2B5EF4-FFF2-40B4-BE49-F238E27FC236}">
                <a16:creationId xmlns:a16="http://schemas.microsoft.com/office/drawing/2014/main" id="{F22DF55C-4A78-B9C6-0A24-2AAB2E668FAE}"/>
              </a:ext>
            </a:extLst>
          </p:cNvPr>
          <p:cNvGrpSpPr/>
          <p:nvPr/>
        </p:nvGrpSpPr>
        <p:grpSpPr>
          <a:xfrm>
            <a:off x="5117441" y="925233"/>
            <a:ext cx="4893331" cy="3075542"/>
            <a:chOff x="5117441" y="925233"/>
            <a:chExt cx="4893331" cy="3075542"/>
          </a:xfrm>
        </p:grpSpPr>
        <p:pic>
          <p:nvPicPr>
            <p:cNvPr id="62" name="Εικόνα 61">
              <a:extLst>
                <a:ext uri="{FF2B5EF4-FFF2-40B4-BE49-F238E27FC236}">
                  <a16:creationId xmlns:a16="http://schemas.microsoft.com/office/drawing/2014/main" id="{8CAE592F-7131-7C6B-4B42-795B73882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590" y="1440371"/>
              <a:ext cx="234609" cy="368301"/>
            </a:xfrm>
            <a:prstGeom prst="rect">
              <a:avLst/>
            </a:prstGeom>
          </p:spPr>
        </p:pic>
        <p:pic>
          <p:nvPicPr>
            <p:cNvPr id="64" name="Εικόνα 63">
              <a:extLst>
                <a:ext uri="{FF2B5EF4-FFF2-40B4-BE49-F238E27FC236}">
                  <a16:creationId xmlns:a16="http://schemas.microsoft.com/office/drawing/2014/main" id="{E436BDB5-2ACD-7A1B-6CB4-4F379B160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1770" y="1447074"/>
              <a:ext cx="234609" cy="368301"/>
            </a:xfrm>
            <a:prstGeom prst="rect">
              <a:avLst/>
            </a:prstGeom>
          </p:spPr>
        </p:pic>
        <p:pic>
          <p:nvPicPr>
            <p:cNvPr id="65" name="Εικόνα 64">
              <a:extLst>
                <a:ext uri="{FF2B5EF4-FFF2-40B4-BE49-F238E27FC236}">
                  <a16:creationId xmlns:a16="http://schemas.microsoft.com/office/drawing/2014/main" id="{3FE9A262-2357-CDE8-4F13-95E7B4147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6916" y="1992234"/>
              <a:ext cx="234609" cy="368301"/>
            </a:xfrm>
            <a:prstGeom prst="rect">
              <a:avLst/>
            </a:prstGeom>
          </p:spPr>
        </p:pic>
        <p:pic>
          <p:nvPicPr>
            <p:cNvPr id="66" name="Εικόνα 65">
              <a:extLst>
                <a:ext uri="{FF2B5EF4-FFF2-40B4-BE49-F238E27FC236}">
                  <a16:creationId xmlns:a16="http://schemas.microsoft.com/office/drawing/2014/main" id="{CF28D324-1BDF-DF11-0FED-80F83530F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5332" y="2226801"/>
              <a:ext cx="234609" cy="368301"/>
            </a:xfrm>
            <a:prstGeom prst="rect">
              <a:avLst/>
            </a:prstGeom>
          </p:spPr>
        </p:pic>
        <p:pic>
          <p:nvPicPr>
            <p:cNvPr id="67" name="Εικόνα 66">
              <a:extLst>
                <a:ext uri="{FF2B5EF4-FFF2-40B4-BE49-F238E27FC236}">
                  <a16:creationId xmlns:a16="http://schemas.microsoft.com/office/drawing/2014/main" id="{805EBE89-15AB-9419-9ACB-862D21BE4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7441" y="1934740"/>
              <a:ext cx="234609" cy="368301"/>
            </a:xfrm>
            <a:prstGeom prst="rect">
              <a:avLst/>
            </a:prstGeom>
          </p:spPr>
        </p:pic>
        <p:pic>
          <p:nvPicPr>
            <p:cNvPr id="68" name="Εικόνα 67">
              <a:extLst>
                <a:ext uri="{FF2B5EF4-FFF2-40B4-BE49-F238E27FC236}">
                  <a16:creationId xmlns:a16="http://schemas.microsoft.com/office/drawing/2014/main" id="{A6427A34-718F-F809-71A2-A11A33F6A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6351" y="2004589"/>
              <a:ext cx="234609" cy="368301"/>
            </a:xfrm>
            <a:prstGeom prst="rect">
              <a:avLst/>
            </a:prstGeom>
          </p:spPr>
        </p:pic>
        <p:pic>
          <p:nvPicPr>
            <p:cNvPr id="69" name="Εικόνα 68">
              <a:extLst>
                <a:ext uri="{FF2B5EF4-FFF2-40B4-BE49-F238E27FC236}">
                  <a16:creationId xmlns:a16="http://schemas.microsoft.com/office/drawing/2014/main" id="{77CD137B-3510-3EA9-8470-CCCC7460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329" y="3632474"/>
              <a:ext cx="234609" cy="368301"/>
            </a:xfrm>
            <a:prstGeom prst="rect">
              <a:avLst/>
            </a:prstGeom>
          </p:spPr>
        </p:pic>
        <p:pic>
          <p:nvPicPr>
            <p:cNvPr id="70" name="Εικόνα 69">
              <a:extLst>
                <a:ext uri="{FF2B5EF4-FFF2-40B4-BE49-F238E27FC236}">
                  <a16:creationId xmlns:a16="http://schemas.microsoft.com/office/drawing/2014/main" id="{49977B5E-F0DF-24C2-E324-EECA62CCC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3410" y="1010878"/>
              <a:ext cx="234609" cy="368301"/>
            </a:xfrm>
            <a:prstGeom prst="rect">
              <a:avLst/>
            </a:prstGeom>
          </p:spPr>
        </p:pic>
        <p:pic>
          <p:nvPicPr>
            <p:cNvPr id="71" name="Εικόνα 70">
              <a:extLst>
                <a:ext uri="{FF2B5EF4-FFF2-40B4-BE49-F238E27FC236}">
                  <a16:creationId xmlns:a16="http://schemas.microsoft.com/office/drawing/2014/main" id="{FF1C1610-FA1B-96FA-9095-C9333CE90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6138" y="925233"/>
              <a:ext cx="234609" cy="368301"/>
            </a:xfrm>
            <a:prstGeom prst="rect">
              <a:avLst/>
            </a:prstGeom>
          </p:spPr>
        </p:pic>
        <p:pic>
          <p:nvPicPr>
            <p:cNvPr id="72" name="Εικόνα 71">
              <a:extLst>
                <a:ext uri="{FF2B5EF4-FFF2-40B4-BE49-F238E27FC236}">
                  <a16:creationId xmlns:a16="http://schemas.microsoft.com/office/drawing/2014/main" id="{C8733D8A-DBEF-3B0A-886A-53C55F0D9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6163" y="2978459"/>
              <a:ext cx="234609" cy="368301"/>
            </a:xfrm>
            <a:prstGeom prst="rect">
              <a:avLst/>
            </a:prstGeom>
          </p:spPr>
        </p:pic>
        <p:pic>
          <p:nvPicPr>
            <p:cNvPr id="73" name="Εικόνα 72">
              <a:extLst>
                <a:ext uri="{FF2B5EF4-FFF2-40B4-BE49-F238E27FC236}">
                  <a16:creationId xmlns:a16="http://schemas.microsoft.com/office/drawing/2014/main" id="{36465DE3-9306-A206-0A7E-65256051B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7407" y="3073635"/>
              <a:ext cx="234609" cy="368301"/>
            </a:xfrm>
            <a:prstGeom prst="rect">
              <a:avLst/>
            </a:prstGeom>
          </p:spPr>
        </p:pic>
        <p:pic>
          <p:nvPicPr>
            <p:cNvPr id="75" name="Εικόνα 74">
              <a:extLst>
                <a:ext uri="{FF2B5EF4-FFF2-40B4-BE49-F238E27FC236}">
                  <a16:creationId xmlns:a16="http://schemas.microsoft.com/office/drawing/2014/main" id="{A21D1379-2D26-62C0-89B7-1F2F23E64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8900" y="2839774"/>
              <a:ext cx="234609" cy="368301"/>
            </a:xfrm>
            <a:prstGeom prst="rect">
              <a:avLst/>
            </a:prstGeom>
          </p:spPr>
        </p:pic>
        <p:pic>
          <p:nvPicPr>
            <p:cNvPr id="76" name="Εικόνα 75">
              <a:extLst>
                <a:ext uri="{FF2B5EF4-FFF2-40B4-BE49-F238E27FC236}">
                  <a16:creationId xmlns:a16="http://schemas.microsoft.com/office/drawing/2014/main" id="{5D1540E1-1507-46F5-1E1A-1A403669D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5888" y="3581132"/>
              <a:ext cx="234609" cy="368301"/>
            </a:xfrm>
            <a:prstGeom prst="rect">
              <a:avLst/>
            </a:prstGeom>
          </p:spPr>
        </p:pic>
        <p:pic>
          <p:nvPicPr>
            <p:cNvPr id="77" name="Εικόνα 76">
              <a:extLst>
                <a:ext uri="{FF2B5EF4-FFF2-40B4-BE49-F238E27FC236}">
                  <a16:creationId xmlns:a16="http://schemas.microsoft.com/office/drawing/2014/main" id="{09CEDE00-017F-D6A8-9FBB-3B2CB488E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2206" y="3443747"/>
              <a:ext cx="234609" cy="368301"/>
            </a:xfrm>
            <a:prstGeom prst="rect">
              <a:avLst/>
            </a:prstGeom>
          </p:spPr>
        </p:pic>
        <p:pic>
          <p:nvPicPr>
            <p:cNvPr id="78" name="Εικόνα 77">
              <a:extLst>
                <a:ext uri="{FF2B5EF4-FFF2-40B4-BE49-F238E27FC236}">
                  <a16:creationId xmlns:a16="http://schemas.microsoft.com/office/drawing/2014/main" id="{9CD5E2ED-1F65-9A1A-A590-3084B365B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5399" y="3558117"/>
              <a:ext cx="234609" cy="368301"/>
            </a:xfrm>
            <a:prstGeom prst="rect">
              <a:avLst/>
            </a:prstGeom>
          </p:spPr>
        </p:pic>
        <p:pic>
          <p:nvPicPr>
            <p:cNvPr id="79" name="Εικόνα 78">
              <a:extLst>
                <a:ext uri="{FF2B5EF4-FFF2-40B4-BE49-F238E27FC236}">
                  <a16:creationId xmlns:a16="http://schemas.microsoft.com/office/drawing/2014/main" id="{2C0140CA-1432-7AF7-75BC-EF1DB5312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7390" y="3460403"/>
              <a:ext cx="234609" cy="368301"/>
            </a:xfrm>
            <a:prstGeom prst="rect">
              <a:avLst/>
            </a:prstGeom>
          </p:spPr>
        </p:pic>
        <p:pic>
          <p:nvPicPr>
            <p:cNvPr id="80" name="Εικόνα 79">
              <a:extLst>
                <a:ext uri="{FF2B5EF4-FFF2-40B4-BE49-F238E27FC236}">
                  <a16:creationId xmlns:a16="http://schemas.microsoft.com/office/drawing/2014/main" id="{A57B092F-3618-3F1B-49BD-16EE04F34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3083" y="1153271"/>
              <a:ext cx="234609" cy="368301"/>
            </a:xfrm>
            <a:prstGeom prst="rect">
              <a:avLst/>
            </a:prstGeom>
          </p:spPr>
        </p:pic>
        <p:pic>
          <p:nvPicPr>
            <p:cNvPr id="81" name="Εικόνα 80">
              <a:extLst>
                <a:ext uri="{FF2B5EF4-FFF2-40B4-BE49-F238E27FC236}">
                  <a16:creationId xmlns:a16="http://schemas.microsoft.com/office/drawing/2014/main" id="{7088F896-560E-A72D-79C3-9AF925F46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354" y="1291287"/>
              <a:ext cx="234609" cy="368301"/>
            </a:xfrm>
            <a:prstGeom prst="rect">
              <a:avLst/>
            </a:prstGeom>
          </p:spPr>
        </p:pic>
        <p:pic>
          <p:nvPicPr>
            <p:cNvPr id="82" name="Εικόνα 81">
              <a:extLst>
                <a:ext uri="{FF2B5EF4-FFF2-40B4-BE49-F238E27FC236}">
                  <a16:creationId xmlns:a16="http://schemas.microsoft.com/office/drawing/2014/main" id="{0570CDC7-89F1-7FF5-5A7A-EE6B14F1C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1935" y="2200955"/>
              <a:ext cx="234609" cy="368301"/>
            </a:xfrm>
            <a:prstGeom prst="rect">
              <a:avLst/>
            </a:prstGeom>
          </p:spPr>
        </p:pic>
        <p:pic>
          <p:nvPicPr>
            <p:cNvPr id="83" name="Εικόνα 82">
              <a:extLst>
                <a:ext uri="{FF2B5EF4-FFF2-40B4-BE49-F238E27FC236}">
                  <a16:creationId xmlns:a16="http://schemas.microsoft.com/office/drawing/2014/main" id="{3129FE50-D798-DB61-2ABD-9426CFA98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3377" y="982159"/>
              <a:ext cx="234609" cy="368301"/>
            </a:xfrm>
            <a:prstGeom prst="rect">
              <a:avLst/>
            </a:prstGeom>
          </p:spPr>
        </p:pic>
        <p:pic>
          <p:nvPicPr>
            <p:cNvPr id="84" name="Εικόνα 83">
              <a:extLst>
                <a:ext uri="{FF2B5EF4-FFF2-40B4-BE49-F238E27FC236}">
                  <a16:creationId xmlns:a16="http://schemas.microsoft.com/office/drawing/2014/main" id="{207540E5-F3A4-70E3-2F97-AD042D0EA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4048" y="1107136"/>
              <a:ext cx="234609" cy="368301"/>
            </a:xfrm>
            <a:prstGeom prst="rect">
              <a:avLst/>
            </a:prstGeom>
          </p:spPr>
        </p:pic>
        <p:pic>
          <p:nvPicPr>
            <p:cNvPr id="85" name="Εικόνα 84">
              <a:extLst>
                <a:ext uri="{FF2B5EF4-FFF2-40B4-BE49-F238E27FC236}">
                  <a16:creationId xmlns:a16="http://schemas.microsoft.com/office/drawing/2014/main" id="{03BF97CE-3B23-92B9-792D-5CDBB28F2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6013" y="1552679"/>
              <a:ext cx="234609" cy="368301"/>
            </a:xfrm>
            <a:prstGeom prst="rect">
              <a:avLst/>
            </a:prstGeom>
          </p:spPr>
        </p:pic>
        <p:pic>
          <p:nvPicPr>
            <p:cNvPr id="86" name="Εικόνα 85">
              <a:extLst>
                <a:ext uri="{FF2B5EF4-FFF2-40B4-BE49-F238E27FC236}">
                  <a16:creationId xmlns:a16="http://schemas.microsoft.com/office/drawing/2014/main" id="{464BC1A4-2283-2C7B-1E42-2A05B168E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4340" y="2311029"/>
              <a:ext cx="234609" cy="368301"/>
            </a:xfrm>
            <a:prstGeom prst="rect">
              <a:avLst/>
            </a:prstGeom>
          </p:spPr>
        </p:pic>
      </p:grpSp>
      <p:pic>
        <p:nvPicPr>
          <p:cNvPr id="14339" name="Εικόνα 14338">
            <a:extLst>
              <a:ext uri="{FF2B5EF4-FFF2-40B4-BE49-F238E27FC236}">
                <a16:creationId xmlns:a16="http://schemas.microsoft.com/office/drawing/2014/main" id="{106F7380-3753-427F-7C9C-DE494E813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72" y="245548"/>
            <a:ext cx="10749648" cy="6230622"/>
          </a:xfrm>
          <a:prstGeom prst="rect">
            <a:avLst/>
          </a:prstGeom>
        </p:spPr>
      </p:pic>
      <p:grpSp>
        <p:nvGrpSpPr>
          <p:cNvPr id="14342" name="Ομάδα 14341">
            <a:extLst>
              <a:ext uri="{FF2B5EF4-FFF2-40B4-BE49-F238E27FC236}">
                <a16:creationId xmlns:a16="http://schemas.microsoft.com/office/drawing/2014/main" id="{B9F06FA3-643A-7CC2-C923-9B01B2A366E9}"/>
              </a:ext>
            </a:extLst>
          </p:cNvPr>
          <p:cNvGrpSpPr/>
          <p:nvPr/>
        </p:nvGrpSpPr>
        <p:grpSpPr>
          <a:xfrm>
            <a:off x="1751336" y="1731057"/>
            <a:ext cx="9025251" cy="4255393"/>
            <a:chOff x="1751336" y="1731057"/>
            <a:chExt cx="9025251" cy="4255393"/>
          </a:xfrm>
        </p:grpSpPr>
        <p:pic>
          <p:nvPicPr>
            <p:cNvPr id="74" name="Εικόνα 73">
              <a:extLst>
                <a:ext uri="{FF2B5EF4-FFF2-40B4-BE49-F238E27FC236}">
                  <a16:creationId xmlns:a16="http://schemas.microsoft.com/office/drawing/2014/main" id="{8F3AC677-B001-B7DB-5762-0DD0328EE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4176" y="3136261"/>
              <a:ext cx="234609" cy="368301"/>
            </a:xfrm>
            <a:prstGeom prst="rect">
              <a:avLst/>
            </a:prstGeom>
          </p:spPr>
        </p:pic>
        <p:pic>
          <p:nvPicPr>
            <p:cNvPr id="14341" name="Εικόνα 14340">
              <a:extLst>
                <a:ext uri="{FF2B5EF4-FFF2-40B4-BE49-F238E27FC236}">
                  <a16:creationId xmlns:a16="http://schemas.microsoft.com/office/drawing/2014/main" id="{8CAB5BD9-4CF1-E527-7CA8-C4E74AF40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610" y="3011708"/>
              <a:ext cx="166398" cy="261220"/>
            </a:xfrm>
            <a:prstGeom prst="rect">
              <a:avLst/>
            </a:prstGeom>
          </p:spPr>
        </p:pic>
        <p:pic>
          <p:nvPicPr>
            <p:cNvPr id="104" name="Εικόνα 103">
              <a:extLst>
                <a:ext uri="{FF2B5EF4-FFF2-40B4-BE49-F238E27FC236}">
                  <a16:creationId xmlns:a16="http://schemas.microsoft.com/office/drawing/2014/main" id="{5D87F075-3D0A-A5EC-36C3-2D84F8458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376" y="2729002"/>
              <a:ext cx="166398" cy="261220"/>
            </a:xfrm>
            <a:prstGeom prst="rect">
              <a:avLst/>
            </a:prstGeom>
          </p:spPr>
        </p:pic>
        <p:pic>
          <p:nvPicPr>
            <p:cNvPr id="105" name="Εικόνα 104">
              <a:extLst>
                <a:ext uri="{FF2B5EF4-FFF2-40B4-BE49-F238E27FC236}">
                  <a16:creationId xmlns:a16="http://schemas.microsoft.com/office/drawing/2014/main" id="{D3172E71-DB3F-0409-D8DB-30807672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045" y="2982307"/>
              <a:ext cx="166398" cy="261220"/>
            </a:xfrm>
            <a:prstGeom prst="rect">
              <a:avLst/>
            </a:prstGeom>
          </p:spPr>
        </p:pic>
        <p:pic>
          <p:nvPicPr>
            <p:cNvPr id="106" name="Εικόνα 105">
              <a:extLst>
                <a:ext uri="{FF2B5EF4-FFF2-40B4-BE49-F238E27FC236}">
                  <a16:creationId xmlns:a16="http://schemas.microsoft.com/office/drawing/2014/main" id="{07BE7D05-D6FB-5095-C8F8-4B5AE87B4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6091" y="3118937"/>
              <a:ext cx="166398" cy="261220"/>
            </a:xfrm>
            <a:prstGeom prst="rect">
              <a:avLst/>
            </a:prstGeom>
          </p:spPr>
        </p:pic>
        <p:pic>
          <p:nvPicPr>
            <p:cNvPr id="107" name="Εικόνα 106">
              <a:extLst>
                <a:ext uri="{FF2B5EF4-FFF2-40B4-BE49-F238E27FC236}">
                  <a16:creationId xmlns:a16="http://schemas.microsoft.com/office/drawing/2014/main" id="{FA17CA89-849A-6A46-3E63-067EE543B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7206" y="1731057"/>
              <a:ext cx="166398" cy="261220"/>
            </a:xfrm>
            <a:prstGeom prst="rect">
              <a:avLst/>
            </a:prstGeom>
          </p:spPr>
        </p:pic>
        <p:pic>
          <p:nvPicPr>
            <p:cNvPr id="108" name="Εικόνα 107">
              <a:extLst>
                <a:ext uri="{FF2B5EF4-FFF2-40B4-BE49-F238E27FC236}">
                  <a16:creationId xmlns:a16="http://schemas.microsoft.com/office/drawing/2014/main" id="{858E66A1-3F5C-BFA4-D9FD-51A4A636C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056" y="2819485"/>
              <a:ext cx="166398" cy="261220"/>
            </a:xfrm>
            <a:prstGeom prst="rect">
              <a:avLst/>
            </a:prstGeom>
          </p:spPr>
        </p:pic>
        <p:pic>
          <p:nvPicPr>
            <p:cNvPr id="109" name="Εικόνα 108">
              <a:extLst>
                <a:ext uri="{FF2B5EF4-FFF2-40B4-BE49-F238E27FC236}">
                  <a16:creationId xmlns:a16="http://schemas.microsoft.com/office/drawing/2014/main" id="{40369A66-BBDD-F43E-154D-A7A15D3B7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0198" y="2070345"/>
              <a:ext cx="166398" cy="261220"/>
            </a:xfrm>
            <a:prstGeom prst="rect">
              <a:avLst/>
            </a:prstGeom>
          </p:spPr>
        </p:pic>
        <p:pic>
          <p:nvPicPr>
            <p:cNvPr id="110" name="Εικόνα 109">
              <a:extLst>
                <a:ext uri="{FF2B5EF4-FFF2-40B4-BE49-F238E27FC236}">
                  <a16:creationId xmlns:a16="http://schemas.microsoft.com/office/drawing/2014/main" id="{90899227-ADF7-85A3-61DB-69CF5C39C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432" y="2400832"/>
              <a:ext cx="166398" cy="261220"/>
            </a:xfrm>
            <a:prstGeom prst="rect">
              <a:avLst/>
            </a:prstGeom>
          </p:spPr>
        </p:pic>
        <p:pic>
          <p:nvPicPr>
            <p:cNvPr id="111" name="Εικόνα 110">
              <a:extLst>
                <a:ext uri="{FF2B5EF4-FFF2-40B4-BE49-F238E27FC236}">
                  <a16:creationId xmlns:a16="http://schemas.microsoft.com/office/drawing/2014/main" id="{E140CB30-3F7C-22F8-3E9D-F090DEFCF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4512" y="2962480"/>
              <a:ext cx="166398" cy="261220"/>
            </a:xfrm>
            <a:prstGeom prst="rect">
              <a:avLst/>
            </a:prstGeom>
          </p:spPr>
        </p:pic>
        <p:pic>
          <p:nvPicPr>
            <p:cNvPr id="112" name="Εικόνα 111">
              <a:extLst>
                <a:ext uri="{FF2B5EF4-FFF2-40B4-BE49-F238E27FC236}">
                  <a16:creationId xmlns:a16="http://schemas.microsoft.com/office/drawing/2014/main" id="{B83723E5-2071-2BBD-973B-CD544C418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327" y="3108377"/>
              <a:ext cx="166398" cy="261220"/>
            </a:xfrm>
            <a:prstGeom prst="rect">
              <a:avLst/>
            </a:prstGeom>
          </p:spPr>
        </p:pic>
        <p:pic>
          <p:nvPicPr>
            <p:cNvPr id="113" name="Εικόνα 112">
              <a:extLst>
                <a:ext uri="{FF2B5EF4-FFF2-40B4-BE49-F238E27FC236}">
                  <a16:creationId xmlns:a16="http://schemas.microsoft.com/office/drawing/2014/main" id="{CBF3D76D-D950-3D16-719B-13FC76454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839" y="3137568"/>
              <a:ext cx="166398" cy="261220"/>
            </a:xfrm>
            <a:prstGeom prst="rect">
              <a:avLst/>
            </a:prstGeom>
          </p:spPr>
        </p:pic>
        <p:pic>
          <p:nvPicPr>
            <p:cNvPr id="114" name="Εικόνα 113">
              <a:extLst>
                <a:ext uri="{FF2B5EF4-FFF2-40B4-BE49-F238E27FC236}">
                  <a16:creationId xmlns:a16="http://schemas.microsoft.com/office/drawing/2014/main" id="{6FCD68B0-D3F1-33F3-B2D7-049F7F035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6912" y="3114880"/>
              <a:ext cx="166398" cy="261220"/>
            </a:xfrm>
            <a:prstGeom prst="rect">
              <a:avLst/>
            </a:prstGeom>
          </p:spPr>
        </p:pic>
        <p:pic>
          <p:nvPicPr>
            <p:cNvPr id="115" name="Εικόνα 114">
              <a:extLst>
                <a:ext uri="{FF2B5EF4-FFF2-40B4-BE49-F238E27FC236}">
                  <a16:creationId xmlns:a16="http://schemas.microsoft.com/office/drawing/2014/main" id="{BA6D4238-DD7D-699A-66A2-907081191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9312" y="3267280"/>
              <a:ext cx="166398" cy="261220"/>
            </a:xfrm>
            <a:prstGeom prst="rect">
              <a:avLst/>
            </a:prstGeom>
          </p:spPr>
        </p:pic>
        <p:pic>
          <p:nvPicPr>
            <p:cNvPr id="116" name="Εικόνα 115">
              <a:extLst>
                <a:ext uri="{FF2B5EF4-FFF2-40B4-BE49-F238E27FC236}">
                  <a16:creationId xmlns:a16="http://schemas.microsoft.com/office/drawing/2014/main" id="{0C4FAC3C-7BB6-2684-41AB-17EC43F0D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2442" y="2720612"/>
              <a:ext cx="166398" cy="261220"/>
            </a:xfrm>
            <a:prstGeom prst="rect">
              <a:avLst/>
            </a:prstGeom>
          </p:spPr>
        </p:pic>
        <p:pic>
          <p:nvPicPr>
            <p:cNvPr id="117" name="Εικόνα 116">
              <a:extLst>
                <a:ext uri="{FF2B5EF4-FFF2-40B4-BE49-F238E27FC236}">
                  <a16:creationId xmlns:a16="http://schemas.microsoft.com/office/drawing/2014/main" id="{7207B5F7-B49E-09B6-DA6C-AA92D9BCC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5238" y="2729002"/>
              <a:ext cx="166398" cy="261220"/>
            </a:xfrm>
            <a:prstGeom prst="rect">
              <a:avLst/>
            </a:prstGeom>
          </p:spPr>
        </p:pic>
        <p:pic>
          <p:nvPicPr>
            <p:cNvPr id="118" name="Εικόνα 117">
              <a:extLst>
                <a:ext uri="{FF2B5EF4-FFF2-40B4-BE49-F238E27FC236}">
                  <a16:creationId xmlns:a16="http://schemas.microsoft.com/office/drawing/2014/main" id="{D5F058D1-D316-BE4A-391C-31C665756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616" y="2472176"/>
              <a:ext cx="166398" cy="261220"/>
            </a:xfrm>
            <a:prstGeom prst="rect">
              <a:avLst/>
            </a:prstGeom>
          </p:spPr>
        </p:pic>
        <p:pic>
          <p:nvPicPr>
            <p:cNvPr id="119" name="Εικόνα 118">
              <a:extLst>
                <a:ext uri="{FF2B5EF4-FFF2-40B4-BE49-F238E27FC236}">
                  <a16:creationId xmlns:a16="http://schemas.microsoft.com/office/drawing/2014/main" id="{09A79C70-ACE9-BE43-D2C1-2A153D380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8173" y="3445011"/>
              <a:ext cx="166398" cy="261220"/>
            </a:xfrm>
            <a:prstGeom prst="rect">
              <a:avLst/>
            </a:prstGeom>
          </p:spPr>
        </p:pic>
        <p:pic>
          <p:nvPicPr>
            <p:cNvPr id="120" name="Εικόνα 119">
              <a:extLst>
                <a:ext uri="{FF2B5EF4-FFF2-40B4-BE49-F238E27FC236}">
                  <a16:creationId xmlns:a16="http://schemas.microsoft.com/office/drawing/2014/main" id="{E0EF349D-1ED2-67A9-8100-86137AC4C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1608" y="2524091"/>
              <a:ext cx="166398" cy="261220"/>
            </a:xfrm>
            <a:prstGeom prst="rect">
              <a:avLst/>
            </a:prstGeom>
          </p:spPr>
        </p:pic>
        <p:pic>
          <p:nvPicPr>
            <p:cNvPr id="121" name="Εικόνα 120">
              <a:extLst>
                <a:ext uri="{FF2B5EF4-FFF2-40B4-BE49-F238E27FC236}">
                  <a16:creationId xmlns:a16="http://schemas.microsoft.com/office/drawing/2014/main" id="{A02F4173-DB8F-A4B0-DFE5-69018BBCE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361" y="3087246"/>
              <a:ext cx="166398" cy="261220"/>
            </a:xfrm>
            <a:prstGeom prst="rect">
              <a:avLst/>
            </a:prstGeom>
          </p:spPr>
        </p:pic>
        <p:pic>
          <p:nvPicPr>
            <p:cNvPr id="122" name="Εικόνα 121">
              <a:extLst>
                <a:ext uri="{FF2B5EF4-FFF2-40B4-BE49-F238E27FC236}">
                  <a16:creationId xmlns:a16="http://schemas.microsoft.com/office/drawing/2014/main" id="{118CE5FC-F72C-EBD5-9911-859E1AEDC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6370" y="4216363"/>
              <a:ext cx="166398" cy="261220"/>
            </a:xfrm>
            <a:prstGeom prst="rect">
              <a:avLst/>
            </a:prstGeom>
          </p:spPr>
        </p:pic>
        <p:pic>
          <p:nvPicPr>
            <p:cNvPr id="123" name="Εικόνα 122">
              <a:extLst>
                <a:ext uri="{FF2B5EF4-FFF2-40B4-BE49-F238E27FC236}">
                  <a16:creationId xmlns:a16="http://schemas.microsoft.com/office/drawing/2014/main" id="{B877571C-8B23-24E1-0E48-7BF9F48E8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9534" y="3618128"/>
              <a:ext cx="166398" cy="261220"/>
            </a:xfrm>
            <a:prstGeom prst="rect">
              <a:avLst/>
            </a:prstGeom>
          </p:spPr>
        </p:pic>
        <p:pic>
          <p:nvPicPr>
            <p:cNvPr id="124" name="Εικόνα 123">
              <a:extLst>
                <a:ext uri="{FF2B5EF4-FFF2-40B4-BE49-F238E27FC236}">
                  <a16:creationId xmlns:a16="http://schemas.microsoft.com/office/drawing/2014/main" id="{4244E3BC-8E81-9195-7792-0AA12DC54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129" y="3645058"/>
              <a:ext cx="166398" cy="261220"/>
            </a:xfrm>
            <a:prstGeom prst="rect">
              <a:avLst/>
            </a:prstGeom>
          </p:spPr>
        </p:pic>
        <p:pic>
          <p:nvPicPr>
            <p:cNvPr id="125" name="Εικόνα 124">
              <a:extLst>
                <a:ext uri="{FF2B5EF4-FFF2-40B4-BE49-F238E27FC236}">
                  <a16:creationId xmlns:a16="http://schemas.microsoft.com/office/drawing/2014/main" id="{66477E49-7E26-EE65-ABBA-CFB365450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0670" y="3059191"/>
              <a:ext cx="166398" cy="261220"/>
            </a:xfrm>
            <a:prstGeom prst="rect">
              <a:avLst/>
            </a:prstGeom>
          </p:spPr>
        </p:pic>
        <p:pic>
          <p:nvPicPr>
            <p:cNvPr id="126" name="Εικόνα 125">
              <a:extLst>
                <a:ext uri="{FF2B5EF4-FFF2-40B4-BE49-F238E27FC236}">
                  <a16:creationId xmlns:a16="http://schemas.microsoft.com/office/drawing/2014/main" id="{32C85BCC-CF79-E84E-A719-21687F0B6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336" y="2473291"/>
              <a:ext cx="166398" cy="261220"/>
            </a:xfrm>
            <a:prstGeom prst="rect">
              <a:avLst/>
            </a:prstGeom>
          </p:spPr>
        </p:pic>
        <p:pic>
          <p:nvPicPr>
            <p:cNvPr id="127" name="Εικόνα 126">
              <a:extLst>
                <a:ext uri="{FF2B5EF4-FFF2-40B4-BE49-F238E27FC236}">
                  <a16:creationId xmlns:a16="http://schemas.microsoft.com/office/drawing/2014/main" id="{98D3CA69-D01F-3164-FF00-0B5792683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2133" y="2602786"/>
              <a:ext cx="166398" cy="261220"/>
            </a:xfrm>
            <a:prstGeom prst="rect">
              <a:avLst/>
            </a:prstGeom>
          </p:spPr>
        </p:pic>
        <p:pic>
          <p:nvPicPr>
            <p:cNvPr id="128" name="Εικόνα 127">
              <a:extLst>
                <a:ext uri="{FF2B5EF4-FFF2-40B4-BE49-F238E27FC236}">
                  <a16:creationId xmlns:a16="http://schemas.microsoft.com/office/drawing/2014/main" id="{564F49BC-D3A2-60DD-B018-1DEC680C5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428" y="4610778"/>
              <a:ext cx="166398" cy="261220"/>
            </a:xfrm>
            <a:prstGeom prst="rect">
              <a:avLst/>
            </a:prstGeom>
          </p:spPr>
        </p:pic>
        <p:pic>
          <p:nvPicPr>
            <p:cNvPr id="129" name="Εικόνα 128">
              <a:extLst>
                <a:ext uri="{FF2B5EF4-FFF2-40B4-BE49-F238E27FC236}">
                  <a16:creationId xmlns:a16="http://schemas.microsoft.com/office/drawing/2014/main" id="{D5AD6EF9-D26A-5062-8A77-67F9E80A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1503" y="4564451"/>
              <a:ext cx="166398" cy="261220"/>
            </a:xfrm>
            <a:prstGeom prst="rect">
              <a:avLst/>
            </a:prstGeom>
          </p:spPr>
        </p:pic>
        <p:pic>
          <p:nvPicPr>
            <p:cNvPr id="130" name="Εικόνα 129">
              <a:extLst>
                <a:ext uri="{FF2B5EF4-FFF2-40B4-BE49-F238E27FC236}">
                  <a16:creationId xmlns:a16="http://schemas.microsoft.com/office/drawing/2014/main" id="{E41921BB-85BC-95CC-F087-B78EC1BE5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3983" y="2729002"/>
              <a:ext cx="166398" cy="261220"/>
            </a:xfrm>
            <a:prstGeom prst="rect">
              <a:avLst/>
            </a:prstGeom>
          </p:spPr>
        </p:pic>
        <p:pic>
          <p:nvPicPr>
            <p:cNvPr id="131" name="Εικόνα 130">
              <a:extLst>
                <a:ext uri="{FF2B5EF4-FFF2-40B4-BE49-F238E27FC236}">
                  <a16:creationId xmlns:a16="http://schemas.microsoft.com/office/drawing/2014/main" id="{F8C556EC-F7CD-4083-5BF3-27F70686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572" y="3510835"/>
              <a:ext cx="166398" cy="261220"/>
            </a:xfrm>
            <a:prstGeom prst="rect">
              <a:avLst/>
            </a:prstGeom>
          </p:spPr>
        </p:pic>
        <p:pic>
          <p:nvPicPr>
            <p:cNvPr id="132" name="Εικόνα 131">
              <a:extLst>
                <a:ext uri="{FF2B5EF4-FFF2-40B4-BE49-F238E27FC236}">
                  <a16:creationId xmlns:a16="http://schemas.microsoft.com/office/drawing/2014/main" id="{6D6AB3D9-83D9-349E-2D26-78566156A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4109" y="3607287"/>
              <a:ext cx="166398" cy="261220"/>
            </a:xfrm>
            <a:prstGeom prst="rect">
              <a:avLst/>
            </a:prstGeom>
          </p:spPr>
        </p:pic>
        <p:pic>
          <p:nvPicPr>
            <p:cNvPr id="133" name="Εικόνα 132">
              <a:extLst>
                <a:ext uri="{FF2B5EF4-FFF2-40B4-BE49-F238E27FC236}">
                  <a16:creationId xmlns:a16="http://schemas.microsoft.com/office/drawing/2014/main" id="{93757E7F-22A6-1A78-B7B5-B9D232DDC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2442" y="3911820"/>
              <a:ext cx="166398" cy="261220"/>
            </a:xfrm>
            <a:prstGeom prst="rect">
              <a:avLst/>
            </a:prstGeom>
          </p:spPr>
        </p:pic>
        <p:pic>
          <p:nvPicPr>
            <p:cNvPr id="134" name="Εικόνα 133">
              <a:extLst>
                <a:ext uri="{FF2B5EF4-FFF2-40B4-BE49-F238E27FC236}">
                  <a16:creationId xmlns:a16="http://schemas.microsoft.com/office/drawing/2014/main" id="{7A18FA51-86D0-0718-DCE0-15CFC897B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1477" y="3522852"/>
              <a:ext cx="166398" cy="261220"/>
            </a:xfrm>
            <a:prstGeom prst="rect">
              <a:avLst/>
            </a:prstGeom>
          </p:spPr>
        </p:pic>
        <p:pic>
          <p:nvPicPr>
            <p:cNvPr id="135" name="Εικόνα 134">
              <a:extLst>
                <a:ext uri="{FF2B5EF4-FFF2-40B4-BE49-F238E27FC236}">
                  <a16:creationId xmlns:a16="http://schemas.microsoft.com/office/drawing/2014/main" id="{06476F93-2B70-5076-F678-24CA1D5B7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0662" y="3114164"/>
              <a:ext cx="166398" cy="261220"/>
            </a:xfrm>
            <a:prstGeom prst="rect">
              <a:avLst/>
            </a:prstGeom>
          </p:spPr>
        </p:pic>
        <p:pic>
          <p:nvPicPr>
            <p:cNvPr id="136" name="Εικόνα 135">
              <a:extLst>
                <a:ext uri="{FF2B5EF4-FFF2-40B4-BE49-F238E27FC236}">
                  <a16:creationId xmlns:a16="http://schemas.microsoft.com/office/drawing/2014/main" id="{E82131EA-4C41-8801-5D39-F5AED82B3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9450" y="5191857"/>
              <a:ext cx="166398" cy="261220"/>
            </a:xfrm>
            <a:prstGeom prst="rect">
              <a:avLst/>
            </a:prstGeom>
          </p:spPr>
        </p:pic>
        <p:pic>
          <p:nvPicPr>
            <p:cNvPr id="137" name="Εικόνα 136">
              <a:extLst>
                <a:ext uri="{FF2B5EF4-FFF2-40B4-BE49-F238E27FC236}">
                  <a16:creationId xmlns:a16="http://schemas.microsoft.com/office/drawing/2014/main" id="{2275544E-0177-3958-9F8E-D34839287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7474" y="5300650"/>
              <a:ext cx="166398" cy="261220"/>
            </a:xfrm>
            <a:prstGeom prst="rect">
              <a:avLst/>
            </a:prstGeom>
          </p:spPr>
        </p:pic>
        <p:pic>
          <p:nvPicPr>
            <p:cNvPr id="138" name="Εικόνα 137">
              <a:extLst>
                <a:ext uri="{FF2B5EF4-FFF2-40B4-BE49-F238E27FC236}">
                  <a16:creationId xmlns:a16="http://schemas.microsoft.com/office/drawing/2014/main" id="{1E9E9F9E-7C1D-A873-0F2D-01DEDD5C6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5301" y="2705074"/>
              <a:ext cx="166398" cy="261220"/>
            </a:xfrm>
            <a:prstGeom prst="rect">
              <a:avLst/>
            </a:prstGeom>
          </p:spPr>
        </p:pic>
        <p:pic>
          <p:nvPicPr>
            <p:cNvPr id="139" name="Εικόνα 138">
              <a:extLst>
                <a:ext uri="{FF2B5EF4-FFF2-40B4-BE49-F238E27FC236}">
                  <a16:creationId xmlns:a16="http://schemas.microsoft.com/office/drawing/2014/main" id="{39707327-0681-1173-A2A7-D38C977B4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389" y="5337779"/>
              <a:ext cx="166398" cy="261220"/>
            </a:xfrm>
            <a:prstGeom prst="rect">
              <a:avLst/>
            </a:prstGeom>
          </p:spPr>
        </p:pic>
        <p:pic>
          <p:nvPicPr>
            <p:cNvPr id="140" name="Εικόνα 139">
              <a:extLst>
                <a:ext uri="{FF2B5EF4-FFF2-40B4-BE49-F238E27FC236}">
                  <a16:creationId xmlns:a16="http://schemas.microsoft.com/office/drawing/2014/main" id="{E0468D08-A9D1-7A32-EA7C-92F8A83D8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014" y="1790370"/>
              <a:ext cx="166398" cy="261220"/>
            </a:xfrm>
            <a:prstGeom prst="rect">
              <a:avLst/>
            </a:prstGeom>
          </p:spPr>
        </p:pic>
        <p:pic>
          <p:nvPicPr>
            <p:cNvPr id="141" name="Εικόνα 140">
              <a:extLst>
                <a:ext uri="{FF2B5EF4-FFF2-40B4-BE49-F238E27FC236}">
                  <a16:creationId xmlns:a16="http://schemas.microsoft.com/office/drawing/2014/main" id="{1581C713-A882-04C7-205F-85B4D9F23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0189" y="5725230"/>
              <a:ext cx="166398" cy="261220"/>
            </a:xfrm>
            <a:prstGeom prst="rect">
              <a:avLst/>
            </a:prstGeom>
          </p:spPr>
        </p:pic>
        <p:pic>
          <p:nvPicPr>
            <p:cNvPr id="142" name="Εικόνα 141">
              <a:extLst>
                <a:ext uri="{FF2B5EF4-FFF2-40B4-BE49-F238E27FC236}">
                  <a16:creationId xmlns:a16="http://schemas.microsoft.com/office/drawing/2014/main" id="{89B39184-7707-681F-2180-8B7D6820D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2117" y="3742267"/>
              <a:ext cx="166398" cy="261220"/>
            </a:xfrm>
            <a:prstGeom prst="rect">
              <a:avLst/>
            </a:prstGeom>
          </p:spPr>
        </p:pic>
        <p:pic>
          <p:nvPicPr>
            <p:cNvPr id="143" name="Εικόνα 142">
              <a:extLst>
                <a:ext uri="{FF2B5EF4-FFF2-40B4-BE49-F238E27FC236}">
                  <a16:creationId xmlns:a16="http://schemas.microsoft.com/office/drawing/2014/main" id="{E8D4E95C-7B09-6445-3B0D-97D86C6F2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0843" y="3830027"/>
              <a:ext cx="166398" cy="261220"/>
            </a:xfrm>
            <a:prstGeom prst="rect">
              <a:avLst/>
            </a:prstGeom>
          </p:spPr>
        </p:pic>
        <p:pic>
          <p:nvPicPr>
            <p:cNvPr id="144" name="Εικόνα 143">
              <a:extLst>
                <a:ext uri="{FF2B5EF4-FFF2-40B4-BE49-F238E27FC236}">
                  <a16:creationId xmlns:a16="http://schemas.microsoft.com/office/drawing/2014/main" id="{01602407-1A39-953E-7EF5-A4592BEF8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4517" y="3894667"/>
              <a:ext cx="166398" cy="261220"/>
            </a:xfrm>
            <a:prstGeom prst="rect">
              <a:avLst/>
            </a:prstGeom>
          </p:spPr>
        </p:pic>
        <p:pic>
          <p:nvPicPr>
            <p:cNvPr id="145" name="Εικόνα 144">
              <a:extLst>
                <a:ext uri="{FF2B5EF4-FFF2-40B4-BE49-F238E27FC236}">
                  <a16:creationId xmlns:a16="http://schemas.microsoft.com/office/drawing/2014/main" id="{24E62105-13F4-9CA9-25DC-2B34A3BC8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074" y="3470551"/>
              <a:ext cx="166398" cy="261220"/>
            </a:xfrm>
            <a:prstGeom prst="rect">
              <a:avLst/>
            </a:prstGeom>
          </p:spPr>
        </p:pic>
        <p:pic>
          <p:nvPicPr>
            <p:cNvPr id="146" name="Εικόνα 145">
              <a:extLst>
                <a:ext uri="{FF2B5EF4-FFF2-40B4-BE49-F238E27FC236}">
                  <a16:creationId xmlns:a16="http://schemas.microsoft.com/office/drawing/2014/main" id="{5417FBD8-001D-CCFB-00DC-704205B87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9413" y="3141483"/>
              <a:ext cx="166398" cy="261220"/>
            </a:xfrm>
            <a:prstGeom prst="rect">
              <a:avLst/>
            </a:prstGeom>
          </p:spPr>
        </p:pic>
        <p:pic>
          <p:nvPicPr>
            <p:cNvPr id="147" name="Εικόνα 146">
              <a:extLst>
                <a:ext uri="{FF2B5EF4-FFF2-40B4-BE49-F238E27FC236}">
                  <a16:creationId xmlns:a16="http://schemas.microsoft.com/office/drawing/2014/main" id="{36348A19-A180-B9CB-E3A0-6AC0A5D94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9152" y="2993035"/>
              <a:ext cx="166398" cy="261220"/>
            </a:xfrm>
            <a:prstGeom prst="rect">
              <a:avLst/>
            </a:prstGeom>
          </p:spPr>
        </p:pic>
        <p:pic>
          <p:nvPicPr>
            <p:cNvPr id="148" name="Εικόνα 147">
              <a:extLst>
                <a:ext uri="{FF2B5EF4-FFF2-40B4-BE49-F238E27FC236}">
                  <a16:creationId xmlns:a16="http://schemas.microsoft.com/office/drawing/2014/main" id="{F884A132-11CC-4EE3-B774-971DB45BA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0150" y="2921721"/>
              <a:ext cx="166398" cy="261220"/>
            </a:xfrm>
            <a:prstGeom prst="rect">
              <a:avLst/>
            </a:prstGeom>
          </p:spPr>
        </p:pic>
        <p:pic>
          <p:nvPicPr>
            <p:cNvPr id="149" name="Εικόνα 148">
              <a:extLst>
                <a:ext uri="{FF2B5EF4-FFF2-40B4-BE49-F238E27FC236}">
                  <a16:creationId xmlns:a16="http://schemas.microsoft.com/office/drawing/2014/main" id="{C3E64B13-0595-7465-9DCA-203F195DB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1673" y="2764244"/>
              <a:ext cx="166398" cy="261220"/>
            </a:xfrm>
            <a:prstGeom prst="rect">
              <a:avLst/>
            </a:prstGeom>
          </p:spPr>
        </p:pic>
        <p:pic>
          <p:nvPicPr>
            <p:cNvPr id="150" name="Εικόνα 149">
              <a:extLst>
                <a:ext uri="{FF2B5EF4-FFF2-40B4-BE49-F238E27FC236}">
                  <a16:creationId xmlns:a16="http://schemas.microsoft.com/office/drawing/2014/main" id="{F3C2F6FB-A81D-F7DB-5D00-43E626A68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263" y="2856932"/>
              <a:ext cx="166398" cy="261220"/>
            </a:xfrm>
            <a:prstGeom prst="rect">
              <a:avLst/>
            </a:prstGeom>
          </p:spPr>
        </p:pic>
        <p:pic>
          <p:nvPicPr>
            <p:cNvPr id="151" name="Εικόνα 150">
              <a:extLst>
                <a:ext uri="{FF2B5EF4-FFF2-40B4-BE49-F238E27FC236}">
                  <a16:creationId xmlns:a16="http://schemas.microsoft.com/office/drawing/2014/main" id="{5F5DE9CE-269A-2E96-2DDC-0FEC2F851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0456" y="3331263"/>
              <a:ext cx="166398" cy="261220"/>
            </a:xfrm>
            <a:prstGeom prst="rect">
              <a:avLst/>
            </a:prstGeom>
          </p:spPr>
        </p:pic>
        <p:pic>
          <p:nvPicPr>
            <p:cNvPr id="152" name="Εικόνα 151">
              <a:extLst>
                <a:ext uri="{FF2B5EF4-FFF2-40B4-BE49-F238E27FC236}">
                  <a16:creationId xmlns:a16="http://schemas.microsoft.com/office/drawing/2014/main" id="{6947CF77-E488-1117-15C4-E1B0CB2AC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9729" y="3134503"/>
              <a:ext cx="166398" cy="261220"/>
            </a:xfrm>
            <a:prstGeom prst="rect">
              <a:avLst/>
            </a:prstGeom>
          </p:spPr>
        </p:pic>
        <p:pic>
          <p:nvPicPr>
            <p:cNvPr id="153" name="Εικόνα 152">
              <a:extLst>
                <a:ext uri="{FF2B5EF4-FFF2-40B4-BE49-F238E27FC236}">
                  <a16:creationId xmlns:a16="http://schemas.microsoft.com/office/drawing/2014/main" id="{DCB4BD00-74F6-0226-6710-459FB96F6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2006" y="2035857"/>
              <a:ext cx="166398" cy="261220"/>
            </a:xfrm>
            <a:prstGeom prst="rect">
              <a:avLst/>
            </a:prstGeom>
          </p:spPr>
        </p:pic>
        <p:pic>
          <p:nvPicPr>
            <p:cNvPr id="154" name="Εικόνα 153">
              <a:extLst>
                <a:ext uri="{FF2B5EF4-FFF2-40B4-BE49-F238E27FC236}">
                  <a16:creationId xmlns:a16="http://schemas.microsoft.com/office/drawing/2014/main" id="{8B339F3E-F176-E675-0240-16599B0B9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472" y="3955143"/>
              <a:ext cx="166398" cy="261220"/>
            </a:xfrm>
            <a:prstGeom prst="rect">
              <a:avLst/>
            </a:prstGeom>
          </p:spPr>
        </p:pic>
        <p:pic>
          <p:nvPicPr>
            <p:cNvPr id="155" name="Εικόνα 154">
              <a:extLst>
                <a:ext uri="{FF2B5EF4-FFF2-40B4-BE49-F238E27FC236}">
                  <a16:creationId xmlns:a16="http://schemas.microsoft.com/office/drawing/2014/main" id="{87B97491-5947-9EED-D417-DA67639EE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6806" y="2340657"/>
              <a:ext cx="166398" cy="261220"/>
            </a:xfrm>
            <a:prstGeom prst="rect">
              <a:avLst/>
            </a:prstGeom>
          </p:spPr>
        </p:pic>
        <p:pic>
          <p:nvPicPr>
            <p:cNvPr id="156" name="Εικόνα 155">
              <a:extLst>
                <a:ext uri="{FF2B5EF4-FFF2-40B4-BE49-F238E27FC236}">
                  <a16:creationId xmlns:a16="http://schemas.microsoft.com/office/drawing/2014/main" id="{7574B69B-D38B-0B45-A870-3B4989623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3088" y="3263092"/>
              <a:ext cx="166398" cy="261220"/>
            </a:xfrm>
            <a:prstGeom prst="rect">
              <a:avLst/>
            </a:prstGeom>
          </p:spPr>
        </p:pic>
        <p:pic>
          <p:nvPicPr>
            <p:cNvPr id="157" name="Εικόνα 156">
              <a:extLst>
                <a:ext uri="{FF2B5EF4-FFF2-40B4-BE49-F238E27FC236}">
                  <a16:creationId xmlns:a16="http://schemas.microsoft.com/office/drawing/2014/main" id="{F0363B55-352D-C468-1AFC-BA660D62F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2866" y="3376842"/>
              <a:ext cx="166398" cy="261220"/>
            </a:xfrm>
            <a:prstGeom prst="rect">
              <a:avLst/>
            </a:prstGeom>
          </p:spPr>
        </p:pic>
        <p:pic>
          <p:nvPicPr>
            <p:cNvPr id="158" name="Εικόνα 157">
              <a:extLst>
                <a:ext uri="{FF2B5EF4-FFF2-40B4-BE49-F238E27FC236}">
                  <a16:creationId xmlns:a16="http://schemas.microsoft.com/office/drawing/2014/main" id="{A4C42ACF-C162-FA33-367D-FA719D6D1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7183" y="3383333"/>
              <a:ext cx="166398" cy="261220"/>
            </a:xfrm>
            <a:prstGeom prst="rect">
              <a:avLst/>
            </a:prstGeom>
          </p:spPr>
        </p:pic>
        <p:pic>
          <p:nvPicPr>
            <p:cNvPr id="159" name="Εικόνα 158">
              <a:extLst>
                <a:ext uri="{FF2B5EF4-FFF2-40B4-BE49-F238E27FC236}">
                  <a16:creationId xmlns:a16="http://schemas.microsoft.com/office/drawing/2014/main" id="{0B98E4EB-33DC-3388-854B-F06D37DF4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7986" y="2851222"/>
              <a:ext cx="166398" cy="261220"/>
            </a:xfrm>
            <a:prstGeom prst="rect">
              <a:avLst/>
            </a:prstGeom>
          </p:spPr>
        </p:pic>
        <p:pic>
          <p:nvPicPr>
            <p:cNvPr id="160" name="Εικόνα 159">
              <a:extLst>
                <a:ext uri="{FF2B5EF4-FFF2-40B4-BE49-F238E27FC236}">
                  <a16:creationId xmlns:a16="http://schemas.microsoft.com/office/drawing/2014/main" id="{EB3354B4-5D84-7C8F-7749-AE84B9CA1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4622" y="3627897"/>
              <a:ext cx="166398" cy="261220"/>
            </a:xfrm>
            <a:prstGeom prst="rect">
              <a:avLst/>
            </a:prstGeom>
          </p:spPr>
        </p:pic>
        <p:pic>
          <p:nvPicPr>
            <p:cNvPr id="161" name="Εικόνα 160">
              <a:extLst>
                <a:ext uri="{FF2B5EF4-FFF2-40B4-BE49-F238E27FC236}">
                  <a16:creationId xmlns:a16="http://schemas.microsoft.com/office/drawing/2014/main" id="{CE454090-6333-08CF-409C-82C5FE511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6220" y="3698094"/>
              <a:ext cx="166398" cy="261220"/>
            </a:xfrm>
            <a:prstGeom prst="rect">
              <a:avLst/>
            </a:prstGeom>
          </p:spPr>
        </p:pic>
        <p:pic>
          <p:nvPicPr>
            <p:cNvPr id="162" name="Εικόνα 161">
              <a:extLst>
                <a:ext uri="{FF2B5EF4-FFF2-40B4-BE49-F238E27FC236}">
                  <a16:creationId xmlns:a16="http://schemas.microsoft.com/office/drawing/2014/main" id="{D945B0B4-3450-9113-CA8F-DBAF1C3FF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929" y="2876348"/>
              <a:ext cx="166398" cy="261220"/>
            </a:xfrm>
            <a:prstGeom prst="rect">
              <a:avLst/>
            </a:prstGeom>
          </p:spPr>
        </p:pic>
        <p:pic>
          <p:nvPicPr>
            <p:cNvPr id="163" name="Εικόνα 162">
              <a:extLst>
                <a:ext uri="{FF2B5EF4-FFF2-40B4-BE49-F238E27FC236}">
                  <a16:creationId xmlns:a16="http://schemas.microsoft.com/office/drawing/2014/main" id="{65ED9065-0F1E-CA21-3C53-00DB07BA0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6192" y="4719460"/>
              <a:ext cx="166398" cy="261220"/>
            </a:xfrm>
            <a:prstGeom prst="rect">
              <a:avLst/>
            </a:prstGeom>
          </p:spPr>
        </p:pic>
        <p:pic>
          <p:nvPicPr>
            <p:cNvPr id="164" name="Εικόνα 163">
              <a:extLst>
                <a:ext uri="{FF2B5EF4-FFF2-40B4-BE49-F238E27FC236}">
                  <a16:creationId xmlns:a16="http://schemas.microsoft.com/office/drawing/2014/main" id="{46FF72BA-EEB5-1A51-8165-9014D2434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6370" y="5116500"/>
              <a:ext cx="166398" cy="261220"/>
            </a:xfrm>
            <a:prstGeom prst="rect">
              <a:avLst/>
            </a:prstGeom>
          </p:spPr>
        </p:pic>
        <p:pic>
          <p:nvPicPr>
            <p:cNvPr id="165" name="Εικόνα 164">
              <a:extLst>
                <a:ext uri="{FF2B5EF4-FFF2-40B4-BE49-F238E27FC236}">
                  <a16:creationId xmlns:a16="http://schemas.microsoft.com/office/drawing/2014/main" id="{4F472141-00FB-F3DB-23C6-065303A39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428" y="5422445"/>
              <a:ext cx="166398" cy="261220"/>
            </a:xfrm>
            <a:prstGeom prst="rect">
              <a:avLst/>
            </a:prstGeom>
          </p:spPr>
        </p:pic>
        <p:pic>
          <p:nvPicPr>
            <p:cNvPr id="166" name="Εικόνα 165">
              <a:extLst>
                <a:ext uri="{FF2B5EF4-FFF2-40B4-BE49-F238E27FC236}">
                  <a16:creationId xmlns:a16="http://schemas.microsoft.com/office/drawing/2014/main" id="{9E9E28B2-E997-CF5C-84F8-A4A401113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5980" y="3880055"/>
              <a:ext cx="166398" cy="261220"/>
            </a:xfrm>
            <a:prstGeom prst="rect">
              <a:avLst/>
            </a:prstGeom>
          </p:spPr>
        </p:pic>
        <p:pic>
          <p:nvPicPr>
            <p:cNvPr id="167" name="Εικόνα 166">
              <a:extLst>
                <a:ext uri="{FF2B5EF4-FFF2-40B4-BE49-F238E27FC236}">
                  <a16:creationId xmlns:a16="http://schemas.microsoft.com/office/drawing/2014/main" id="{A2D3204B-C32F-9858-EF2A-C51E5B358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8729" y="2427329"/>
              <a:ext cx="166398" cy="261220"/>
            </a:xfrm>
            <a:prstGeom prst="rect">
              <a:avLst/>
            </a:prstGeom>
          </p:spPr>
        </p:pic>
        <p:pic>
          <p:nvPicPr>
            <p:cNvPr id="168" name="Εικόνα 167">
              <a:extLst>
                <a:ext uri="{FF2B5EF4-FFF2-40B4-BE49-F238E27FC236}">
                  <a16:creationId xmlns:a16="http://schemas.microsoft.com/office/drawing/2014/main" id="{36212814-C3E3-7FD7-8E2E-5E1F9A13B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9398" y="4385944"/>
              <a:ext cx="166398" cy="261220"/>
            </a:xfrm>
            <a:prstGeom prst="rect">
              <a:avLst/>
            </a:prstGeom>
          </p:spPr>
        </p:pic>
        <p:pic>
          <p:nvPicPr>
            <p:cNvPr id="169" name="Εικόνα 168">
              <a:extLst>
                <a:ext uri="{FF2B5EF4-FFF2-40B4-BE49-F238E27FC236}">
                  <a16:creationId xmlns:a16="http://schemas.microsoft.com/office/drawing/2014/main" id="{EABE177E-D1A9-45ED-56FA-BD4C517A8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3377" y="4420930"/>
              <a:ext cx="166398" cy="261220"/>
            </a:xfrm>
            <a:prstGeom prst="rect">
              <a:avLst/>
            </a:prstGeom>
          </p:spPr>
        </p:pic>
        <p:pic>
          <p:nvPicPr>
            <p:cNvPr id="170" name="Εικόνα 169">
              <a:extLst>
                <a:ext uri="{FF2B5EF4-FFF2-40B4-BE49-F238E27FC236}">
                  <a16:creationId xmlns:a16="http://schemas.microsoft.com/office/drawing/2014/main" id="{D5A69264-086B-A6A7-D369-0F2D8290E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5587" y="4164582"/>
              <a:ext cx="166398" cy="261220"/>
            </a:xfrm>
            <a:prstGeom prst="rect">
              <a:avLst/>
            </a:prstGeom>
          </p:spPr>
        </p:pic>
        <p:pic>
          <p:nvPicPr>
            <p:cNvPr id="171" name="Εικόνα 170">
              <a:extLst>
                <a:ext uri="{FF2B5EF4-FFF2-40B4-BE49-F238E27FC236}">
                  <a16:creationId xmlns:a16="http://schemas.microsoft.com/office/drawing/2014/main" id="{1624C41F-21F6-21DE-1CF1-7208F22DD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9635" y="4148703"/>
              <a:ext cx="166398" cy="261220"/>
            </a:xfrm>
            <a:prstGeom prst="rect">
              <a:avLst/>
            </a:prstGeom>
          </p:spPr>
        </p:pic>
        <p:pic>
          <p:nvPicPr>
            <p:cNvPr id="172" name="Εικόνα 171">
              <a:extLst>
                <a:ext uri="{FF2B5EF4-FFF2-40B4-BE49-F238E27FC236}">
                  <a16:creationId xmlns:a16="http://schemas.microsoft.com/office/drawing/2014/main" id="{A0CD221B-861D-DDE7-6B8E-37C334DAF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919" y="3831594"/>
              <a:ext cx="166398" cy="261220"/>
            </a:xfrm>
            <a:prstGeom prst="rect">
              <a:avLst/>
            </a:prstGeom>
          </p:spPr>
        </p:pic>
        <p:pic>
          <p:nvPicPr>
            <p:cNvPr id="173" name="Εικόνα 172">
              <a:extLst>
                <a:ext uri="{FF2B5EF4-FFF2-40B4-BE49-F238E27FC236}">
                  <a16:creationId xmlns:a16="http://schemas.microsoft.com/office/drawing/2014/main" id="{65F1A59A-0E23-A30E-B251-B29EF4C98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506" y="4079356"/>
              <a:ext cx="166398" cy="261220"/>
            </a:xfrm>
            <a:prstGeom prst="rect">
              <a:avLst/>
            </a:prstGeom>
          </p:spPr>
        </p:pic>
        <p:pic>
          <p:nvPicPr>
            <p:cNvPr id="174" name="Εικόνα 173">
              <a:extLst>
                <a:ext uri="{FF2B5EF4-FFF2-40B4-BE49-F238E27FC236}">
                  <a16:creationId xmlns:a16="http://schemas.microsoft.com/office/drawing/2014/main" id="{B33EAC66-38A2-5CB6-C739-64556F9A6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878" y="4477583"/>
              <a:ext cx="166398" cy="261220"/>
            </a:xfrm>
            <a:prstGeom prst="rect">
              <a:avLst/>
            </a:prstGeom>
          </p:spPr>
        </p:pic>
        <p:pic>
          <p:nvPicPr>
            <p:cNvPr id="175" name="Εικόνα 174">
              <a:extLst>
                <a:ext uri="{FF2B5EF4-FFF2-40B4-BE49-F238E27FC236}">
                  <a16:creationId xmlns:a16="http://schemas.microsoft.com/office/drawing/2014/main" id="{C7DF9A1E-7FA8-E958-B292-2CF307902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2500" y="3269690"/>
              <a:ext cx="166398" cy="261220"/>
            </a:xfrm>
            <a:prstGeom prst="rect">
              <a:avLst/>
            </a:prstGeom>
          </p:spPr>
        </p:pic>
        <p:pic>
          <p:nvPicPr>
            <p:cNvPr id="176" name="Εικόνα 175">
              <a:extLst>
                <a:ext uri="{FF2B5EF4-FFF2-40B4-BE49-F238E27FC236}">
                  <a16:creationId xmlns:a16="http://schemas.microsoft.com/office/drawing/2014/main" id="{D3F092E9-6C27-BAD1-861F-A11D13F25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6266" y="2483734"/>
              <a:ext cx="166398" cy="261220"/>
            </a:xfrm>
            <a:prstGeom prst="rect">
              <a:avLst/>
            </a:prstGeom>
          </p:spPr>
        </p:pic>
        <p:pic>
          <p:nvPicPr>
            <p:cNvPr id="177" name="Εικόνα 176">
              <a:extLst>
                <a:ext uri="{FF2B5EF4-FFF2-40B4-BE49-F238E27FC236}">
                  <a16:creationId xmlns:a16="http://schemas.microsoft.com/office/drawing/2014/main" id="{9664EC0B-BB9E-3EBC-940F-FC5083712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695" y="2443779"/>
              <a:ext cx="166398" cy="261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191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366B78-C494-4F8F-A292-602743946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014DE09-8F78-BE53-B767-9970985B8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grpSp>
        <p:nvGrpSpPr>
          <p:cNvPr id="4" name="Ομάδα 3">
            <a:extLst>
              <a:ext uri="{FF2B5EF4-FFF2-40B4-BE49-F238E27FC236}">
                <a16:creationId xmlns:a16="http://schemas.microsoft.com/office/drawing/2014/main" id="{F9B1C329-E4F7-9B53-6927-3BC82CA9F561}"/>
              </a:ext>
            </a:extLst>
          </p:cNvPr>
          <p:cNvGrpSpPr/>
          <p:nvPr/>
        </p:nvGrpSpPr>
        <p:grpSpPr>
          <a:xfrm>
            <a:off x="-32408" y="-1"/>
            <a:ext cx="12326384" cy="6870429"/>
            <a:chOff x="-32408" y="-1"/>
            <a:chExt cx="12326384" cy="6870429"/>
          </a:xfrm>
        </p:grpSpPr>
        <p:sp>
          <p:nvSpPr>
            <p:cNvPr id="5" name="Ορθογώνιο 4">
              <a:extLst>
                <a:ext uri="{FF2B5EF4-FFF2-40B4-BE49-F238E27FC236}">
                  <a16:creationId xmlns:a16="http://schemas.microsoft.com/office/drawing/2014/main" id="{CCE54858-C7ED-95AB-2BC1-4FDAF85C738A}"/>
                </a:ext>
              </a:extLst>
            </p:cNvPr>
            <p:cNvSpPr/>
            <p:nvPr/>
          </p:nvSpPr>
          <p:spPr>
            <a:xfrm>
              <a:off x="-16042" y="6608025"/>
              <a:ext cx="12206887" cy="23393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6" name="Εικόνα 5" descr="Εικόνα που περιέχει υπαίθριος, ηλιοβασίλεμα, περίγραμμα, νυχτερινός ουρανός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88E29060-B00B-70FB-A260-A37E14CB2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4" t="17224" r="134" b="-809"/>
            <a:stretch/>
          </p:blipFill>
          <p:spPr>
            <a:xfrm>
              <a:off x="-32408" y="-1"/>
              <a:ext cx="12208366" cy="6793833"/>
            </a:xfrm>
            <a:prstGeom prst="rect">
              <a:avLst/>
            </a:prstGeom>
          </p:spPr>
        </p:pic>
        <p:grpSp>
          <p:nvGrpSpPr>
            <p:cNvPr id="7" name="Ομάδα 6">
              <a:extLst>
                <a:ext uri="{FF2B5EF4-FFF2-40B4-BE49-F238E27FC236}">
                  <a16:creationId xmlns:a16="http://schemas.microsoft.com/office/drawing/2014/main" id="{891268DD-869A-D4C6-317B-F3D0F07566C3}"/>
                </a:ext>
              </a:extLst>
            </p:cNvPr>
            <p:cNvGrpSpPr/>
            <p:nvPr/>
          </p:nvGrpSpPr>
          <p:grpSpPr>
            <a:xfrm>
              <a:off x="-1479" y="5171702"/>
              <a:ext cx="12295455" cy="1698726"/>
              <a:chOff x="-1479" y="5171702"/>
              <a:chExt cx="12295455" cy="169872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B2D6C9-4653-C2F2-CD64-AA11AD0A498C}"/>
                  </a:ext>
                </a:extLst>
              </p:cNvPr>
              <p:cNvSpPr txBox="1"/>
              <p:nvPr/>
            </p:nvSpPr>
            <p:spPr>
              <a:xfrm>
                <a:off x="0" y="5171702"/>
                <a:ext cx="12208366" cy="1692000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endParaRPr lang="el-GR" dirty="0"/>
              </a:p>
            </p:txBody>
          </p:sp>
          <p:pic>
            <p:nvPicPr>
              <p:cNvPr id="9" name="Εικόνα 8">
                <a:extLst>
                  <a:ext uri="{FF2B5EF4-FFF2-40B4-BE49-F238E27FC236}">
                    <a16:creationId xmlns:a16="http://schemas.microsoft.com/office/drawing/2014/main" id="{F32AE45B-E8C6-2FD3-3DB1-6ADE54D9E9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21057" b="18065"/>
              <a:stretch/>
            </p:blipFill>
            <p:spPr>
              <a:xfrm>
                <a:off x="1433738" y="5547255"/>
                <a:ext cx="2111081" cy="725786"/>
              </a:xfrm>
              <a:prstGeom prst="rect">
                <a:avLst/>
              </a:prstGeom>
            </p:spPr>
          </p:pic>
          <p:pic>
            <p:nvPicPr>
              <p:cNvPr id="10" name="Εικόνα 9" descr="Εικόνα που περιέχει κείμενο&#10;&#10;Περιγραφή που δημιουργήθηκε αυτόματα">
                <a:extLst>
                  <a:ext uri="{FF2B5EF4-FFF2-40B4-BE49-F238E27FC236}">
                    <a16:creationId xmlns:a16="http://schemas.microsoft.com/office/drawing/2014/main" id="{1530AF19-9AE3-350F-209D-04E0B63BC7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977" y="5366889"/>
                <a:ext cx="1229784" cy="737870"/>
              </a:xfrm>
              <a:prstGeom prst="rect">
                <a:avLst/>
              </a:prstGeom>
            </p:spPr>
          </p:pic>
          <p:pic>
            <p:nvPicPr>
              <p:cNvPr id="11" name="Εικόνα 10">
                <a:extLst>
                  <a:ext uri="{FF2B5EF4-FFF2-40B4-BE49-F238E27FC236}">
                    <a16:creationId xmlns:a16="http://schemas.microsoft.com/office/drawing/2014/main" id="{50AC71E4-AB21-04D4-43EE-25042E8E75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64192" y="5185159"/>
                <a:ext cx="1229784" cy="951543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0B0858-E8AF-7D79-1BFA-991A0503AB7D}"/>
                  </a:ext>
                </a:extLst>
              </p:cNvPr>
              <p:cNvSpPr txBox="1"/>
              <p:nvPr/>
            </p:nvSpPr>
            <p:spPr>
              <a:xfrm>
                <a:off x="5748688" y="6104759"/>
                <a:ext cx="6443312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400" dirty="0">
                    <a:solidFill>
                      <a:schemeClr val="bg1">
                        <a:lumMod val="75000"/>
                      </a:schemeClr>
                    </a:solidFill>
                    <a:effectLst/>
                    <a:ea typeface="Times New Roman" panose="02020603050405020304" pitchFamily="18" charset="0"/>
                  </a:rPr>
                  <a:t>The project was supported by the Hellenic Foundation for Research and Innovation (H.F.R.I.) under the “3rd Call for Action “Science and Society” “Research, Innovation and Dissemination Hubs”” (Project Number: 02181).</a:t>
                </a:r>
                <a:endParaRPr lang="el-GR" sz="1400" dirty="0">
                  <a:solidFill>
                    <a:schemeClr val="bg1">
                      <a:lumMod val="75000"/>
                    </a:schemeClr>
                  </a:solidFill>
                  <a:effectLst/>
                  <a:ea typeface="Times New Roman" panose="02020603050405020304" pitchFamily="18" charset="0"/>
                </a:endParaRPr>
              </a:p>
            </p:txBody>
          </p:sp>
          <p:pic>
            <p:nvPicPr>
              <p:cNvPr id="13" name="Picture 2" descr="HFRI - Hellenic Foundation for Research &amp; Innovation">
                <a:extLst>
                  <a:ext uri="{FF2B5EF4-FFF2-40B4-BE49-F238E27FC236}">
                    <a16:creationId xmlns:a16="http://schemas.microsoft.com/office/drawing/2014/main" id="{9763024A-31D4-072E-099A-B77BFEF7D1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14834" y="5557493"/>
                <a:ext cx="2135896" cy="592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DD55B6C-6709-3B61-F7A7-528744BEBF11}"/>
                  </a:ext>
                </a:extLst>
              </p:cNvPr>
              <p:cNvSpPr txBox="1"/>
              <p:nvPr/>
            </p:nvSpPr>
            <p:spPr>
              <a:xfrm>
                <a:off x="-1479" y="6021926"/>
                <a:ext cx="5792680" cy="8485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GB" sz="1400" dirty="0">
                    <a:solidFill>
                      <a:schemeClr val="bg1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GB" sz="1400" dirty="0" err="1">
                    <a:solidFill>
                      <a:schemeClr val="bg1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LaSciL</a:t>
                </a:r>
                <a:r>
                  <a:rPr lang="en-GB" sz="1400" dirty="0">
                    <a:solidFill>
                      <a:schemeClr val="bg1">
                        <a:lumMod val="75000"/>
                      </a:schemeClr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project has been co-funded with support from the Erasmus+ funding scheme of the European Commission with grant agreement: 2020-1-UK01-KA226-SCH-094579</a:t>
                </a:r>
                <a:endParaRPr lang="el-GR" dirty="0">
                  <a:solidFill>
                    <a:schemeClr val="bg1">
                      <a:lumMod val="75000"/>
                    </a:schemeClr>
                  </a:solidFill>
                  <a:effectLst/>
                  <a:latin typeface="Tahom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658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ουρανός, υπαίθριος&#10;&#10;Περιγραφή που δημιουργήθηκε αυτόματα">
            <a:extLst>
              <a:ext uri="{FF2B5EF4-FFF2-40B4-BE49-F238E27FC236}">
                <a16:creationId xmlns:a16="http://schemas.microsoft.com/office/drawing/2014/main" id="{CE207712-72F3-5EB1-03A0-D89F9ED79C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/>
          <a:stretch/>
        </p:blipFill>
        <p:spPr>
          <a:xfrm>
            <a:off x="20" y="-1"/>
            <a:ext cx="12191980" cy="439499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03CC970-4826-4CED-8063-0FB67663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286518" y="4564049"/>
            <a:ext cx="3905483" cy="2293951"/>
          </a:xfrm>
          <a:custGeom>
            <a:avLst/>
            <a:gdLst>
              <a:gd name="connsiteX0" fmla="*/ 0 w 3905483"/>
              <a:gd name="connsiteY0" fmla="*/ 2293951 h 2293951"/>
              <a:gd name="connsiteX1" fmla="*/ 3905483 w 3905483"/>
              <a:gd name="connsiteY1" fmla="*/ 2293951 h 2293951"/>
              <a:gd name="connsiteX2" fmla="*/ 3905483 w 3905483"/>
              <a:gd name="connsiteY2" fmla="*/ 0 h 2293951"/>
              <a:gd name="connsiteX3" fmla="*/ 2479521 w 3905483"/>
              <a:gd name="connsiteY3" fmla="*/ 0 h 2293951"/>
              <a:gd name="connsiteX4" fmla="*/ 1739055 w 3905483"/>
              <a:gd name="connsiteY4" fmla="*/ 0 h 2293951"/>
              <a:gd name="connsiteX5" fmla="*/ 1737976 w 3905483"/>
              <a:gd name="connsiteY5" fmla="*/ 2332 h 2293951"/>
              <a:gd name="connsiteX6" fmla="*/ 1061319 w 3905483"/>
              <a:gd name="connsiteY6" fmla="*/ 2332 h 22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5483" h="2293951">
                <a:moveTo>
                  <a:pt x="0" y="2293951"/>
                </a:moveTo>
                <a:lnTo>
                  <a:pt x="3905483" y="2293951"/>
                </a:lnTo>
                <a:lnTo>
                  <a:pt x="3905483" y="0"/>
                </a:lnTo>
                <a:lnTo>
                  <a:pt x="2479521" y="0"/>
                </a:lnTo>
                <a:lnTo>
                  <a:pt x="1739055" y="0"/>
                </a:lnTo>
                <a:lnTo>
                  <a:pt x="1737976" y="2332"/>
                </a:lnTo>
                <a:lnTo>
                  <a:pt x="1061319" y="233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4490D63-3365-45CC-AC50-705C1B768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4564049"/>
            <a:ext cx="9110805" cy="2293951"/>
          </a:xfrm>
          <a:custGeom>
            <a:avLst/>
            <a:gdLst>
              <a:gd name="connsiteX0" fmla="*/ 0 w 9110805"/>
              <a:gd name="connsiteY0" fmla="*/ 2293951 h 2293951"/>
              <a:gd name="connsiteX1" fmla="*/ 107316 w 9110805"/>
              <a:gd name="connsiteY1" fmla="*/ 2293951 h 2293951"/>
              <a:gd name="connsiteX2" fmla="*/ 7277190 w 9110805"/>
              <a:gd name="connsiteY2" fmla="*/ 2293951 h 2293951"/>
              <a:gd name="connsiteX3" fmla="*/ 8048407 w 9110805"/>
              <a:gd name="connsiteY3" fmla="*/ 2293951 h 2293951"/>
              <a:gd name="connsiteX4" fmla="*/ 9110805 w 9110805"/>
              <a:gd name="connsiteY4" fmla="*/ 0 h 2293951"/>
              <a:gd name="connsiteX5" fmla="*/ 8339588 w 9110805"/>
              <a:gd name="connsiteY5" fmla="*/ 0 h 2293951"/>
              <a:gd name="connsiteX6" fmla="*/ 107316 w 9110805"/>
              <a:gd name="connsiteY6" fmla="*/ 0 h 2293951"/>
              <a:gd name="connsiteX7" fmla="*/ 0 w 9110805"/>
              <a:gd name="connsiteY7" fmla="*/ 0 h 22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10805" h="2293951">
                <a:moveTo>
                  <a:pt x="0" y="2293951"/>
                </a:moveTo>
                <a:lnTo>
                  <a:pt x="107316" y="2293951"/>
                </a:lnTo>
                <a:lnTo>
                  <a:pt x="7277190" y="2293951"/>
                </a:lnTo>
                <a:lnTo>
                  <a:pt x="8048407" y="2293951"/>
                </a:lnTo>
                <a:lnTo>
                  <a:pt x="9110805" y="0"/>
                </a:lnTo>
                <a:lnTo>
                  <a:pt x="8339588" y="0"/>
                </a:lnTo>
                <a:lnTo>
                  <a:pt x="107316" y="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58D4C35-97C6-0542-3A12-23234C044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858247"/>
            <a:ext cx="6982834" cy="10264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>
                <a:solidFill>
                  <a:srgbClr val="FFFFFF"/>
                </a:solidFill>
              </a:rPr>
              <a:t>Astronomy projects for students</a:t>
            </a:r>
          </a:p>
        </p:txBody>
      </p:sp>
    </p:spTree>
    <p:extLst>
      <p:ext uri="{BB962C8B-B14F-4D97-AF65-F5344CB8AC3E}">
        <p14:creationId xmlns:p14="http://schemas.microsoft.com/office/powerpoint/2010/main" val="3187569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22C2EEB-C932-E813-5607-A0FA826E1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314" y="1396289"/>
            <a:ext cx="4375586" cy="1325563"/>
          </a:xfrm>
        </p:spPr>
        <p:txBody>
          <a:bodyPr>
            <a:normAutofit/>
          </a:bodyPr>
          <a:lstStyle/>
          <a:p>
            <a:r>
              <a:rPr lang="en-US" sz="3400" dirty="0"/>
              <a:t>Introducing Astronomy to the Curriculum</a:t>
            </a:r>
            <a:endParaRPr lang="el-GR" sz="3400" dirty="0"/>
          </a:p>
        </p:txBody>
      </p:sp>
      <p:sp>
        <p:nvSpPr>
          <p:cNvPr id="10265" name="Freeform: Shape 10256">
            <a:extLst>
              <a:ext uri="{FF2B5EF4-FFF2-40B4-BE49-F238E27FC236}">
                <a16:creationId xmlns:a16="http://schemas.microsoft.com/office/drawing/2014/main" id="{0ED52484-C939-4951-85D6-79046BBC6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67397" cy="3481744"/>
          </a:xfrm>
          <a:custGeom>
            <a:avLst/>
            <a:gdLst>
              <a:gd name="connsiteX0" fmla="*/ 0 w 4067397"/>
              <a:gd name="connsiteY0" fmla="*/ 0 h 3481744"/>
              <a:gd name="connsiteX1" fmla="*/ 3741230 w 4067397"/>
              <a:gd name="connsiteY1" fmla="*/ 0 h 3481744"/>
              <a:gd name="connsiteX2" fmla="*/ 3789282 w 4067397"/>
              <a:gd name="connsiteY2" fmla="*/ 79096 h 3481744"/>
              <a:gd name="connsiteX3" fmla="*/ 4067397 w 4067397"/>
              <a:gd name="connsiteY3" fmla="*/ 1177456 h 3481744"/>
              <a:gd name="connsiteX4" fmla="*/ 1763109 w 4067397"/>
              <a:gd name="connsiteY4" fmla="*/ 3481744 h 3481744"/>
              <a:gd name="connsiteX5" fmla="*/ 133731 w 4067397"/>
              <a:gd name="connsiteY5" fmla="*/ 2806834 h 3481744"/>
              <a:gd name="connsiteX6" fmla="*/ 0 w 4067397"/>
              <a:gd name="connsiteY6" fmla="*/ 2659692 h 34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397" h="3481744">
                <a:moveTo>
                  <a:pt x="0" y="0"/>
                </a:moveTo>
                <a:lnTo>
                  <a:pt x="3741230" y="0"/>
                </a:lnTo>
                <a:lnTo>
                  <a:pt x="3789282" y="79096"/>
                </a:lnTo>
                <a:cubicBezTo>
                  <a:pt x="3966649" y="405598"/>
                  <a:pt x="4067397" y="779761"/>
                  <a:pt x="4067397" y="1177456"/>
                </a:cubicBezTo>
                <a:cubicBezTo>
                  <a:pt x="4067397" y="2450079"/>
                  <a:pt x="3035732" y="3481744"/>
                  <a:pt x="1763109" y="3481744"/>
                </a:cubicBezTo>
                <a:cubicBezTo>
                  <a:pt x="1126798" y="3481744"/>
                  <a:pt x="550726" y="3223828"/>
                  <a:pt x="133731" y="2806834"/>
                </a:cubicBezTo>
                <a:lnTo>
                  <a:pt x="0" y="26596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66" name="Oval 10258">
            <a:extLst>
              <a:ext uri="{FF2B5EF4-FFF2-40B4-BE49-F238E27FC236}">
                <a16:creationId xmlns:a16="http://schemas.microsoft.com/office/drawing/2014/main" id="{123AC743-1CAC-4594-8F81-8E5C1E45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5804" y="452999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CEF1A93E-1DF1-689E-2583-5258E4D81A85}"/>
              </a:ext>
            </a:extLst>
          </p:cNvPr>
          <p:cNvSpPr/>
          <p:nvPr/>
        </p:nvSpPr>
        <p:spPr>
          <a:xfrm>
            <a:off x="4667030" y="588569"/>
            <a:ext cx="1725006" cy="170725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252" name="Picture 12" descr="Δεν υπάρχει διαθέσιμη περιγραφή.">
            <a:extLst>
              <a:ext uri="{FF2B5EF4-FFF2-40B4-BE49-F238E27FC236}">
                <a16:creationId xmlns:a16="http://schemas.microsoft.com/office/drawing/2014/main" id="{57E7DD2B-7685-FB19-7ADD-A50863C6D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271" t="4678" r="-35928" b="-3136"/>
          <a:stretch/>
        </p:blipFill>
        <p:spPr bwMode="auto">
          <a:xfrm>
            <a:off x="4700396" y="617591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7" name="Freeform: Shape 10260">
            <a:extLst>
              <a:ext uri="{FF2B5EF4-FFF2-40B4-BE49-F238E27FC236}">
                <a16:creationId xmlns:a16="http://schemas.microsoft.com/office/drawing/2014/main" id="{3DF8EA8C-4EAB-49EE-BBAB-78BE910D2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041056"/>
            <a:ext cx="3216344" cy="2816945"/>
          </a:xfrm>
          <a:custGeom>
            <a:avLst/>
            <a:gdLst>
              <a:gd name="connsiteX0" fmla="*/ 1360112 w 3216344"/>
              <a:gd name="connsiteY0" fmla="*/ 0 h 2816945"/>
              <a:gd name="connsiteX1" fmla="*/ 3216344 w 3216344"/>
              <a:gd name="connsiteY1" fmla="*/ 1856232 h 2816945"/>
              <a:gd name="connsiteX2" fmla="*/ 2992307 w 3216344"/>
              <a:gd name="connsiteY2" fmla="*/ 2741023 h 2816945"/>
              <a:gd name="connsiteX3" fmla="*/ 2946183 w 3216344"/>
              <a:gd name="connsiteY3" fmla="*/ 2816945 h 2816945"/>
              <a:gd name="connsiteX4" fmla="*/ 0 w 3216344"/>
              <a:gd name="connsiteY4" fmla="*/ 2816945 h 2816945"/>
              <a:gd name="connsiteX5" fmla="*/ 0 w 3216344"/>
              <a:gd name="connsiteY5" fmla="*/ 596005 h 2816945"/>
              <a:gd name="connsiteX6" fmla="*/ 47558 w 3216344"/>
              <a:gd name="connsiteY6" fmla="*/ 543678 h 2816945"/>
              <a:gd name="connsiteX7" fmla="*/ 1360112 w 3216344"/>
              <a:gd name="connsiteY7" fmla="*/ 0 h 281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6344" h="2816945">
                <a:moveTo>
                  <a:pt x="1360112" y="0"/>
                </a:moveTo>
                <a:cubicBezTo>
                  <a:pt x="2385281" y="0"/>
                  <a:pt x="3216344" y="831063"/>
                  <a:pt x="3216344" y="1856232"/>
                </a:cubicBezTo>
                <a:cubicBezTo>
                  <a:pt x="3216344" y="2176598"/>
                  <a:pt x="3135186" y="2478007"/>
                  <a:pt x="2992307" y="2741023"/>
                </a:cubicBezTo>
                <a:lnTo>
                  <a:pt x="2946183" y="2816945"/>
                </a:lnTo>
                <a:lnTo>
                  <a:pt x="0" y="2816945"/>
                </a:lnTo>
                <a:lnTo>
                  <a:pt x="0" y="596005"/>
                </a:lnTo>
                <a:lnTo>
                  <a:pt x="47558" y="543678"/>
                </a:lnTo>
                <a:cubicBezTo>
                  <a:pt x="383470" y="207766"/>
                  <a:pt x="847528" y="0"/>
                  <a:pt x="136011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68" name="Oval 10262">
            <a:extLst>
              <a:ext uri="{FF2B5EF4-FFF2-40B4-BE49-F238E27FC236}">
                <a16:creationId xmlns:a16="http://schemas.microsoft.com/office/drawing/2014/main" id="{9973AF05-1CBD-4B57-BB0F-EAEF9F8FB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0935" y="2871982"/>
            <a:ext cx="2834640" cy="28346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48" name="Picture 8">
            <a:extLst>
              <a:ext uri="{FF2B5EF4-FFF2-40B4-BE49-F238E27FC236}">
                <a16:creationId xmlns:a16="http://schemas.microsoft.com/office/drawing/2014/main" id="{46AFDC6D-2009-2175-D70A-919A45BF9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98"/>
          <a:stretch/>
        </p:blipFill>
        <p:spPr bwMode="auto">
          <a:xfrm>
            <a:off x="3545527" y="3036574"/>
            <a:ext cx="2505456" cy="2505456"/>
          </a:xfrm>
          <a:custGeom>
            <a:avLst/>
            <a:gdLst/>
            <a:ahLst/>
            <a:cxnLst/>
            <a:rect l="l" t="t" r="r" b="b"/>
            <a:pathLst>
              <a:path w="2505456" h="2505456">
                <a:moveTo>
                  <a:pt x="1252728" y="0"/>
                </a:moveTo>
                <a:cubicBezTo>
                  <a:pt x="1944591" y="0"/>
                  <a:pt x="2505456" y="560865"/>
                  <a:pt x="2505456" y="1252728"/>
                </a:cubicBezTo>
                <a:cubicBezTo>
                  <a:pt x="2505456" y="1944591"/>
                  <a:pt x="1944591" y="2505456"/>
                  <a:pt x="1252728" y="2505456"/>
                </a:cubicBezTo>
                <a:cubicBezTo>
                  <a:pt x="560865" y="2505456"/>
                  <a:pt x="0" y="1944591"/>
                  <a:pt x="0" y="1252728"/>
                </a:cubicBezTo>
                <a:cubicBezTo>
                  <a:pt x="0" y="560865"/>
                  <a:pt x="560865" y="0"/>
                  <a:pt x="12527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>
            <a:extLst>
              <a:ext uri="{FF2B5EF4-FFF2-40B4-BE49-F238E27FC236}">
                <a16:creationId xmlns:a16="http://schemas.microsoft.com/office/drawing/2014/main" id="{1B35EB4E-E2EE-DA93-7459-74B506768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6" t="6972" r="4650" b="42229"/>
          <a:stretch/>
        </p:blipFill>
        <p:spPr bwMode="auto">
          <a:xfrm>
            <a:off x="20" y="10"/>
            <a:ext cx="3936638" cy="3282034"/>
          </a:xfrm>
          <a:custGeom>
            <a:avLst/>
            <a:gdLst/>
            <a:ahLst/>
            <a:cxnLst/>
            <a:rect l="l" t="t" r="r" b="b"/>
            <a:pathLst>
              <a:path w="3904500" h="3318846">
                <a:moveTo>
                  <a:pt x="0" y="0"/>
                </a:moveTo>
                <a:lnTo>
                  <a:pt x="3550823" y="0"/>
                </a:lnTo>
                <a:lnTo>
                  <a:pt x="3646046" y="156742"/>
                </a:lnTo>
                <a:cubicBezTo>
                  <a:pt x="3810874" y="460163"/>
                  <a:pt x="3904500" y="807876"/>
                  <a:pt x="3904500" y="1177456"/>
                </a:cubicBezTo>
                <a:cubicBezTo>
                  <a:pt x="3904500" y="2360113"/>
                  <a:pt x="2945767" y="3318846"/>
                  <a:pt x="1763110" y="3318846"/>
                </a:cubicBezTo>
                <a:cubicBezTo>
                  <a:pt x="1097866" y="3318846"/>
                  <a:pt x="503472" y="3015497"/>
                  <a:pt x="110709" y="2539579"/>
                </a:cubicBezTo>
                <a:lnTo>
                  <a:pt x="0" y="239153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A close up of a human eye&#10;&#10;Description automatically generated with medium confidence">
            <a:extLst>
              <a:ext uri="{FF2B5EF4-FFF2-40B4-BE49-F238E27FC236}">
                <a16:creationId xmlns:a16="http://schemas.microsoft.com/office/drawing/2014/main" id="{9534DF4F-ED8E-75B1-B6D1-0612FFBC9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7"/>
          <a:stretch/>
        </p:blipFill>
        <p:spPr bwMode="auto">
          <a:xfrm>
            <a:off x="1" y="4207014"/>
            <a:ext cx="3050387" cy="2654675"/>
          </a:xfrm>
          <a:custGeom>
            <a:avLst/>
            <a:gdLst/>
            <a:ahLst/>
            <a:cxnLst/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020F180-4BC9-A597-7DDF-C52860361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313" y="2871982"/>
            <a:ext cx="4375579" cy="3100193"/>
          </a:xfrm>
        </p:spPr>
        <p:txBody>
          <a:bodyPr anchor="t">
            <a:normAutofit/>
          </a:bodyPr>
          <a:lstStyle/>
          <a:p>
            <a:endParaRPr lang="el-GR" sz="1800"/>
          </a:p>
          <a:p>
            <a:endParaRPr lang="el-GR" sz="1800"/>
          </a:p>
        </p:txBody>
      </p:sp>
    </p:spTree>
    <p:extLst>
      <p:ext uri="{BB962C8B-B14F-4D97-AF65-F5344CB8AC3E}">
        <p14:creationId xmlns:p14="http://schemas.microsoft.com/office/powerpoint/2010/main" val="1297820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D555D41-74B9-5279-7B6E-50AB99100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/>
              <a:t>Extracurricular activities for students</a:t>
            </a:r>
          </a:p>
        </p:txBody>
      </p:sp>
      <p:sp>
        <p:nvSpPr>
          <p:cNvPr id="9227" name="Freeform: Shape 9226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222" name="Picture 6" descr="Δεν υπάρχει διαθέσιμη περιγραφή.">
            <a:extLst>
              <a:ext uri="{FF2B5EF4-FFF2-40B4-BE49-F238E27FC236}">
                <a16:creationId xmlns:a16="http://schemas.microsoft.com/office/drawing/2014/main" id="{434B49D3-927F-CDBD-DD52-958C6DF221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6818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963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750B4EE-CBA5-96D5-0F6D-33538F814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Astronomy club 2021-2022</a:t>
            </a:r>
          </a:p>
        </p:txBody>
      </p:sp>
      <p:pic>
        <p:nvPicPr>
          <p:cNvPr id="21" name="Εικόνα 20" descr="Εικόνα που περιέχει άτομο, όρθιος, εσωτερικό, ομάδα&#10;&#10;Περιγραφή που δημιουργήθηκε αυτόματα">
            <a:extLst>
              <a:ext uri="{FF2B5EF4-FFF2-40B4-BE49-F238E27FC236}">
                <a16:creationId xmlns:a16="http://schemas.microsoft.com/office/drawing/2014/main" id="{30A132B6-61A7-736A-FA6A-3D1F2174A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7" r="1" b="5113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6" name="Picture 4" descr="Μπορεί να είναι εικόνα 2 άτομα, άτομα που στέκονται και εσωτερικός χώρος">
            <a:extLst>
              <a:ext uri="{FF2B5EF4-FFF2-40B4-BE49-F238E27FC236}">
                <a16:creationId xmlns:a16="http://schemas.microsoft.com/office/drawing/2014/main" id="{F02196CC-6831-C0DE-6C84-BD0DE9476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96" b="-3"/>
          <a:stretch/>
        </p:blipFill>
        <p:spPr bwMode="auto">
          <a:xfrm>
            <a:off x="4202549" y="321732"/>
            <a:ext cx="3793472" cy="41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Εικόνα 8" descr="Εικόνα που περιέχει κείμενο, φορητός υπολογιστής, ηλεκτρονικές συσκευές, υπολογιστής&#10;&#10;Περιγραφή που δημιουργήθηκε αυτόματα">
            <a:extLst>
              <a:ext uri="{FF2B5EF4-FFF2-40B4-BE49-F238E27FC236}">
                <a16:creationId xmlns:a16="http://schemas.microsoft.com/office/drawing/2014/main" id="{FF165DB5-6A92-8ED9-755F-A85C8417D6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17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17" name="Εικόνα 16" descr="Εικόνα που περιέχει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A5BF83B6-3091-5322-C24D-C84920D0D5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1" r="-2" b="22237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7" name="Picture 8" descr="Μπορεί να είναι εικόνα 5 άτομα και άτομα που στέκονται">
            <a:extLst>
              <a:ext uri="{FF2B5EF4-FFF2-40B4-BE49-F238E27FC236}">
                <a16:creationId xmlns:a16="http://schemas.microsoft.com/office/drawing/2014/main" id="{AA9DC5F2-2506-CD03-66B3-B99C77705D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54"/>
          <a:stretch/>
        </p:blipFill>
        <p:spPr bwMode="auto">
          <a:xfrm>
            <a:off x="8082952" y="2431705"/>
            <a:ext cx="3797983" cy="200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Εικόνα 10" descr="Εικόνα που περιέχει εσωτερικό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BEFB4710-0519-120E-7D06-810BA620FAA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2" r="1" b="12856"/>
          <a:stretch/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939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750B4EE-CBA5-96D5-0F6D-33538F814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Astronomy club 2021-2022</a:t>
            </a:r>
          </a:p>
        </p:txBody>
      </p:sp>
      <p:sp>
        <p:nvSpPr>
          <p:cNvPr id="8199" name="Freeform: Shape 8198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01" name="Freeform: Shape 8200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8469E7C8-26E0-9E82-6195-81E2E2188000}"/>
              </a:ext>
            </a:extLst>
          </p:cNvPr>
          <p:cNvSpPr/>
          <p:nvPr/>
        </p:nvSpPr>
        <p:spPr>
          <a:xfrm>
            <a:off x="-2181197" y="2285233"/>
            <a:ext cx="5745835" cy="5719777"/>
          </a:xfrm>
          <a:prstGeom prst="ellipse">
            <a:avLst/>
          </a:prstGeom>
          <a:solidFill>
            <a:schemeClr val="bg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5" name="Εικόνα 14" descr="Εικόνα που περιέχει κείμενο, οροφή, εσωτερικό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74B1FEED-D33E-72F4-EB51-96AEDF0F01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1" r="-1" b="11823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3" name="Εικόνα 12" descr="Εικόνα που περιέχει φως&#10;&#10;Περιγραφή που δημιουργήθηκε αυτόματα">
            <a:extLst>
              <a:ext uri="{FF2B5EF4-FFF2-40B4-BE49-F238E27FC236}">
                <a16:creationId xmlns:a16="http://schemas.microsoft.com/office/drawing/2014/main" id="{99F5C981-D1ED-1E3B-A41B-E133548870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8" t="-29713" r="6092" b="-1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8203" name="Oval 8202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Εικόνα 18" descr="Εικόνα που περιέχει κείμενο, άτομο, φορητός υπολογιστής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BDF268F1-7184-60BB-476D-1B7E6E3657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3" r="8709" b="3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8205" name="Freeform: Shape 8204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6" descr="Μπορεί να είναι εικόνα 5 άτομα, άτομα που στέκονται και εσωτερικός χώρος">
            <a:extLst>
              <a:ext uri="{FF2B5EF4-FFF2-40B4-BE49-F238E27FC236}">
                <a16:creationId xmlns:a16="http://schemas.microsoft.com/office/drawing/2014/main" id="{B3C3A074-266C-0307-CA3E-B8299AA629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8" r="2" b="4988"/>
          <a:stretch/>
        </p:blipFill>
        <p:spPr bwMode="auto"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7" name="Freeform: Shape 8206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Picture 2" descr="Μπορεί να είναι εικόνα 14 άτομα και άτομα που στέκονται">
            <a:extLst>
              <a:ext uri="{FF2B5EF4-FFF2-40B4-BE49-F238E27FC236}">
                <a16:creationId xmlns:a16="http://schemas.microsoft.com/office/drawing/2014/main" id="{C8B63287-AD04-E159-17B8-586897BB2D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3" r="8075" b="1"/>
          <a:stretch/>
        </p:blipFill>
        <p:spPr bwMode="auto"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697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Δεν υπάρχει διαθέσιμη περιγραφή.">
            <a:extLst>
              <a:ext uri="{FF2B5EF4-FFF2-40B4-BE49-F238E27FC236}">
                <a16:creationId xmlns:a16="http://schemas.microsoft.com/office/drawing/2014/main" id="{2C0A5791-709E-67C1-3585-6650D7901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0" r="-2" b="35761"/>
          <a:stretch/>
        </p:blipFill>
        <p:spPr bwMode="auto">
          <a:xfrm>
            <a:off x="20" y="10"/>
            <a:ext cx="609598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Θέση περιεχομένου 4" descr="Εικόνα που περιέχει άτομο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97A4D4EC-F283-E1D5-9893-B81847BBA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7" b="3584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3078" name="Picture 6" descr="Δεν υπάρχει διαθέσιμη περιγραφή.">
            <a:extLst>
              <a:ext uri="{FF2B5EF4-FFF2-40B4-BE49-F238E27FC236}">
                <a16:creationId xmlns:a16="http://schemas.microsoft.com/office/drawing/2014/main" id="{7B533AC8-CB27-E70B-2EBA-3AD7041554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6" b="483"/>
          <a:stretch/>
        </p:blipFill>
        <p:spPr bwMode="auto">
          <a:xfrm>
            <a:off x="20" y="3429000"/>
            <a:ext cx="609598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Δεν υπάρχει διαθέσιμη περιγραφή.">
            <a:extLst>
              <a:ext uri="{FF2B5EF4-FFF2-40B4-BE49-F238E27FC236}">
                <a16:creationId xmlns:a16="http://schemas.microsoft.com/office/drawing/2014/main" id="{96D98D7E-D311-97DC-52C4-AD453E5FCA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5" b="12265"/>
          <a:stretch/>
        </p:blipFill>
        <p:spPr bwMode="auto">
          <a:xfrm>
            <a:off x="6096000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Rectangle 3082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Frame 3084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0AB72C7F-35A8-4BB6-881E-08AD7E9EC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Summer camps</a:t>
            </a:r>
            <a:r>
              <a:rPr lang="el-GR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2022</a:t>
            </a:r>
            <a:endParaRPr lang="en-US" sz="28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06914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EAFA052-BE8E-B762-19C2-0DE129D0A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extracurricular activities would you design for your school?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893EABA3-AF56-2AC3-7126-9F29427C6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6" y="643466"/>
            <a:ext cx="5568739" cy="55687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F8B458-243F-33B0-1A21-C8E9B3D2F5A4}"/>
              </a:ext>
            </a:extLst>
          </p:cNvPr>
          <p:cNvSpPr txBox="1"/>
          <p:nvPr/>
        </p:nvSpPr>
        <p:spPr>
          <a:xfrm>
            <a:off x="5550568" y="6212205"/>
            <a:ext cx="5401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https://padlet.com/mariapanago/27hun9hwmwe66wr7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97954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4224F5D-96E5-45CB-9B04-2E2A258FA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4522156"/>
            <a:ext cx="5609222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Seminars for teachers</a:t>
            </a:r>
          </a:p>
        </p:txBody>
      </p:sp>
      <p:sp>
        <p:nvSpPr>
          <p:cNvPr id="11277" name="Freeform: Shape 11276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13091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79" name="Freeform: Shape 11278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72" name="Picture 8" descr="Δεν υπάρχει διαθέσιμη περιγραφή.">
            <a:extLst>
              <a:ext uri="{FF2B5EF4-FFF2-40B4-BE49-F238E27FC236}">
                <a16:creationId xmlns:a16="http://schemas.microsoft.com/office/drawing/2014/main" id="{BA9AE0B7-ADE7-1B99-C92B-03E87D3923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9" r="-1" b="4184"/>
          <a:stretch/>
        </p:blipFill>
        <p:spPr bwMode="auto"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Δεν υπάρχει διαθέσιμη περιγραφή.">
            <a:extLst>
              <a:ext uri="{FF2B5EF4-FFF2-40B4-BE49-F238E27FC236}">
                <a16:creationId xmlns:a16="http://schemas.microsoft.com/office/drawing/2014/main" id="{5841233C-DBB6-87BD-9E80-54ADD2D416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r="12564" b="2"/>
          <a:stretch/>
        </p:blipFill>
        <p:spPr bwMode="auto">
          <a:xfrm>
            <a:off x="20" y="2279205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1" name="Oval 11280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7279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6" name="Picture 2" descr="Δεν υπάρχει διαθέσιμη περιγραφή.">
            <a:extLst>
              <a:ext uri="{FF2B5EF4-FFF2-40B4-BE49-F238E27FC236}">
                <a16:creationId xmlns:a16="http://schemas.microsoft.com/office/drawing/2014/main" id="{9D9F0082-A295-E309-27DD-3FAD851E01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9" r="16450" b="-2"/>
          <a:stretch/>
        </p:blipFill>
        <p:spPr bwMode="auto">
          <a:xfrm>
            <a:off x="5511871" y="7805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3" name="Freeform: Shape 11282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70" name="Picture 6" descr="Δεν υπάρχει διαθέσιμη περιγραφή.">
            <a:extLst>
              <a:ext uri="{FF2B5EF4-FFF2-40B4-BE49-F238E27FC236}">
                <a16:creationId xmlns:a16="http://schemas.microsoft.com/office/drawing/2014/main" id="{B45D1F93-EF26-B87C-DB61-DDC505CB90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5626" b="-2"/>
          <a:stretch/>
        </p:blipFill>
        <p:spPr bwMode="auto">
          <a:xfrm>
            <a:off x="8918761" y="-4331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241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09A87CB83B474DA027C13F743B0F19" ma:contentTypeVersion="4" ma:contentTypeDescription="Create a new document." ma:contentTypeScope="" ma:versionID="73d04079b38bd9e9033a7fb222c073ad">
  <xsd:schema xmlns:xsd="http://www.w3.org/2001/XMLSchema" xmlns:xs="http://www.w3.org/2001/XMLSchema" xmlns:p="http://schemas.microsoft.com/office/2006/metadata/properties" xmlns:ns3="098656f7-e8be-48ad-893c-89f6253b204e" targetNamespace="http://schemas.microsoft.com/office/2006/metadata/properties" ma:root="true" ma:fieldsID="17704a4a40686d701b325178f0d6fc3c" ns3:_="">
    <xsd:import namespace="098656f7-e8be-48ad-893c-89f6253b204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8656f7-e8be-48ad-893c-89f6253b20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7A7D91-2FBB-4901-9390-155CCC2CA896}">
  <ds:schemaRefs>
    <ds:schemaRef ds:uri="http://purl.org/dc/dcmitype/"/>
    <ds:schemaRef ds:uri="http://purl.org/dc/elements/1.1/"/>
    <ds:schemaRef ds:uri="098656f7-e8be-48ad-893c-89f6253b204e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DB654CF-7582-4340-987F-31FEA49A84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0FC92F-B3E5-4C80-94E3-8E0AD21BF0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8656f7-e8be-48ad-893c-89f6253b20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270</Words>
  <Application>Microsoft Office PowerPoint</Application>
  <PresentationFormat>Ευρεία οθόνη</PresentationFormat>
  <Paragraphs>25</Paragraphs>
  <Slides>15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Tahoma</vt:lpstr>
      <vt:lpstr>Θέμα του Office</vt:lpstr>
      <vt:lpstr>Παρουσίαση του PowerPoint</vt:lpstr>
      <vt:lpstr>Astronomy projects for students</vt:lpstr>
      <vt:lpstr>Introducing Astronomy to the Curriculum</vt:lpstr>
      <vt:lpstr>Extracurricular activities for students</vt:lpstr>
      <vt:lpstr>Astronomy club 2021-2022</vt:lpstr>
      <vt:lpstr>Astronomy club 2021-2022</vt:lpstr>
      <vt:lpstr>Summer camps 2022</vt:lpstr>
      <vt:lpstr>What extracurricular activities would you design for your school?</vt:lpstr>
      <vt:lpstr>Seminars for teachers</vt:lpstr>
      <vt:lpstr>What would you include at an event devoted to teachers? </vt:lpstr>
      <vt:lpstr>Events for the public</vt:lpstr>
      <vt:lpstr>What activities would you include at an event open to the public?</vt:lpstr>
      <vt:lpstr>Supporting the organization and implementation of big events</vt:lpstr>
      <vt:lpstr>Spreading to more schools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Maria Panagopoulou</dc:creator>
  <cp:lastModifiedBy>Maria Panagopoulou</cp:lastModifiedBy>
  <cp:revision>5</cp:revision>
  <dcterms:created xsi:type="dcterms:W3CDTF">2022-06-28T08:41:43Z</dcterms:created>
  <dcterms:modified xsi:type="dcterms:W3CDTF">2022-07-01T15:34:02Z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0x0101003B09A87CB83B474DA027C13F743B0F19</vt:lpwstr>
  </property>
</Properties>
</file>