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665" r:id="rId2"/>
    <p:sldId id="611" r:id="rId3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34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B147B-177A-554B-A11C-E8DCA1641703}" type="datetimeFigureOut">
              <a:rPr lang="en-GR" smtClean="0"/>
              <a:t>1/7/22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DA08D-91E8-9D40-B41C-487C161F56E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2895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DD32ED-EC2F-4283-9468-6DFD88ACD2A9}" type="slidenum">
              <a:rPr lang="en-US" altLang="el-GR" smtClean="0"/>
              <a:pPr>
                <a:defRPr/>
              </a:pPr>
              <a:t>2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2993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D334-6325-1D16-6A95-9AEE23B58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CBE4B-A317-B749-A90B-28F6B5341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16D5F-9613-9B43-959C-9BB2676D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3A95-219F-3446-B383-24D5D8C39406}" type="datetimeFigureOut">
              <a:rPr lang="en-GR" smtClean="0"/>
              <a:t>1/7/22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AE0BC-7F1B-7F3E-8196-B4722678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DCD36-A669-C156-37E3-CDC80F4D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2B77-E636-D64F-888B-CB6DD495385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8820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934B-CD42-E9D2-CED8-8BB5A2F9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BE953-41CD-FF5D-40E5-E35155FC3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E382C-3CAB-F2E9-0523-AA27F4C2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3A95-219F-3446-B383-24D5D8C39406}" type="datetimeFigureOut">
              <a:rPr lang="en-GR" smtClean="0"/>
              <a:t>1/7/22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A1084-8D53-3317-8F0A-8EDF7C5D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BBB37-3301-9A74-13E8-E32C4D64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2B77-E636-D64F-888B-CB6DD495385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6044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0C5464-6123-DF15-AC4E-1F84BE2EA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3E3A9-F702-D4D8-FD3D-953C194BE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E4C22-4A2F-AF55-E63D-AA43F31A2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3A95-219F-3446-B383-24D5D8C39406}" type="datetimeFigureOut">
              <a:rPr lang="en-GR" smtClean="0"/>
              <a:t>1/7/22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249BF-E6CE-3BE4-BBF4-F846B9A8F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B882C-159C-EC37-9078-4F882E89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2B77-E636-D64F-888B-CB6DD495385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5376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285CC-0D37-B766-DA6F-D7E0F49E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ACAC7-D43F-7BBC-7B44-C3348C92B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C4AFD-B479-9AA0-18BE-49A30905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3A95-219F-3446-B383-24D5D8C39406}" type="datetimeFigureOut">
              <a:rPr lang="en-GR" smtClean="0"/>
              <a:t>1/7/22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ACE75-4C4D-4AB3-3BA0-005DE22B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465A8-980E-D621-AF74-90F3A05B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2B77-E636-D64F-888B-CB6DD495385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9701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D82B-245C-7582-AEF2-B6FB870D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F22C5-D0BB-177D-93CB-AA7C96E83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C7FF6-7F97-C3F0-5341-854C323B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3A95-219F-3446-B383-24D5D8C39406}" type="datetimeFigureOut">
              <a:rPr lang="en-GR" smtClean="0"/>
              <a:t>1/7/22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2FE45-B0FB-2723-141B-4570E8F2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124C9-2E60-F954-A50F-EB421589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2B77-E636-D64F-888B-CB6DD495385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0940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FD4E-F595-B65E-0282-29C06A43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D1270-A0C0-AE84-ACEA-3B828DA3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1E239-B24D-8C7A-E38C-52A9817E0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041B1-0B42-A664-2812-0744003ED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3A95-219F-3446-B383-24D5D8C39406}" type="datetimeFigureOut">
              <a:rPr lang="en-GR" smtClean="0"/>
              <a:t>1/7/22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E50D2-D5C2-8112-64B2-C27DDBFA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518B0-2145-0C00-52E1-FFA512BC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2B77-E636-D64F-888B-CB6DD495385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3363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FF30-7B66-BC9D-8A16-C40C0AA2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B8C64-33CF-FDDD-2353-F1524E6F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D5F08-2BD4-8F77-8C81-346AA8885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7D200F-14CF-7E7C-AFEB-CE18EDE1C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75DA8-BC75-1568-20FF-95D5BFCC0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52FA2-87E6-58A2-AAED-442710A47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3A95-219F-3446-B383-24D5D8C39406}" type="datetimeFigureOut">
              <a:rPr lang="en-GR" smtClean="0"/>
              <a:t>1/7/22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8822E-8B9A-83B4-2703-C3588F12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B136E-1356-3758-9BEA-4C1CB344D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2B77-E636-D64F-888B-CB6DD495385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4575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E972B-EEEE-67D6-3EF1-84782E77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A093E-A2E4-DCDB-641C-5C64C1424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3A95-219F-3446-B383-24D5D8C39406}" type="datetimeFigureOut">
              <a:rPr lang="en-GR" smtClean="0"/>
              <a:t>1/7/22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5206F-121E-E2C7-E50D-D3818367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35DF9-E07F-D3B8-9C40-28FF2884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2B77-E636-D64F-888B-CB6DD495385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7438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AB9399-D2D0-2054-A88F-A459B7CF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3A95-219F-3446-B383-24D5D8C39406}" type="datetimeFigureOut">
              <a:rPr lang="en-GR" smtClean="0"/>
              <a:t>1/7/22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6029BE-5D71-5558-375C-D905121A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983-0740-ECF6-66BF-86F2A6A0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2B77-E636-D64F-888B-CB6DD495385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2436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B1A2-F821-EBC7-B72F-188385A2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AF9A-7D4D-3A2E-488B-46A8D0F87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19525-0319-A28E-9834-201D44F83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8B549-F029-94BC-3BBD-71437E2F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3A95-219F-3446-B383-24D5D8C39406}" type="datetimeFigureOut">
              <a:rPr lang="en-GR" smtClean="0"/>
              <a:t>1/7/22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B670D-4C9B-FF2B-A672-E4BE8CD8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DE88E-A94F-9011-9BB3-A10907C6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2B77-E636-D64F-888B-CB6DD495385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5013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DAC3-E8B3-92A5-48F0-B5C33C28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61AC80-6015-9610-8561-EF31C47DE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4DF6A-BEF7-4C81-CACC-853C709D4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ECE22-E56B-BCF7-2213-71BC06A55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3A95-219F-3446-B383-24D5D8C39406}" type="datetimeFigureOut">
              <a:rPr lang="en-GR" smtClean="0"/>
              <a:t>1/7/22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2C819-A04F-43D0-90DD-75BC9BE9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9D935-1C93-AC17-E596-4101B971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2B77-E636-D64F-888B-CB6DD495385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2909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45C04-0335-EF6F-C85B-EBD3B0E7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2C3F6-9911-696F-7BFE-E12554730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0D900-60B9-6449-9DEB-2CABCA8FA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D3A95-219F-3446-B383-24D5D8C39406}" type="datetimeFigureOut">
              <a:rPr lang="en-GR" smtClean="0"/>
              <a:t>1/7/22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9578B-47CC-AFC3-8921-7C3674AF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BB1A7-0F07-181E-1A99-DA65AD347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2B77-E636-D64F-888B-CB6DD495385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6916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271845E6-4C57-7F30-0B6B-00C9C479291C}"/>
              </a:ext>
            </a:extLst>
          </p:cNvPr>
          <p:cNvGrpSpPr/>
          <p:nvPr/>
        </p:nvGrpSpPr>
        <p:grpSpPr>
          <a:xfrm>
            <a:off x="601718" y="557950"/>
            <a:ext cx="10988564" cy="5742099"/>
            <a:chOff x="788277" y="1081100"/>
            <a:chExt cx="10988564" cy="574209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66B9220-3F7B-AF0B-5156-9E99A16526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60" b="15565"/>
            <a:stretch/>
          </p:blipFill>
          <p:spPr>
            <a:xfrm>
              <a:off x="788277" y="1081100"/>
              <a:ext cx="10988564" cy="5742099"/>
            </a:xfrm>
            <a:prstGeom prst="rect">
              <a:avLst/>
            </a:prstGeom>
          </p:spPr>
        </p:pic>
        <p:pic>
          <p:nvPicPr>
            <p:cNvPr id="20" name="Picture 19" descr="Screen Shot 2019-08-14 at 11.20.07.png">
              <a:extLst>
                <a:ext uri="{FF2B5EF4-FFF2-40B4-BE49-F238E27FC236}">
                  <a16:creationId xmlns:a16="http://schemas.microsoft.com/office/drawing/2014/main" id="{B5D2F4FA-085E-6D52-0066-2FFF46984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497" y="3736429"/>
              <a:ext cx="3367177" cy="3039744"/>
            </a:xfrm>
            <a:prstGeom prst="rect">
              <a:avLst/>
            </a:prstGeom>
            <a:ln>
              <a:solidFill>
                <a:srgbClr val="FFFF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63720B-D269-FE20-787A-B5E7FB2CDC47}"/>
                </a:ext>
              </a:extLst>
            </p:cNvPr>
            <p:cNvGrpSpPr/>
            <p:nvPr/>
          </p:nvGrpSpPr>
          <p:grpSpPr>
            <a:xfrm>
              <a:off x="5907942" y="1501232"/>
              <a:ext cx="1839829" cy="1389827"/>
              <a:chOff x="1456267" y="1879599"/>
              <a:chExt cx="1839829" cy="1389827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B644640-F1E7-FD49-0258-9678A0E7CE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2933" y="2336800"/>
                <a:ext cx="755151" cy="932626"/>
              </a:xfrm>
              <a:prstGeom prst="straightConnector1">
                <a:avLst/>
              </a:prstGeom>
              <a:ln w="38100" cmpd="sng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C13F51-CDAF-8206-D112-291904B46A5E}"/>
                  </a:ext>
                </a:extLst>
              </p:cNvPr>
              <p:cNvSpPr txBox="1"/>
              <p:nvPr/>
            </p:nvSpPr>
            <p:spPr>
              <a:xfrm>
                <a:off x="1456267" y="1879599"/>
                <a:ext cx="1839829" cy="369332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960000"/>
                    </a:solidFill>
                  </a:rPr>
                  <a:t>1.3m telescope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A8DD55-2647-F06B-F408-20818B248B1D}"/>
                </a:ext>
              </a:extLst>
            </p:cNvPr>
            <p:cNvGrpSpPr/>
            <p:nvPr/>
          </p:nvGrpSpPr>
          <p:grpSpPr>
            <a:xfrm>
              <a:off x="8036546" y="1386932"/>
              <a:ext cx="3367177" cy="1750406"/>
              <a:chOff x="2962143" y="1794932"/>
              <a:chExt cx="3367177" cy="1750406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E54E7FF7-76B2-4FD3-DC4C-DA2ABED06E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38976" y="2750635"/>
                <a:ext cx="1292773" cy="794703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F198E4-016F-F8C3-EB2E-2441F10DED55}"/>
                  </a:ext>
                </a:extLst>
              </p:cNvPr>
              <p:cNvSpPr txBox="1"/>
              <p:nvPr/>
            </p:nvSpPr>
            <p:spPr>
              <a:xfrm>
                <a:off x="2962143" y="1794932"/>
                <a:ext cx="3367177" cy="923330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 w="28575" cmpd="sng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New dome for 1.0-m telescope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to be named “200+”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9661B43-5475-58F6-1363-FC9F6B147DF7}"/>
                </a:ext>
              </a:extLst>
            </p:cNvPr>
            <p:cNvGrpSpPr/>
            <p:nvPr/>
          </p:nvGrpSpPr>
          <p:grpSpPr>
            <a:xfrm>
              <a:off x="2998653" y="1758401"/>
              <a:ext cx="2827517" cy="1635331"/>
              <a:chOff x="5067300" y="2713566"/>
              <a:chExt cx="2827517" cy="1635331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0B92D9FD-D5BE-00A7-53F1-6C654EB03A28}"/>
                  </a:ext>
                </a:extLst>
              </p:cNvPr>
              <p:cNvCxnSpPr>
                <a:cxnSpLocks/>
                <a:stCxn id="14" idx="2"/>
              </p:cNvCxnSpPr>
              <p:nvPr/>
            </p:nvCxnSpPr>
            <p:spPr>
              <a:xfrm>
                <a:off x="6481059" y="3359897"/>
                <a:ext cx="1243166" cy="989000"/>
              </a:xfrm>
              <a:prstGeom prst="straightConnector1">
                <a:avLst/>
              </a:prstGeom>
              <a:ln w="38100" cmpd="sng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F29491-EFE3-47B8-3C9F-B7F4D445EFBF}"/>
                  </a:ext>
                </a:extLst>
              </p:cNvPr>
              <p:cNvSpPr txBox="1"/>
              <p:nvPr/>
            </p:nvSpPr>
            <p:spPr>
              <a:xfrm>
                <a:off x="5067300" y="2713566"/>
                <a:ext cx="2827517" cy="646331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960000"/>
                    </a:solidFill>
                  </a:rPr>
                  <a:t>Ioannis Papamastorakis</a:t>
                </a:r>
              </a:p>
              <a:p>
                <a:pPr algn="ctr"/>
                <a:r>
                  <a:rPr lang="en-US" b="1" dirty="0">
                    <a:solidFill>
                      <a:srgbClr val="960000"/>
                    </a:solidFill>
                  </a:rPr>
                  <a:t>guest house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940D058-B191-15E8-AA35-B676571F62A9}"/>
                </a:ext>
              </a:extLst>
            </p:cNvPr>
            <p:cNvGrpSpPr/>
            <p:nvPr/>
          </p:nvGrpSpPr>
          <p:grpSpPr>
            <a:xfrm>
              <a:off x="1652476" y="2933815"/>
              <a:ext cx="2415027" cy="840777"/>
              <a:chOff x="6785754" y="5373223"/>
              <a:chExt cx="2415027" cy="840777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D5AF405-117D-1039-2C4D-9ADCB4FDB4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4890" y="5771064"/>
                <a:ext cx="1175891" cy="442936"/>
              </a:xfrm>
              <a:prstGeom prst="straightConnector1">
                <a:avLst/>
              </a:prstGeom>
              <a:ln w="38100" cmpd="sng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22A0AF-3BFA-73C0-E2E1-72BE45082C37}"/>
                  </a:ext>
                </a:extLst>
              </p:cNvPr>
              <p:cNvSpPr txBox="1"/>
              <p:nvPr/>
            </p:nvSpPr>
            <p:spPr>
              <a:xfrm>
                <a:off x="6785754" y="5373223"/>
                <a:ext cx="1839829" cy="369332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960000"/>
                    </a:solidFill>
                  </a:rPr>
                  <a:t>0.3m telescope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A30B428-A56A-08C0-00CB-E7ED38022C39}"/>
                </a:ext>
              </a:extLst>
            </p:cNvPr>
            <p:cNvGrpSpPr/>
            <p:nvPr/>
          </p:nvGrpSpPr>
          <p:grpSpPr>
            <a:xfrm>
              <a:off x="1073899" y="4488341"/>
              <a:ext cx="2121093" cy="907120"/>
              <a:chOff x="8636001" y="6045199"/>
              <a:chExt cx="2121093" cy="907120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ABEFA522-F621-0159-8C84-7B68CDF10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02800" y="6414531"/>
                <a:ext cx="681567" cy="537788"/>
              </a:xfrm>
              <a:prstGeom prst="straightConnector1">
                <a:avLst/>
              </a:prstGeom>
              <a:ln w="38100" cmpd="sng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487331-55C6-991C-5F62-02B010C23664}"/>
                  </a:ext>
                </a:extLst>
              </p:cNvPr>
              <p:cNvSpPr txBox="1"/>
              <p:nvPr/>
            </p:nvSpPr>
            <p:spPr>
              <a:xfrm>
                <a:off x="8636001" y="6045199"/>
                <a:ext cx="2121093" cy="369332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960000"/>
                    </a:solidFill>
                  </a:rPr>
                  <a:t>Photovoltaic park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7CFFE75-51C9-4E48-52D7-32B75686122B}"/>
                </a:ext>
              </a:extLst>
            </p:cNvPr>
            <p:cNvGrpSpPr/>
            <p:nvPr/>
          </p:nvGrpSpPr>
          <p:grpSpPr>
            <a:xfrm>
              <a:off x="6784574" y="4209393"/>
              <a:ext cx="1415772" cy="1594922"/>
              <a:chOff x="9517947" y="5150962"/>
              <a:chExt cx="1415772" cy="159492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D7C1CA14-57E5-DBE4-AB02-7197BBDB41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8337" y="5150962"/>
                <a:ext cx="182807" cy="848701"/>
              </a:xfrm>
              <a:prstGeom prst="straightConnector1">
                <a:avLst/>
              </a:prstGeom>
              <a:ln w="38100" cmpd="sng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731C5D-AAB7-BF6F-61D9-16F8ADDA17AC}"/>
                  </a:ext>
                </a:extLst>
              </p:cNvPr>
              <p:cNvSpPr txBox="1"/>
              <p:nvPr/>
            </p:nvSpPr>
            <p:spPr>
              <a:xfrm>
                <a:off x="9517947" y="6099553"/>
                <a:ext cx="1415772" cy="646331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960000"/>
                    </a:solidFill>
                  </a:rPr>
                  <a:t>Gasoline </a:t>
                </a:r>
              </a:p>
              <a:p>
                <a:pPr algn="ctr"/>
                <a:r>
                  <a:rPr lang="en-US" b="1" dirty="0">
                    <a:solidFill>
                      <a:srgbClr val="960000"/>
                    </a:solidFill>
                  </a:rPr>
                  <a:t>Generators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565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0" y="121241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tx2"/>
                </a:solidFill>
                <a:ea typeface="Arial Unicode MS" pitchFamily="34" charset="-128"/>
                <a:cs typeface="Arial" panose="020B0604020202020204" pitchFamily="34" charset="0"/>
              </a:rPr>
              <a:t>IA-FORTH: The sky is not our limit</a:t>
            </a:r>
            <a:r>
              <a:rPr lang="mr-IN" sz="3200" b="1" dirty="0">
                <a:solidFill>
                  <a:schemeClr val="tx2"/>
                </a:solidFill>
                <a:ea typeface="Arial Unicode MS" pitchFamily="34" charset="-128"/>
                <a:cs typeface="Arial" panose="020B0604020202020204" pitchFamily="34" charset="0"/>
              </a:rPr>
              <a:t>…</a:t>
            </a:r>
            <a:endParaRPr lang="el-GR" sz="32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 flipH="1">
            <a:off x="651000" y="717147"/>
            <a:ext cx="10890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DFB81-54F3-B39C-E2EC-FD26F01CA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78" y="984144"/>
            <a:ext cx="7339044" cy="488971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D5A674-C417-E8CD-8150-52AAA6AB316F}"/>
              </a:ext>
            </a:extLst>
          </p:cNvPr>
          <p:cNvSpPr/>
          <p:nvPr/>
        </p:nvSpPr>
        <p:spPr>
          <a:xfrm>
            <a:off x="2798634" y="6140851"/>
            <a:ext cx="6315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35038" eaLnBrk="1" hangingPunct="1">
              <a:spcBef>
                <a:spcPts val="600"/>
              </a:spcBef>
              <a:buClr>
                <a:srgbClr val="9E0000"/>
              </a:buClr>
              <a:defRPr/>
            </a:pPr>
            <a: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A bright future for Astrophysics in Greece</a:t>
            </a:r>
            <a:endParaRPr lang="en-US" sz="2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18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Macintosh PowerPoint</Application>
  <PresentationFormat>Widescreen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Vassilis Charmandaris</dc:creator>
  <cp:lastModifiedBy>Vassilis Charmandaris</cp:lastModifiedBy>
  <cp:revision>2</cp:revision>
  <dcterms:created xsi:type="dcterms:W3CDTF">2022-07-01T19:47:48Z</dcterms:created>
  <dcterms:modified xsi:type="dcterms:W3CDTF">2022-07-01T19:48:43Z</dcterms:modified>
</cp:coreProperties>
</file>