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8" r:id="rId3"/>
    <p:sldId id="260" r:id="rId4"/>
    <p:sldId id="262" r:id="rId5"/>
    <p:sldId id="264" r:id="rId6"/>
    <p:sldId id="276" r:id="rId7"/>
    <p:sldId id="263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7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58BA8-96F5-41A9-B25E-C94C770A57B5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l-GR"/>
        </a:p>
      </dgm:t>
    </dgm:pt>
    <dgm:pt modelId="{5A45ABAE-6963-4307-9790-8A8AFE0E9D5D}">
      <dgm:prSet phldrT="[Κείμενο]"/>
      <dgm:spPr/>
      <dgm:t>
        <a:bodyPr/>
        <a:lstStyle/>
        <a:p>
          <a:r>
            <a:rPr lang="el-GR" dirty="0"/>
            <a:t>Νηπιαγωγείο</a:t>
          </a:r>
        </a:p>
      </dgm:t>
    </dgm:pt>
    <dgm:pt modelId="{2D0AE5F0-5434-484B-A212-4DBDCB5BDBF2}" type="parTrans" cxnId="{420F98C3-B2BE-48F7-9FD0-864800330854}">
      <dgm:prSet/>
      <dgm:spPr/>
      <dgm:t>
        <a:bodyPr/>
        <a:lstStyle/>
        <a:p>
          <a:endParaRPr lang="el-GR"/>
        </a:p>
      </dgm:t>
    </dgm:pt>
    <dgm:pt modelId="{CB20A236-C7D7-4FF7-9718-B68F0582B170}" type="sibTrans" cxnId="{420F98C3-B2BE-48F7-9FD0-864800330854}">
      <dgm:prSet/>
      <dgm:spPr/>
      <dgm:t>
        <a:bodyPr/>
        <a:lstStyle/>
        <a:p>
          <a:endParaRPr lang="el-GR"/>
        </a:p>
      </dgm:t>
    </dgm:pt>
    <dgm:pt modelId="{1E436949-B8DA-4562-B36E-B21FE90C71FC}">
      <dgm:prSet phldrT="[Κείμενο]"/>
      <dgm:spPr/>
      <dgm:t>
        <a:bodyPr/>
        <a:lstStyle/>
        <a:p>
          <a:r>
            <a:rPr lang="el-GR" dirty="0"/>
            <a:t>Γυμνάσιο</a:t>
          </a:r>
        </a:p>
      </dgm:t>
    </dgm:pt>
    <dgm:pt modelId="{4729FE63-A9FE-4601-8878-E134D55DDF30}" type="parTrans" cxnId="{24E76D10-F49C-469A-9F17-C6DE7A22E557}">
      <dgm:prSet/>
      <dgm:spPr/>
      <dgm:t>
        <a:bodyPr/>
        <a:lstStyle/>
        <a:p>
          <a:endParaRPr lang="el-GR"/>
        </a:p>
      </dgm:t>
    </dgm:pt>
    <dgm:pt modelId="{D184B21A-384D-4F04-A2BE-0946116A2C30}" type="sibTrans" cxnId="{24E76D10-F49C-469A-9F17-C6DE7A22E557}">
      <dgm:prSet/>
      <dgm:spPr/>
      <dgm:t>
        <a:bodyPr/>
        <a:lstStyle/>
        <a:p>
          <a:endParaRPr lang="el-GR"/>
        </a:p>
      </dgm:t>
    </dgm:pt>
    <dgm:pt modelId="{A31BABEC-47C1-4131-B131-ADA829B3FD2C}">
      <dgm:prSet phldrT="[Κείμενο]"/>
      <dgm:spPr/>
      <dgm:t>
        <a:bodyPr/>
        <a:lstStyle/>
        <a:p>
          <a:r>
            <a:rPr lang="el-GR" dirty="0"/>
            <a:t>Λύκειο</a:t>
          </a:r>
        </a:p>
      </dgm:t>
    </dgm:pt>
    <dgm:pt modelId="{150D2D98-1174-466F-8152-1978FAAC3D13}" type="parTrans" cxnId="{4D7179A2-226C-48CE-8DD6-1656B1F1D602}">
      <dgm:prSet/>
      <dgm:spPr/>
      <dgm:t>
        <a:bodyPr/>
        <a:lstStyle/>
        <a:p>
          <a:endParaRPr lang="el-GR"/>
        </a:p>
      </dgm:t>
    </dgm:pt>
    <dgm:pt modelId="{C4B5876E-D4E3-4C05-9D55-968750D64DED}" type="sibTrans" cxnId="{4D7179A2-226C-48CE-8DD6-1656B1F1D602}">
      <dgm:prSet/>
      <dgm:spPr/>
      <dgm:t>
        <a:bodyPr/>
        <a:lstStyle/>
        <a:p>
          <a:endParaRPr lang="el-GR"/>
        </a:p>
      </dgm:t>
    </dgm:pt>
    <dgm:pt modelId="{A1B68CA1-E89C-4A74-8DD4-766FBA446B07}">
      <dgm:prSet/>
      <dgm:spPr/>
      <dgm:t>
        <a:bodyPr/>
        <a:lstStyle/>
        <a:p>
          <a:r>
            <a:rPr lang="el-GR" dirty="0"/>
            <a:t>Δημοτικό</a:t>
          </a:r>
        </a:p>
      </dgm:t>
    </dgm:pt>
    <dgm:pt modelId="{3EB6023C-9ABB-4B90-8012-D566E797E0C2}" type="parTrans" cxnId="{46303B32-9642-47CC-A95E-56AF66012DA8}">
      <dgm:prSet/>
      <dgm:spPr/>
      <dgm:t>
        <a:bodyPr/>
        <a:lstStyle/>
        <a:p>
          <a:endParaRPr lang="el-GR"/>
        </a:p>
      </dgm:t>
    </dgm:pt>
    <dgm:pt modelId="{A506A308-D132-412D-B39D-F467FE7D6892}" type="sibTrans" cxnId="{46303B32-9642-47CC-A95E-56AF66012DA8}">
      <dgm:prSet/>
      <dgm:spPr/>
      <dgm:t>
        <a:bodyPr/>
        <a:lstStyle/>
        <a:p>
          <a:endParaRPr lang="el-GR"/>
        </a:p>
      </dgm:t>
    </dgm:pt>
    <dgm:pt modelId="{4FFB8B6B-321F-4035-B626-03730BCEFF42}">
      <dgm:prSet/>
      <dgm:spPr/>
      <dgm:t>
        <a:bodyPr/>
        <a:lstStyle/>
        <a:p>
          <a:r>
            <a:rPr lang="el-GR" dirty="0"/>
            <a:t>Γη-Πλανητικό Σύστημα και Διάστημα</a:t>
          </a:r>
        </a:p>
      </dgm:t>
    </dgm:pt>
    <dgm:pt modelId="{53891C9E-B438-4C06-99B1-81DB2EBD58A9}" type="parTrans" cxnId="{2A39AD68-9884-4430-A0B6-6B29FC3C7979}">
      <dgm:prSet/>
      <dgm:spPr/>
      <dgm:t>
        <a:bodyPr/>
        <a:lstStyle/>
        <a:p>
          <a:endParaRPr lang="el-GR"/>
        </a:p>
      </dgm:t>
    </dgm:pt>
    <dgm:pt modelId="{C73E49F0-616D-4B77-BB98-C83924A095AE}" type="sibTrans" cxnId="{2A39AD68-9884-4430-A0B6-6B29FC3C7979}">
      <dgm:prSet/>
      <dgm:spPr/>
      <dgm:t>
        <a:bodyPr/>
        <a:lstStyle/>
        <a:p>
          <a:endParaRPr lang="el-GR"/>
        </a:p>
      </dgm:t>
    </dgm:pt>
    <dgm:pt modelId="{1AAB6EBB-A140-4237-AE0D-A03729117F5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b="0" baseline="0" dirty="0"/>
            <a:t>Ηλιακό Σύστημα, Η Γη από το Διάστημα, Άρης (ΣΤ Δημοτικού, Φυσικά)</a:t>
          </a:r>
          <a:endParaRPr lang="el-GR" b="0" dirty="0"/>
        </a:p>
      </dgm:t>
    </dgm:pt>
    <dgm:pt modelId="{66F7A5B8-6AA3-49E8-990D-68421F3FE07C}" type="parTrans" cxnId="{27D64FCE-068F-42E9-BD23-A4C29B435D4D}">
      <dgm:prSet/>
      <dgm:spPr/>
      <dgm:t>
        <a:bodyPr/>
        <a:lstStyle/>
        <a:p>
          <a:endParaRPr lang="el-GR"/>
        </a:p>
      </dgm:t>
    </dgm:pt>
    <dgm:pt modelId="{ACD16B82-B865-46C4-BAEC-78340D9EE5EF}" type="sibTrans" cxnId="{27D64FCE-068F-42E9-BD23-A4C29B435D4D}">
      <dgm:prSet/>
      <dgm:spPr/>
      <dgm:t>
        <a:bodyPr/>
        <a:lstStyle/>
        <a:p>
          <a:endParaRPr lang="el-GR"/>
        </a:p>
      </dgm:t>
    </dgm:pt>
    <dgm:pt modelId="{72A23249-C3CA-4825-A5EC-074BE442396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b="0" baseline="0" dirty="0"/>
            <a:t>Κινήσεις της Γης-Ωριαίες άτρακτοι (Α Γυμνασίου, Γεωγραφία</a:t>
          </a:r>
          <a:r>
            <a:rPr lang="el-GR" b="1" baseline="0" dirty="0"/>
            <a:t>)</a:t>
          </a:r>
          <a:endParaRPr lang="el-GR" dirty="0"/>
        </a:p>
      </dgm:t>
    </dgm:pt>
    <dgm:pt modelId="{0DFA8234-E051-4690-A637-19970FAE1212}" type="parTrans" cxnId="{6831CBC4-4BBE-4A44-B3DF-B8A67D78387E}">
      <dgm:prSet/>
      <dgm:spPr/>
      <dgm:t>
        <a:bodyPr/>
        <a:lstStyle/>
        <a:p>
          <a:endParaRPr lang="el-GR"/>
        </a:p>
      </dgm:t>
    </dgm:pt>
    <dgm:pt modelId="{3E1E38C0-0066-4250-87C8-2C5960CD6632}" type="sibTrans" cxnId="{6831CBC4-4BBE-4A44-B3DF-B8A67D78387E}">
      <dgm:prSet/>
      <dgm:spPr/>
      <dgm:t>
        <a:bodyPr/>
        <a:lstStyle/>
        <a:p>
          <a:endParaRPr lang="el-GR"/>
        </a:p>
      </dgm:t>
    </dgm:pt>
    <dgm:pt modelId="{32641121-FD2A-4B1A-84D6-1A866547A27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b="0" baseline="0" dirty="0"/>
            <a:t>Τηλεσκόπια και Μικροσκόπια (Β Λυκείου, Φυσική Γενικής παιδείας)</a:t>
          </a:r>
          <a:endParaRPr lang="el-GR" b="0" dirty="0"/>
        </a:p>
      </dgm:t>
    </dgm:pt>
    <dgm:pt modelId="{5FCB295E-5402-4CA4-9119-38471D7B7E08}" type="parTrans" cxnId="{2E6FCCCE-29AB-44E4-BD38-3A4C5A63BB5B}">
      <dgm:prSet/>
      <dgm:spPr/>
      <dgm:t>
        <a:bodyPr/>
        <a:lstStyle/>
        <a:p>
          <a:endParaRPr lang="el-GR"/>
        </a:p>
      </dgm:t>
    </dgm:pt>
    <dgm:pt modelId="{F00D30AE-68E9-4C7C-A082-F7CFD481D623}" type="sibTrans" cxnId="{2E6FCCCE-29AB-44E4-BD38-3A4C5A63BB5B}">
      <dgm:prSet/>
      <dgm:spPr/>
      <dgm:t>
        <a:bodyPr/>
        <a:lstStyle/>
        <a:p>
          <a:endParaRPr lang="el-GR"/>
        </a:p>
      </dgm:t>
    </dgm:pt>
    <dgm:pt modelId="{E12396B4-B36B-4F3A-901E-C19E87482F4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b="0" baseline="0" dirty="0"/>
            <a:t>Γη πλανήτης του ηλιακού μας συστήματος- Ηλικία και δομή της Γης (ΣΤ Δημοτικού, Γεωγραφία)</a:t>
          </a:r>
          <a:endParaRPr lang="el-GR" b="0" dirty="0"/>
        </a:p>
      </dgm:t>
    </dgm:pt>
    <dgm:pt modelId="{EA43D0EA-6794-4CFB-9FA7-461FFD796D07}" type="parTrans" cxnId="{7988F281-23A4-4B47-AC9C-CCA6DD22A027}">
      <dgm:prSet/>
      <dgm:spPr/>
      <dgm:t>
        <a:bodyPr/>
        <a:lstStyle/>
        <a:p>
          <a:endParaRPr lang="el-GR"/>
        </a:p>
      </dgm:t>
    </dgm:pt>
    <dgm:pt modelId="{8213A8E1-2E82-43CB-BC5B-85E4CCADD26B}" type="sibTrans" cxnId="{7988F281-23A4-4B47-AC9C-CCA6DD22A027}">
      <dgm:prSet/>
      <dgm:spPr/>
      <dgm:t>
        <a:bodyPr/>
        <a:lstStyle/>
        <a:p>
          <a:endParaRPr lang="el-GR"/>
        </a:p>
      </dgm:t>
    </dgm:pt>
    <dgm:pt modelId="{4B74BF5B-10FA-41E7-A4DD-A1FB10FB514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b="0" baseline="0" dirty="0"/>
            <a:t>Κινήσεις της Γης και αποτελέσματα (ΣΤ Δημοτικού, Γεωγραφία)</a:t>
          </a:r>
          <a:endParaRPr lang="el-GR" b="0" dirty="0"/>
        </a:p>
      </dgm:t>
    </dgm:pt>
    <dgm:pt modelId="{29206E1D-8316-46BD-AFD9-9DDCC2D6AEAB}" type="parTrans" cxnId="{4E4ADD52-326F-43F7-A1A1-1CDDBB912015}">
      <dgm:prSet/>
      <dgm:spPr/>
      <dgm:t>
        <a:bodyPr/>
        <a:lstStyle/>
        <a:p>
          <a:endParaRPr lang="el-GR"/>
        </a:p>
      </dgm:t>
    </dgm:pt>
    <dgm:pt modelId="{A016EB0A-BA50-4B9B-9A7A-12443C5370BE}" type="sibTrans" cxnId="{4E4ADD52-326F-43F7-A1A1-1CDDBB912015}">
      <dgm:prSet/>
      <dgm:spPr/>
      <dgm:t>
        <a:bodyPr/>
        <a:lstStyle/>
        <a:p>
          <a:endParaRPr lang="el-GR"/>
        </a:p>
      </dgm:t>
    </dgm:pt>
    <dgm:pt modelId="{680420AC-F042-45CD-9BF2-300759E0A953}" type="pres">
      <dgm:prSet presAssocID="{F7958BA8-96F5-41A9-B25E-C94C770A57B5}" presName="linear" presStyleCnt="0">
        <dgm:presLayoutVars>
          <dgm:dir/>
          <dgm:animLvl val="lvl"/>
          <dgm:resizeHandles val="exact"/>
        </dgm:presLayoutVars>
      </dgm:prSet>
      <dgm:spPr/>
    </dgm:pt>
    <dgm:pt modelId="{8BCDB6CA-A5A4-4038-B7F8-277DCEB13BB0}" type="pres">
      <dgm:prSet presAssocID="{5A45ABAE-6963-4307-9790-8A8AFE0E9D5D}" presName="parentLin" presStyleCnt="0"/>
      <dgm:spPr/>
    </dgm:pt>
    <dgm:pt modelId="{63D361CF-036D-42E5-8646-AECE0165E245}" type="pres">
      <dgm:prSet presAssocID="{5A45ABAE-6963-4307-9790-8A8AFE0E9D5D}" presName="parentLeftMargin" presStyleLbl="node1" presStyleIdx="0" presStyleCnt="4"/>
      <dgm:spPr/>
    </dgm:pt>
    <dgm:pt modelId="{D7D58124-2B1A-42B3-8081-60EAAFA566D7}" type="pres">
      <dgm:prSet presAssocID="{5A45ABAE-6963-4307-9790-8A8AFE0E9D5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D268E9-0EB0-4AD6-843E-6920C45CD413}" type="pres">
      <dgm:prSet presAssocID="{5A45ABAE-6963-4307-9790-8A8AFE0E9D5D}" presName="negativeSpace" presStyleCnt="0"/>
      <dgm:spPr/>
    </dgm:pt>
    <dgm:pt modelId="{2C79EB07-6770-4377-9327-9AFE09AAF8CF}" type="pres">
      <dgm:prSet presAssocID="{5A45ABAE-6963-4307-9790-8A8AFE0E9D5D}" presName="childText" presStyleLbl="conFgAcc1" presStyleIdx="0" presStyleCnt="4">
        <dgm:presLayoutVars>
          <dgm:bulletEnabled val="1"/>
        </dgm:presLayoutVars>
      </dgm:prSet>
      <dgm:spPr/>
    </dgm:pt>
    <dgm:pt modelId="{A42174AA-4023-4A34-B8DA-715F11B631CF}" type="pres">
      <dgm:prSet presAssocID="{CB20A236-C7D7-4FF7-9718-B68F0582B170}" presName="spaceBetweenRectangles" presStyleCnt="0"/>
      <dgm:spPr/>
    </dgm:pt>
    <dgm:pt modelId="{C5912724-E878-4BA6-8045-2332C3ED9DA2}" type="pres">
      <dgm:prSet presAssocID="{A1B68CA1-E89C-4A74-8DD4-766FBA446B07}" presName="parentLin" presStyleCnt="0"/>
      <dgm:spPr/>
    </dgm:pt>
    <dgm:pt modelId="{6B47486E-1668-4DBD-A020-B9BDF9D4A898}" type="pres">
      <dgm:prSet presAssocID="{A1B68CA1-E89C-4A74-8DD4-766FBA446B07}" presName="parentLeftMargin" presStyleLbl="node1" presStyleIdx="0" presStyleCnt="4"/>
      <dgm:spPr/>
    </dgm:pt>
    <dgm:pt modelId="{9827A28A-FFFF-4B50-8F01-A8B5E87587EB}" type="pres">
      <dgm:prSet presAssocID="{A1B68CA1-E89C-4A74-8DD4-766FBA446B0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F125B7-0277-47A1-9F67-703B55F96322}" type="pres">
      <dgm:prSet presAssocID="{A1B68CA1-E89C-4A74-8DD4-766FBA446B07}" presName="negativeSpace" presStyleCnt="0"/>
      <dgm:spPr/>
    </dgm:pt>
    <dgm:pt modelId="{7B7A234D-1111-4138-8875-A729F82EEB84}" type="pres">
      <dgm:prSet presAssocID="{A1B68CA1-E89C-4A74-8DD4-766FBA446B07}" presName="childText" presStyleLbl="conFgAcc1" presStyleIdx="1" presStyleCnt="4">
        <dgm:presLayoutVars>
          <dgm:bulletEnabled val="1"/>
        </dgm:presLayoutVars>
      </dgm:prSet>
      <dgm:spPr/>
    </dgm:pt>
    <dgm:pt modelId="{4A382B42-5D9C-4C37-8D75-93AA5C2D545B}" type="pres">
      <dgm:prSet presAssocID="{A506A308-D132-412D-B39D-F467FE7D6892}" presName="spaceBetweenRectangles" presStyleCnt="0"/>
      <dgm:spPr/>
    </dgm:pt>
    <dgm:pt modelId="{8A59922A-8EB4-47CB-BACE-9704823625EC}" type="pres">
      <dgm:prSet presAssocID="{1E436949-B8DA-4562-B36E-B21FE90C71FC}" presName="parentLin" presStyleCnt="0"/>
      <dgm:spPr/>
    </dgm:pt>
    <dgm:pt modelId="{2BBE3E5E-C02E-48AC-8EB5-D3AD149A5F4B}" type="pres">
      <dgm:prSet presAssocID="{1E436949-B8DA-4562-B36E-B21FE90C71FC}" presName="parentLeftMargin" presStyleLbl="node1" presStyleIdx="1" presStyleCnt="4"/>
      <dgm:spPr/>
    </dgm:pt>
    <dgm:pt modelId="{6268D8E0-078B-4D74-AD47-3768F9A18FD3}" type="pres">
      <dgm:prSet presAssocID="{1E436949-B8DA-4562-B36E-B21FE90C71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89B7BA-C1A5-41C2-9974-2B007CC7EBD3}" type="pres">
      <dgm:prSet presAssocID="{1E436949-B8DA-4562-B36E-B21FE90C71FC}" presName="negativeSpace" presStyleCnt="0"/>
      <dgm:spPr/>
    </dgm:pt>
    <dgm:pt modelId="{3F2348B1-0B90-4218-8318-2C06ABB74933}" type="pres">
      <dgm:prSet presAssocID="{1E436949-B8DA-4562-B36E-B21FE90C71FC}" presName="childText" presStyleLbl="conFgAcc1" presStyleIdx="2" presStyleCnt="4">
        <dgm:presLayoutVars>
          <dgm:bulletEnabled val="1"/>
        </dgm:presLayoutVars>
      </dgm:prSet>
      <dgm:spPr/>
    </dgm:pt>
    <dgm:pt modelId="{FD2AD17F-8326-45B5-BADA-E435AC835007}" type="pres">
      <dgm:prSet presAssocID="{D184B21A-384D-4F04-A2BE-0946116A2C30}" presName="spaceBetweenRectangles" presStyleCnt="0"/>
      <dgm:spPr/>
    </dgm:pt>
    <dgm:pt modelId="{1F057BBF-9160-452A-9D5E-C3568620B983}" type="pres">
      <dgm:prSet presAssocID="{A31BABEC-47C1-4131-B131-ADA829B3FD2C}" presName="parentLin" presStyleCnt="0"/>
      <dgm:spPr/>
    </dgm:pt>
    <dgm:pt modelId="{0A8D1590-34E7-4457-8767-07A7A8E333C8}" type="pres">
      <dgm:prSet presAssocID="{A31BABEC-47C1-4131-B131-ADA829B3FD2C}" presName="parentLeftMargin" presStyleLbl="node1" presStyleIdx="2" presStyleCnt="4"/>
      <dgm:spPr/>
    </dgm:pt>
    <dgm:pt modelId="{9E8E43FB-2E2E-40BF-B87F-AFB105D3B9E0}" type="pres">
      <dgm:prSet presAssocID="{A31BABEC-47C1-4131-B131-ADA829B3FD2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08D60E-ACCA-41E0-9C55-DD297ED9593D}" type="pres">
      <dgm:prSet presAssocID="{A31BABEC-47C1-4131-B131-ADA829B3FD2C}" presName="negativeSpace" presStyleCnt="0"/>
      <dgm:spPr/>
    </dgm:pt>
    <dgm:pt modelId="{756B802B-F1DE-4B18-B03F-E422900D68D4}" type="pres">
      <dgm:prSet presAssocID="{A31BABEC-47C1-4131-B131-ADA829B3FD2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4E76D10-F49C-469A-9F17-C6DE7A22E557}" srcId="{F7958BA8-96F5-41A9-B25E-C94C770A57B5}" destId="{1E436949-B8DA-4562-B36E-B21FE90C71FC}" srcOrd="2" destOrd="0" parTransId="{4729FE63-A9FE-4601-8878-E134D55DDF30}" sibTransId="{D184B21A-384D-4F04-A2BE-0946116A2C30}"/>
    <dgm:cxn modelId="{3185F812-7578-4D8C-8158-5EC50E281758}" type="presOf" srcId="{5A45ABAE-6963-4307-9790-8A8AFE0E9D5D}" destId="{D7D58124-2B1A-42B3-8081-60EAAFA566D7}" srcOrd="1" destOrd="0" presId="urn:microsoft.com/office/officeart/2005/8/layout/list1"/>
    <dgm:cxn modelId="{FB7A7C16-556B-499A-8807-C2FDE80146CE}" type="presOf" srcId="{1E436949-B8DA-4562-B36E-B21FE90C71FC}" destId="{6268D8E0-078B-4D74-AD47-3768F9A18FD3}" srcOrd="1" destOrd="0" presId="urn:microsoft.com/office/officeart/2005/8/layout/list1"/>
    <dgm:cxn modelId="{0967DF16-93FF-4916-851A-F2355378ACE8}" type="presOf" srcId="{A1B68CA1-E89C-4A74-8DD4-766FBA446B07}" destId="{6B47486E-1668-4DBD-A020-B9BDF9D4A898}" srcOrd="0" destOrd="0" presId="urn:microsoft.com/office/officeart/2005/8/layout/list1"/>
    <dgm:cxn modelId="{F9C73920-DAB1-402D-AD7D-4925B19D4E87}" type="presOf" srcId="{32641121-FD2A-4B1A-84D6-1A866547A278}" destId="{756B802B-F1DE-4B18-B03F-E422900D68D4}" srcOrd="0" destOrd="0" presId="urn:microsoft.com/office/officeart/2005/8/layout/list1"/>
    <dgm:cxn modelId="{0E86A42A-8E0E-4B08-9635-B4B2C1AB31B9}" type="presOf" srcId="{1E436949-B8DA-4562-B36E-B21FE90C71FC}" destId="{2BBE3E5E-C02E-48AC-8EB5-D3AD149A5F4B}" srcOrd="0" destOrd="0" presId="urn:microsoft.com/office/officeart/2005/8/layout/list1"/>
    <dgm:cxn modelId="{46303B32-9642-47CC-A95E-56AF66012DA8}" srcId="{F7958BA8-96F5-41A9-B25E-C94C770A57B5}" destId="{A1B68CA1-E89C-4A74-8DD4-766FBA446B07}" srcOrd="1" destOrd="0" parTransId="{3EB6023C-9ABB-4B90-8012-D566E797E0C2}" sibTransId="{A506A308-D132-412D-B39D-F467FE7D6892}"/>
    <dgm:cxn modelId="{89E1843E-A961-4224-886D-E0A1B8BA76DA}" type="presOf" srcId="{5A45ABAE-6963-4307-9790-8A8AFE0E9D5D}" destId="{63D361CF-036D-42E5-8646-AECE0165E245}" srcOrd="0" destOrd="0" presId="urn:microsoft.com/office/officeart/2005/8/layout/list1"/>
    <dgm:cxn modelId="{C4BC425B-336F-4A45-A6B1-CF59F7C9DEC1}" type="presOf" srcId="{A31BABEC-47C1-4131-B131-ADA829B3FD2C}" destId="{9E8E43FB-2E2E-40BF-B87F-AFB105D3B9E0}" srcOrd="1" destOrd="0" presId="urn:microsoft.com/office/officeart/2005/8/layout/list1"/>
    <dgm:cxn modelId="{CEFA005D-AA08-4B6D-B3B0-013A3B509D19}" type="presOf" srcId="{A31BABEC-47C1-4131-B131-ADA829B3FD2C}" destId="{0A8D1590-34E7-4457-8767-07A7A8E333C8}" srcOrd="0" destOrd="0" presId="urn:microsoft.com/office/officeart/2005/8/layout/list1"/>
    <dgm:cxn modelId="{2A39AD68-9884-4430-A0B6-6B29FC3C7979}" srcId="{5A45ABAE-6963-4307-9790-8A8AFE0E9D5D}" destId="{4FFB8B6B-321F-4035-B626-03730BCEFF42}" srcOrd="0" destOrd="0" parTransId="{53891C9E-B438-4C06-99B1-81DB2EBD58A9}" sibTransId="{C73E49F0-616D-4B77-BB98-C83924A095AE}"/>
    <dgm:cxn modelId="{4E4ADD52-326F-43F7-A1A1-1CDDBB912015}" srcId="{A1B68CA1-E89C-4A74-8DD4-766FBA446B07}" destId="{4B74BF5B-10FA-41E7-A4DD-A1FB10FB514A}" srcOrd="2" destOrd="0" parTransId="{29206E1D-8316-46BD-AFD9-9DDCC2D6AEAB}" sibTransId="{A016EB0A-BA50-4B9B-9A7A-12443C5370BE}"/>
    <dgm:cxn modelId="{89942158-D7C2-4D3F-8D37-531FB39A5EA0}" type="presOf" srcId="{4FFB8B6B-321F-4035-B626-03730BCEFF42}" destId="{2C79EB07-6770-4377-9327-9AFE09AAF8CF}" srcOrd="0" destOrd="0" presId="urn:microsoft.com/office/officeart/2005/8/layout/list1"/>
    <dgm:cxn modelId="{370F477F-444E-43B1-93AB-587A56E67545}" type="presOf" srcId="{A1B68CA1-E89C-4A74-8DD4-766FBA446B07}" destId="{9827A28A-FFFF-4B50-8F01-A8B5E87587EB}" srcOrd="1" destOrd="0" presId="urn:microsoft.com/office/officeart/2005/8/layout/list1"/>
    <dgm:cxn modelId="{7988F281-23A4-4B47-AC9C-CCA6DD22A027}" srcId="{A1B68CA1-E89C-4A74-8DD4-766FBA446B07}" destId="{E12396B4-B36B-4F3A-901E-C19E87482F4B}" srcOrd="1" destOrd="0" parTransId="{EA43D0EA-6794-4CFB-9FA7-461FFD796D07}" sibTransId="{8213A8E1-2E82-43CB-BC5B-85E4CCADD26B}"/>
    <dgm:cxn modelId="{9F1E7289-3DB5-4019-B671-3EE9ECBCCE8F}" type="presOf" srcId="{4B74BF5B-10FA-41E7-A4DD-A1FB10FB514A}" destId="{7B7A234D-1111-4138-8875-A729F82EEB84}" srcOrd="0" destOrd="2" presId="urn:microsoft.com/office/officeart/2005/8/layout/list1"/>
    <dgm:cxn modelId="{783A8794-440F-4C38-A82D-624BEBF44C20}" type="presOf" srcId="{1AAB6EBB-A140-4237-AE0D-A03729117F5D}" destId="{7B7A234D-1111-4138-8875-A729F82EEB84}" srcOrd="0" destOrd="0" presId="urn:microsoft.com/office/officeart/2005/8/layout/list1"/>
    <dgm:cxn modelId="{4D7179A2-226C-48CE-8DD6-1656B1F1D602}" srcId="{F7958BA8-96F5-41A9-B25E-C94C770A57B5}" destId="{A31BABEC-47C1-4131-B131-ADA829B3FD2C}" srcOrd="3" destOrd="0" parTransId="{150D2D98-1174-466F-8152-1978FAAC3D13}" sibTransId="{C4B5876E-D4E3-4C05-9D55-968750D64DED}"/>
    <dgm:cxn modelId="{14AEB8AE-C6C3-4D5D-AF95-7500EE2C24B6}" type="presOf" srcId="{72A23249-C3CA-4825-A5EC-074BE4423966}" destId="{3F2348B1-0B90-4218-8318-2C06ABB74933}" srcOrd="0" destOrd="0" presId="urn:microsoft.com/office/officeart/2005/8/layout/list1"/>
    <dgm:cxn modelId="{E87A15B8-7F00-4DAF-AEF5-5F08E6E9E6CD}" type="presOf" srcId="{F7958BA8-96F5-41A9-B25E-C94C770A57B5}" destId="{680420AC-F042-45CD-9BF2-300759E0A953}" srcOrd="0" destOrd="0" presId="urn:microsoft.com/office/officeart/2005/8/layout/list1"/>
    <dgm:cxn modelId="{420F98C3-B2BE-48F7-9FD0-864800330854}" srcId="{F7958BA8-96F5-41A9-B25E-C94C770A57B5}" destId="{5A45ABAE-6963-4307-9790-8A8AFE0E9D5D}" srcOrd="0" destOrd="0" parTransId="{2D0AE5F0-5434-484B-A212-4DBDCB5BDBF2}" sibTransId="{CB20A236-C7D7-4FF7-9718-B68F0582B170}"/>
    <dgm:cxn modelId="{6831CBC4-4BBE-4A44-B3DF-B8A67D78387E}" srcId="{1E436949-B8DA-4562-B36E-B21FE90C71FC}" destId="{72A23249-C3CA-4825-A5EC-074BE4423966}" srcOrd="0" destOrd="0" parTransId="{0DFA8234-E051-4690-A637-19970FAE1212}" sibTransId="{3E1E38C0-0066-4250-87C8-2C5960CD6632}"/>
    <dgm:cxn modelId="{B5924CC7-41FC-4163-9232-2534997E278B}" type="presOf" srcId="{E12396B4-B36B-4F3A-901E-C19E87482F4B}" destId="{7B7A234D-1111-4138-8875-A729F82EEB84}" srcOrd="0" destOrd="1" presId="urn:microsoft.com/office/officeart/2005/8/layout/list1"/>
    <dgm:cxn modelId="{27D64FCE-068F-42E9-BD23-A4C29B435D4D}" srcId="{A1B68CA1-E89C-4A74-8DD4-766FBA446B07}" destId="{1AAB6EBB-A140-4237-AE0D-A03729117F5D}" srcOrd="0" destOrd="0" parTransId="{66F7A5B8-6AA3-49E8-990D-68421F3FE07C}" sibTransId="{ACD16B82-B865-46C4-BAEC-78340D9EE5EF}"/>
    <dgm:cxn modelId="{2E6FCCCE-29AB-44E4-BD38-3A4C5A63BB5B}" srcId="{A31BABEC-47C1-4131-B131-ADA829B3FD2C}" destId="{32641121-FD2A-4B1A-84D6-1A866547A278}" srcOrd="0" destOrd="0" parTransId="{5FCB295E-5402-4CA4-9119-38471D7B7E08}" sibTransId="{F00D30AE-68E9-4C7C-A082-F7CFD481D623}"/>
    <dgm:cxn modelId="{D248E6CC-83E7-4BF0-B3FC-D44C4A0425FD}" type="presParOf" srcId="{680420AC-F042-45CD-9BF2-300759E0A953}" destId="{8BCDB6CA-A5A4-4038-B7F8-277DCEB13BB0}" srcOrd="0" destOrd="0" presId="urn:microsoft.com/office/officeart/2005/8/layout/list1"/>
    <dgm:cxn modelId="{F10B20C4-EAD2-401B-A182-EAEC5B714710}" type="presParOf" srcId="{8BCDB6CA-A5A4-4038-B7F8-277DCEB13BB0}" destId="{63D361CF-036D-42E5-8646-AECE0165E245}" srcOrd="0" destOrd="0" presId="urn:microsoft.com/office/officeart/2005/8/layout/list1"/>
    <dgm:cxn modelId="{45ED986E-5BC4-4992-9277-2CE5CBF1B1B8}" type="presParOf" srcId="{8BCDB6CA-A5A4-4038-B7F8-277DCEB13BB0}" destId="{D7D58124-2B1A-42B3-8081-60EAAFA566D7}" srcOrd="1" destOrd="0" presId="urn:microsoft.com/office/officeart/2005/8/layout/list1"/>
    <dgm:cxn modelId="{185281EE-CDC0-4D8C-B605-F8B493A2A17A}" type="presParOf" srcId="{680420AC-F042-45CD-9BF2-300759E0A953}" destId="{36D268E9-0EB0-4AD6-843E-6920C45CD413}" srcOrd="1" destOrd="0" presId="urn:microsoft.com/office/officeart/2005/8/layout/list1"/>
    <dgm:cxn modelId="{3CABCA9F-523A-47FA-A270-5AA2B6439211}" type="presParOf" srcId="{680420AC-F042-45CD-9BF2-300759E0A953}" destId="{2C79EB07-6770-4377-9327-9AFE09AAF8CF}" srcOrd="2" destOrd="0" presId="urn:microsoft.com/office/officeart/2005/8/layout/list1"/>
    <dgm:cxn modelId="{F930C485-2ED1-428C-A896-9B83A9BBEDCA}" type="presParOf" srcId="{680420AC-F042-45CD-9BF2-300759E0A953}" destId="{A42174AA-4023-4A34-B8DA-715F11B631CF}" srcOrd="3" destOrd="0" presId="urn:microsoft.com/office/officeart/2005/8/layout/list1"/>
    <dgm:cxn modelId="{941BE944-A151-4ED1-83E1-B67650D0C8C4}" type="presParOf" srcId="{680420AC-F042-45CD-9BF2-300759E0A953}" destId="{C5912724-E878-4BA6-8045-2332C3ED9DA2}" srcOrd="4" destOrd="0" presId="urn:microsoft.com/office/officeart/2005/8/layout/list1"/>
    <dgm:cxn modelId="{94C54CC9-3453-489E-927C-592B04337852}" type="presParOf" srcId="{C5912724-E878-4BA6-8045-2332C3ED9DA2}" destId="{6B47486E-1668-4DBD-A020-B9BDF9D4A898}" srcOrd="0" destOrd="0" presId="urn:microsoft.com/office/officeart/2005/8/layout/list1"/>
    <dgm:cxn modelId="{84CA029E-4730-4296-88B5-CF77FCDB01F1}" type="presParOf" srcId="{C5912724-E878-4BA6-8045-2332C3ED9DA2}" destId="{9827A28A-FFFF-4B50-8F01-A8B5E87587EB}" srcOrd="1" destOrd="0" presId="urn:microsoft.com/office/officeart/2005/8/layout/list1"/>
    <dgm:cxn modelId="{6ACD0C63-21BD-4CB7-ADB0-2E4BF9097F13}" type="presParOf" srcId="{680420AC-F042-45CD-9BF2-300759E0A953}" destId="{B4F125B7-0277-47A1-9F67-703B55F96322}" srcOrd="5" destOrd="0" presId="urn:microsoft.com/office/officeart/2005/8/layout/list1"/>
    <dgm:cxn modelId="{CEAB68A3-913A-4744-B169-642D59AFAF3D}" type="presParOf" srcId="{680420AC-F042-45CD-9BF2-300759E0A953}" destId="{7B7A234D-1111-4138-8875-A729F82EEB84}" srcOrd="6" destOrd="0" presId="urn:microsoft.com/office/officeart/2005/8/layout/list1"/>
    <dgm:cxn modelId="{A986521E-A001-4396-9CA1-875B7E11B9EF}" type="presParOf" srcId="{680420AC-F042-45CD-9BF2-300759E0A953}" destId="{4A382B42-5D9C-4C37-8D75-93AA5C2D545B}" srcOrd="7" destOrd="0" presId="urn:microsoft.com/office/officeart/2005/8/layout/list1"/>
    <dgm:cxn modelId="{35CD7379-DB56-48C1-9297-7108C15051E1}" type="presParOf" srcId="{680420AC-F042-45CD-9BF2-300759E0A953}" destId="{8A59922A-8EB4-47CB-BACE-9704823625EC}" srcOrd="8" destOrd="0" presId="urn:microsoft.com/office/officeart/2005/8/layout/list1"/>
    <dgm:cxn modelId="{AC52B41E-333A-4BEC-BB23-ED72A7A519B1}" type="presParOf" srcId="{8A59922A-8EB4-47CB-BACE-9704823625EC}" destId="{2BBE3E5E-C02E-48AC-8EB5-D3AD149A5F4B}" srcOrd="0" destOrd="0" presId="urn:microsoft.com/office/officeart/2005/8/layout/list1"/>
    <dgm:cxn modelId="{A9AFC586-6DCA-4D9C-85FB-D63BAAC93A63}" type="presParOf" srcId="{8A59922A-8EB4-47CB-BACE-9704823625EC}" destId="{6268D8E0-078B-4D74-AD47-3768F9A18FD3}" srcOrd="1" destOrd="0" presId="urn:microsoft.com/office/officeart/2005/8/layout/list1"/>
    <dgm:cxn modelId="{388BA6D9-B41D-4798-95D0-36A1F6B08994}" type="presParOf" srcId="{680420AC-F042-45CD-9BF2-300759E0A953}" destId="{9E89B7BA-C1A5-41C2-9974-2B007CC7EBD3}" srcOrd="9" destOrd="0" presId="urn:microsoft.com/office/officeart/2005/8/layout/list1"/>
    <dgm:cxn modelId="{0D6A60D4-F540-4A8B-AE68-9D15DE425843}" type="presParOf" srcId="{680420AC-F042-45CD-9BF2-300759E0A953}" destId="{3F2348B1-0B90-4218-8318-2C06ABB74933}" srcOrd="10" destOrd="0" presId="urn:microsoft.com/office/officeart/2005/8/layout/list1"/>
    <dgm:cxn modelId="{CCB5704F-DB19-4634-87AE-A93FB2642A52}" type="presParOf" srcId="{680420AC-F042-45CD-9BF2-300759E0A953}" destId="{FD2AD17F-8326-45B5-BADA-E435AC835007}" srcOrd="11" destOrd="0" presId="urn:microsoft.com/office/officeart/2005/8/layout/list1"/>
    <dgm:cxn modelId="{54B150BD-3BB0-4D27-92DA-D4FC89EF252D}" type="presParOf" srcId="{680420AC-F042-45CD-9BF2-300759E0A953}" destId="{1F057BBF-9160-452A-9D5E-C3568620B983}" srcOrd="12" destOrd="0" presId="urn:microsoft.com/office/officeart/2005/8/layout/list1"/>
    <dgm:cxn modelId="{F910DE07-1A4F-4F53-9AB6-CC095D9D83DD}" type="presParOf" srcId="{1F057BBF-9160-452A-9D5E-C3568620B983}" destId="{0A8D1590-34E7-4457-8767-07A7A8E333C8}" srcOrd="0" destOrd="0" presId="urn:microsoft.com/office/officeart/2005/8/layout/list1"/>
    <dgm:cxn modelId="{795E6627-F4C4-45AB-BFD7-F430677C9301}" type="presParOf" srcId="{1F057BBF-9160-452A-9D5E-C3568620B983}" destId="{9E8E43FB-2E2E-40BF-B87F-AFB105D3B9E0}" srcOrd="1" destOrd="0" presId="urn:microsoft.com/office/officeart/2005/8/layout/list1"/>
    <dgm:cxn modelId="{90D71D68-86EE-40E2-97DF-945D292562FD}" type="presParOf" srcId="{680420AC-F042-45CD-9BF2-300759E0A953}" destId="{FF08D60E-ACCA-41E0-9C55-DD297ED9593D}" srcOrd="13" destOrd="0" presId="urn:microsoft.com/office/officeart/2005/8/layout/list1"/>
    <dgm:cxn modelId="{217961D4-2A56-45FE-AB26-29D5FF05FB92}" type="presParOf" srcId="{680420AC-F042-45CD-9BF2-300759E0A953}" destId="{756B802B-F1DE-4B18-B03F-E422900D68D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ACAC1-06EF-4832-9863-D2C361D47F79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l-GR"/>
        </a:p>
      </dgm:t>
    </dgm:pt>
    <dgm:pt modelId="{12899A61-AAA9-4B8C-93EF-E9D0C8C4B3B0}">
      <dgm:prSet phldrT="[Κείμενο]"/>
      <dgm:spPr/>
      <dgm:t>
        <a:bodyPr/>
        <a:lstStyle/>
        <a:p>
          <a:r>
            <a:rPr lang="el-GR" dirty="0"/>
            <a:t>Νηπιαγωγείο</a:t>
          </a:r>
        </a:p>
      </dgm:t>
    </dgm:pt>
    <dgm:pt modelId="{A240B7B1-5995-4433-92C6-E7D7A1E01128}" type="parTrans" cxnId="{12080F2D-FD01-4828-99F2-0B3B1F6E508B}">
      <dgm:prSet/>
      <dgm:spPr/>
      <dgm:t>
        <a:bodyPr/>
        <a:lstStyle/>
        <a:p>
          <a:endParaRPr lang="el-GR"/>
        </a:p>
      </dgm:t>
    </dgm:pt>
    <dgm:pt modelId="{2F6A9F53-5864-40F9-A90A-7A4CDC77E370}" type="sibTrans" cxnId="{12080F2D-FD01-4828-99F2-0B3B1F6E508B}">
      <dgm:prSet/>
      <dgm:spPr/>
      <dgm:t>
        <a:bodyPr/>
        <a:lstStyle/>
        <a:p>
          <a:endParaRPr lang="el-GR"/>
        </a:p>
      </dgm:t>
    </dgm:pt>
    <dgm:pt modelId="{653FE914-D9B7-4C69-BF2D-5F7A6AB6C1E4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/>
            <a:t>Γεωμετρία και μετρήσεις</a:t>
          </a:r>
        </a:p>
      </dgm:t>
    </dgm:pt>
    <dgm:pt modelId="{E258378D-32D9-4B7F-B68D-8CE3FC4698CD}" type="parTrans" cxnId="{DAACC94A-127B-4300-A43E-88EE24F17DA7}">
      <dgm:prSet/>
      <dgm:spPr/>
      <dgm:t>
        <a:bodyPr/>
        <a:lstStyle/>
        <a:p>
          <a:endParaRPr lang="el-GR"/>
        </a:p>
      </dgm:t>
    </dgm:pt>
    <dgm:pt modelId="{F956B496-95C1-43A5-85E6-B83A5125FCD7}" type="sibTrans" cxnId="{DAACC94A-127B-4300-A43E-88EE24F17DA7}">
      <dgm:prSet/>
      <dgm:spPr/>
      <dgm:t>
        <a:bodyPr/>
        <a:lstStyle/>
        <a:p>
          <a:endParaRPr lang="el-GR"/>
        </a:p>
      </dgm:t>
    </dgm:pt>
    <dgm:pt modelId="{64760486-BCFA-4D85-A2B2-254201253C66}">
      <dgm:prSet phldrT="[Κείμενο]"/>
      <dgm:spPr/>
      <dgm:t>
        <a:bodyPr/>
        <a:lstStyle/>
        <a:p>
          <a:r>
            <a:rPr lang="el-GR"/>
            <a:t>Δημοτικό</a:t>
          </a:r>
        </a:p>
      </dgm:t>
    </dgm:pt>
    <dgm:pt modelId="{D6105EF7-72C0-4296-B896-5F9249D8A877}" type="parTrans" cxnId="{17E3B905-D64D-4399-A4E6-DD635734F7C9}">
      <dgm:prSet/>
      <dgm:spPr/>
      <dgm:t>
        <a:bodyPr/>
        <a:lstStyle/>
        <a:p>
          <a:endParaRPr lang="el-GR"/>
        </a:p>
      </dgm:t>
    </dgm:pt>
    <dgm:pt modelId="{ADE5506F-76F0-4592-8249-460AA83641F5}" type="sibTrans" cxnId="{17E3B905-D64D-4399-A4E6-DD635734F7C9}">
      <dgm:prSet/>
      <dgm:spPr/>
      <dgm:t>
        <a:bodyPr/>
        <a:lstStyle/>
        <a:p>
          <a:endParaRPr lang="el-GR"/>
        </a:p>
      </dgm:t>
    </dgm:pt>
    <dgm:pt modelId="{9B1AC38B-F10F-4107-A3FB-CA3B069772AD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b="0" baseline="0" dirty="0"/>
            <a:t>Γεωμετρία του χώρου (Μαθηματικά)</a:t>
          </a:r>
        </a:p>
      </dgm:t>
    </dgm:pt>
    <dgm:pt modelId="{D56B561C-2F0A-4516-AC9A-27FB9E22052F}" type="parTrans" cxnId="{F2B0E32F-6A4F-4646-82A2-FBA88D03A37F}">
      <dgm:prSet/>
      <dgm:spPr/>
      <dgm:t>
        <a:bodyPr/>
        <a:lstStyle/>
        <a:p>
          <a:endParaRPr lang="el-GR"/>
        </a:p>
      </dgm:t>
    </dgm:pt>
    <dgm:pt modelId="{752B2093-9BB0-4BAA-9EB0-9AC0ACE5EB4B}" type="sibTrans" cxnId="{F2B0E32F-6A4F-4646-82A2-FBA88D03A37F}">
      <dgm:prSet/>
      <dgm:spPr/>
      <dgm:t>
        <a:bodyPr/>
        <a:lstStyle/>
        <a:p>
          <a:endParaRPr lang="el-GR"/>
        </a:p>
      </dgm:t>
    </dgm:pt>
    <dgm:pt modelId="{B8C8EB06-F711-4DBB-8224-79CC4978B592}">
      <dgm:prSet phldrT="[Κείμενο]"/>
      <dgm:spPr/>
      <dgm:t>
        <a:bodyPr/>
        <a:lstStyle/>
        <a:p>
          <a:pPr>
            <a:buNone/>
          </a:pPr>
          <a:r>
            <a:rPr lang="el-GR" b="0" baseline="0" dirty="0"/>
            <a:t>    …</a:t>
          </a:r>
        </a:p>
      </dgm:t>
    </dgm:pt>
    <dgm:pt modelId="{12802C5D-59B3-407C-BF6B-F85584BD2C96}" type="parTrans" cxnId="{17B0F2A1-D7C0-4F5A-9CFB-4E95DECAE339}">
      <dgm:prSet/>
      <dgm:spPr/>
      <dgm:t>
        <a:bodyPr/>
        <a:lstStyle/>
        <a:p>
          <a:endParaRPr lang="el-GR"/>
        </a:p>
      </dgm:t>
    </dgm:pt>
    <dgm:pt modelId="{499AFEE5-CBC7-485A-BAAD-FC6D15C90F54}" type="sibTrans" cxnId="{17B0F2A1-D7C0-4F5A-9CFB-4E95DECAE339}">
      <dgm:prSet/>
      <dgm:spPr/>
      <dgm:t>
        <a:bodyPr/>
        <a:lstStyle/>
        <a:p>
          <a:endParaRPr lang="el-GR"/>
        </a:p>
      </dgm:t>
    </dgm:pt>
    <dgm:pt modelId="{F7410A30-DF81-4DFD-9A49-0D648237837E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dirty="0"/>
            <a:t>Παραδοσιακά και σύγχρονα τεχνολογικά εργαλεία, εξοπλισμός και συσκευές</a:t>
          </a:r>
        </a:p>
      </dgm:t>
    </dgm:pt>
    <dgm:pt modelId="{4164B6BE-1D5E-445B-A693-5324A24B0AD9}" type="parTrans" cxnId="{DB76A4D8-80BE-4A4A-8006-32D2506B7B66}">
      <dgm:prSet/>
      <dgm:spPr/>
      <dgm:t>
        <a:bodyPr/>
        <a:lstStyle/>
        <a:p>
          <a:endParaRPr lang="el-GR"/>
        </a:p>
      </dgm:t>
    </dgm:pt>
    <dgm:pt modelId="{D0866F87-95C3-486C-AA50-571A29F6EEA8}" type="sibTrans" cxnId="{DB76A4D8-80BE-4A4A-8006-32D2506B7B66}">
      <dgm:prSet/>
      <dgm:spPr/>
      <dgm:t>
        <a:bodyPr/>
        <a:lstStyle/>
        <a:p>
          <a:endParaRPr lang="el-GR"/>
        </a:p>
      </dgm:t>
    </dgm:pt>
    <dgm:pt modelId="{28BAAAC8-E713-46D3-B71A-F832758181CE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dirty="0"/>
            <a:t>Εικαστικές τέχνες</a:t>
          </a:r>
        </a:p>
      </dgm:t>
    </dgm:pt>
    <dgm:pt modelId="{FDECBEC8-639E-42A9-9A3F-479C20887103}" type="parTrans" cxnId="{DDEF2E38-E6DF-4239-88DB-D98E7AFF9B7D}">
      <dgm:prSet/>
      <dgm:spPr/>
      <dgm:t>
        <a:bodyPr/>
        <a:lstStyle/>
        <a:p>
          <a:endParaRPr lang="el-GR"/>
        </a:p>
      </dgm:t>
    </dgm:pt>
    <dgm:pt modelId="{0567D0FC-9917-45C3-AEC7-86FFFCB01447}" type="sibTrans" cxnId="{DDEF2E38-E6DF-4239-88DB-D98E7AFF9B7D}">
      <dgm:prSet/>
      <dgm:spPr/>
      <dgm:t>
        <a:bodyPr/>
        <a:lstStyle/>
        <a:p>
          <a:endParaRPr lang="el-GR"/>
        </a:p>
      </dgm:t>
    </dgm:pt>
    <dgm:pt modelId="{1B1E5A40-3C9D-45CC-875D-E8EDDE7D715C}">
      <dgm:prSet phldrT="[Κείμενο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l-GR"/>
            <a:t>    …</a:t>
          </a:r>
        </a:p>
      </dgm:t>
    </dgm:pt>
    <dgm:pt modelId="{495DCE7B-F0DC-4F8C-ABA4-5A477A03F935}" type="parTrans" cxnId="{F1E8CFE2-8DCC-46E4-B552-0A4F07CD8B93}">
      <dgm:prSet/>
      <dgm:spPr/>
      <dgm:t>
        <a:bodyPr/>
        <a:lstStyle/>
        <a:p>
          <a:endParaRPr lang="el-GR"/>
        </a:p>
      </dgm:t>
    </dgm:pt>
    <dgm:pt modelId="{35CF15D5-C9E2-49A1-9EBB-7A3BCD3DCD6A}" type="sibTrans" cxnId="{F1E8CFE2-8DCC-46E4-B552-0A4F07CD8B93}">
      <dgm:prSet/>
      <dgm:spPr/>
      <dgm:t>
        <a:bodyPr/>
        <a:lstStyle/>
        <a:p>
          <a:endParaRPr lang="el-GR"/>
        </a:p>
      </dgm:t>
    </dgm:pt>
    <dgm:pt modelId="{A0F25F87-DDFF-4A31-9974-3532A811C20E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b="0" baseline="0" dirty="0"/>
            <a:t>Το φως και ο πηγές του (Β Δημοτικού, Μελέτη Περιβάλλοντος)</a:t>
          </a:r>
        </a:p>
      </dgm:t>
    </dgm:pt>
    <dgm:pt modelId="{9F01B56D-BB0D-464E-B76E-C6BD89E80293}" type="parTrans" cxnId="{CD8372CE-F5E0-4412-9550-1F51BDEC389D}">
      <dgm:prSet/>
      <dgm:spPr/>
      <dgm:t>
        <a:bodyPr/>
        <a:lstStyle/>
        <a:p>
          <a:endParaRPr lang="el-GR"/>
        </a:p>
      </dgm:t>
    </dgm:pt>
    <dgm:pt modelId="{F9E71CAE-F069-48D8-9F99-61AC14648435}" type="sibTrans" cxnId="{CD8372CE-F5E0-4412-9550-1F51BDEC389D}">
      <dgm:prSet/>
      <dgm:spPr/>
      <dgm:t>
        <a:bodyPr/>
        <a:lstStyle/>
        <a:p>
          <a:endParaRPr lang="el-GR"/>
        </a:p>
      </dgm:t>
    </dgm:pt>
    <dgm:pt modelId="{DBE8FC1F-778E-478D-99B6-1ECFBC93715B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b="0" baseline="0" dirty="0"/>
            <a:t>Το φως «ταξιδεύει» (Γ Δημοτικού, Μελέτη Περιβάλλοντος)</a:t>
          </a:r>
        </a:p>
      </dgm:t>
    </dgm:pt>
    <dgm:pt modelId="{353B50E0-B735-43F0-80A8-35D6013DCE9B}" type="parTrans" cxnId="{4D622193-5571-42B4-A85F-45BE0B12185E}">
      <dgm:prSet/>
      <dgm:spPr/>
      <dgm:t>
        <a:bodyPr/>
        <a:lstStyle/>
        <a:p>
          <a:endParaRPr lang="el-GR"/>
        </a:p>
      </dgm:t>
    </dgm:pt>
    <dgm:pt modelId="{331D2D07-6B8A-46E8-8FF5-9BBF322468EE}" type="sibTrans" cxnId="{4D622193-5571-42B4-A85F-45BE0B12185E}">
      <dgm:prSet/>
      <dgm:spPr/>
      <dgm:t>
        <a:bodyPr/>
        <a:lstStyle/>
        <a:p>
          <a:endParaRPr lang="el-GR"/>
        </a:p>
      </dgm:t>
    </dgm:pt>
    <dgm:pt modelId="{B75047B8-F628-44BC-AAC3-AF4F0D73E815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b="0" baseline="0" dirty="0"/>
            <a:t>Εργαλεία της τεχνολογίας και της Επιστήμης (Γ Δημοτικού, Μελέτη Περιβάλλοντος)</a:t>
          </a:r>
        </a:p>
      </dgm:t>
    </dgm:pt>
    <dgm:pt modelId="{D8DF85D4-C102-44C7-9FE2-C674C104F0B6}" type="parTrans" cxnId="{1642151F-1981-4830-8AEA-FD3EEFC21633}">
      <dgm:prSet/>
      <dgm:spPr/>
      <dgm:t>
        <a:bodyPr/>
        <a:lstStyle/>
        <a:p>
          <a:endParaRPr lang="el-GR"/>
        </a:p>
      </dgm:t>
    </dgm:pt>
    <dgm:pt modelId="{94142B1A-1459-4E3E-9DF5-C996CEE821F0}" type="sibTrans" cxnId="{1642151F-1981-4830-8AEA-FD3EEFC21633}">
      <dgm:prSet/>
      <dgm:spPr/>
      <dgm:t>
        <a:bodyPr/>
        <a:lstStyle/>
        <a:p>
          <a:endParaRPr lang="el-GR"/>
        </a:p>
      </dgm:t>
    </dgm:pt>
    <dgm:pt modelId="{182BD971-9522-4A3C-AC9A-970F24EB492A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b="0" baseline="0" dirty="0"/>
            <a:t>Πεδ</a:t>
          </a:r>
          <a:r>
            <a:rPr lang="el-GR" dirty="0"/>
            <a:t>ία και κύματα: Ήχος και Φως (ΣΤ Δημοτικού, Φυσικά)</a:t>
          </a:r>
          <a:endParaRPr lang="el-GR" b="0" baseline="0" dirty="0"/>
        </a:p>
      </dgm:t>
    </dgm:pt>
    <dgm:pt modelId="{17645CBB-EAFE-464F-B0B0-6FFBC6FFA288}" type="parTrans" cxnId="{415D930F-8866-4E1B-884F-B0F6F05CF1A2}">
      <dgm:prSet/>
      <dgm:spPr/>
      <dgm:t>
        <a:bodyPr/>
        <a:lstStyle/>
        <a:p>
          <a:endParaRPr lang="el-GR"/>
        </a:p>
      </dgm:t>
    </dgm:pt>
    <dgm:pt modelId="{0C2276FA-3118-41CE-A363-F346A10CAE81}" type="sibTrans" cxnId="{415D930F-8866-4E1B-884F-B0F6F05CF1A2}">
      <dgm:prSet/>
      <dgm:spPr/>
      <dgm:t>
        <a:bodyPr/>
        <a:lstStyle/>
        <a:p>
          <a:endParaRPr lang="el-GR"/>
        </a:p>
      </dgm:t>
    </dgm:pt>
    <dgm:pt modelId="{7223649A-9590-4F14-AFF9-4545C9769CCD}" type="pres">
      <dgm:prSet presAssocID="{581ACAC1-06EF-4832-9863-D2C361D47F79}" presName="linear" presStyleCnt="0">
        <dgm:presLayoutVars>
          <dgm:dir/>
          <dgm:animLvl val="lvl"/>
          <dgm:resizeHandles val="exact"/>
        </dgm:presLayoutVars>
      </dgm:prSet>
      <dgm:spPr/>
    </dgm:pt>
    <dgm:pt modelId="{F5D5017B-19E8-4208-B7FE-82FAF562F3FB}" type="pres">
      <dgm:prSet presAssocID="{12899A61-AAA9-4B8C-93EF-E9D0C8C4B3B0}" presName="parentLin" presStyleCnt="0"/>
      <dgm:spPr/>
    </dgm:pt>
    <dgm:pt modelId="{6F39C632-827E-4A7C-93D0-91B450F7B0ED}" type="pres">
      <dgm:prSet presAssocID="{12899A61-AAA9-4B8C-93EF-E9D0C8C4B3B0}" presName="parentLeftMargin" presStyleLbl="node1" presStyleIdx="0" presStyleCnt="2"/>
      <dgm:spPr/>
    </dgm:pt>
    <dgm:pt modelId="{64D5617C-9DF6-4818-9F52-B58F60EFF9D7}" type="pres">
      <dgm:prSet presAssocID="{12899A61-AAA9-4B8C-93EF-E9D0C8C4B3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6F989B-CEB4-4764-BB7C-147082F6B798}" type="pres">
      <dgm:prSet presAssocID="{12899A61-AAA9-4B8C-93EF-E9D0C8C4B3B0}" presName="negativeSpace" presStyleCnt="0"/>
      <dgm:spPr/>
    </dgm:pt>
    <dgm:pt modelId="{3FA18FEA-2C6E-4AE1-B1AA-752285E057C0}" type="pres">
      <dgm:prSet presAssocID="{12899A61-AAA9-4B8C-93EF-E9D0C8C4B3B0}" presName="childText" presStyleLbl="conFgAcc1" presStyleIdx="0" presStyleCnt="2">
        <dgm:presLayoutVars>
          <dgm:bulletEnabled val="1"/>
        </dgm:presLayoutVars>
      </dgm:prSet>
      <dgm:spPr/>
    </dgm:pt>
    <dgm:pt modelId="{E30C9655-023D-402B-8D1D-E4F1B3C3ECB1}" type="pres">
      <dgm:prSet presAssocID="{2F6A9F53-5864-40F9-A90A-7A4CDC77E370}" presName="spaceBetweenRectangles" presStyleCnt="0"/>
      <dgm:spPr/>
    </dgm:pt>
    <dgm:pt modelId="{EA06F3FA-6C9A-43AA-9FD4-B0010A743C1E}" type="pres">
      <dgm:prSet presAssocID="{64760486-BCFA-4D85-A2B2-254201253C66}" presName="parentLin" presStyleCnt="0"/>
      <dgm:spPr/>
    </dgm:pt>
    <dgm:pt modelId="{CB250534-EA82-4C88-9B7E-3EC337C923B4}" type="pres">
      <dgm:prSet presAssocID="{64760486-BCFA-4D85-A2B2-254201253C66}" presName="parentLeftMargin" presStyleLbl="node1" presStyleIdx="0" presStyleCnt="2"/>
      <dgm:spPr/>
    </dgm:pt>
    <dgm:pt modelId="{380E17D4-A62D-4C44-9DF8-B21AFE0FAE59}" type="pres">
      <dgm:prSet presAssocID="{64760486-BCFA-4D85-A2B2-254201253C6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72FCC53-FB1B-4E4E-9D6E-1B2BAF986780}" type="pres">
      <dgm:prSet presAssocID="{64760486-BCFA-4D85-A2B2-254201253C66}" presName="negativeSpace" presStyleCnt="0"/>
      <dgm:spPr/>
    </dgm:pt>
    <dgm:pt modelId="{551DF824-37EF-4905-B4EF-8BE37EBBAA2B}" type="pres">
      <dgm:prSet presAssocID="{64760486-BCFA-4D85-A2B2-254201253C6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7E3B905-D64D-4399-A4E6-DD635734F7C9}" srcId="{581ACAC1-06EF-4832-9863-D2C361D47F79}" destId="{64760486-BCFA-4D85-A2B2-254201253C66}" srcOrd="1" destOrd="0" parTransId="{D6105EF7-72C0-4296-B896-5F9249D8A877}" sibTransId="{ADE5506F-76F0-4592-8249-460AA83641F5}"/>
    <dgm:cxn modelId="{415D930F-8866-4E1B-884F-B0F6F05CF1A2}" srcId="{64760486-BCFA-4D85-A2B2-254201253C66}" destId="{182BD971-9522-4A3C-AC9A-970F24EB492A}" srcOrd="4" destOrd="0" parTransId="{17645CBB-EAFE-464F-B0B0-6FFBC6FFA288}" sibTransId="{0C2276FA-3118-41CE-A363-F346A10CAE81}"/>
    <dgm:cxn modelId="{CCA70817-C44B-40B1-88CE-13D62DC31B45}" type="presOf" srcId="{12899A61-AAA9-4B8C-93EF-E9D0C8C4B3B0}" destId="{6F39C632-827E-4A7C-93D0-91B450F7B0ED}" srcOrd="0" destOrd="0" presId="urn:microsoft.com/office/officeart/2005/8/layout/list1"/>
    <dgm:cxn modelId="{0CD2911C-A3DC-4A03-82CA-AE2002EEEE85}" type="presOf" srcId="{581ACAC1-06EF-4832-9863-D2C361D47F79}" destId="{7223649A-9590-4F14-AFF9-4545C9769CCD}" srcOrd="0" destOrd="0" presId="urn:microsoft.com/office/officeart/2005/8/layout/list1"/>
    <dgm:cxn modelId="{1642151F-1981-4830-8AEA-FD3EEFC21633}" srcId="{64760486-BCFA-4D85-A2B2-254201253C66}" destId="{B75047B8-F628-44BC-AAC3-AF4F0D73E815}" srcOrd="3" destOrd="0" parTransId="{D8DF85D4-C102-44C7-9FE2-C674C104F0B6}" sibTransId="{94142B1A-1459-4E3E-9DF5-C996CEE821F0}"/>
    <dgm:cxn modelId="{7AB0992A-B62D-4624-9E5C-28B83EA135AA}" type="presOf" srcId="{A0F25F87-DDFF-4A31-9974-3532A811C20E}" destId="{551DF824-37EF-4905-B4EF-8BE37EBBAA2B}" srcOrd="0" destOrd="1" presId="urn:microsoft.com/office/officeart/2005/8/layout/list1"/>
    <dgm:cxn modelId="{12080F2D-FD01-4828-99F2-0B3B1F6E508B}" srcId="{581ACAC1-06EF-4832-9863-D2C361D47F79}" destId="{12899A61-AAA9-4B8C-93EF-E9D0C8C4B3B0}" srcOrd="0" destOrd="0" parTransId="{A240B7B1-5995-4433-92C6-E7D7A1E01128}" sibTransId="{2F6A9F53-5864-40F9-A90A-7A4CDC77E370}"/>
    <dgm:cxn modelId="{F2B0E32F-6A4F-4646-82A2-FBA88D03A37F}" srcId="{64760486-BCFA-4D85-A2B2-254201253C66}" destId="{9B1AC38B-F10F-4107-A3FB-CA3B069772AD}" srcOrd="0" destOrd="0" parTransId="{D56B561C-2F0A-4516-AC9A-27FB9E22052F}" sibTransId="{752B2093-9BB0-4BAA-9EB0-9AC0ACE5EB4B}"/>
    <dgm:cxn modelId="{DDEF2E38-E6DF-4239-88DB-D98E7AFF9B7D}" srcId="{12899A61-AAA9-4B8C-93EF-E9D0C8C4B3B0}" destId="{28BAAAC8-E713-46D3-B71A-F832758181CE}" srcOrd="2" destOrd="0" parTransId="{FDECBEC8-639E-42A9-9A3F-479C20887103}" sibTransId="{0567D0FC-9917-45C3-AEC7-86FFFCB01447}"/>
    <dgm:cxn modelId="{93042C65-9EFF-4F1E-9DC6-FA7AEDF98E24}" type="presOf" srcId="{64760486-BCFA-4D85-A2B2-254201253C66}" destId="{380E17D4-A62D-4C44-9DF8-B21AFE0FAE59}" srcOrd="1" destOrd="0" presId="urn:microsoft.com/office/officeart/2005/8/layout/list1"/>
    <dgm:cxn modelId="{C2D0AB65-1C78-4DB0-8155-945AA1148454}" type="presOf" srcId="{653FE914-D9B7-4C69-BF2D-5F7A6AB6C1E4}" destId="{3FA18FEA-2C6E-4AE1-B1AA-752285E057C0}" srcOrd="0" destOrd="0" presId="urn:microsoft.com/office/officeart/2005/8/layout/list1"/>
    <dgm:cxn modelId="{F3B4E045-E78D-40C3-A1AC-37C79EA334EE}" type="presOf" srcId="{B8C8EB06-F711-4DBB-8224-79CC4978B592}" destId="{551DF824-37EF-4905-B4EF-8BE37EBBAA2B}" srcOrd="0" destOrd="5" presId="urn:microsoft.com/office/officeart/2005/8/layout/list1"/>
    <dgm:cxn modelId="{6C101148-5898-46B5-A6F6-2E2B250C6261}" type="presOf" srcId="{1B1E5A40-3C9D-45CC-875D-E8EDDE7D715C}" destId="{3FA18FEA-2C6E-4AE1-B1AA-752285E057C0}" srcOrd="0" destOrd="3" presId="urn:microsoft.com/office/officeart/2005/8/layout/list1"/>
    <dgm:cxn modelId="{DAACC94A-127B-4300-A43E-88EE24F17DA7}" srcId="{12899A61-AAA9-4B8C-93EF-E9D0C8C4B3B0}" destId="{653FE914-D9B7-4C69-BF2D-5F7A6AB6C1E4}" srcOrd="0" destOrd="0" parTransId="{E258378D-32D9-4B7F-B68D-8CE3FC4698CD}" sibTransId="{F956B496-95C1-43A5-85E6-B83A5125FCD7}"/>
    <dgm:cxn modelId="{57D09559-0F90-451F-901F-CBDFC9419C9D}" type="presOf" srcId="{182BD971-9522-4A3C-AC9A-970F24EB492A}" destId="{551DF824-37EF-4905-B4EF-8BE37EBBAA2B}" srcOrd="0" destOrd="4" presId="urn:microsoft.com/office/officeart/2005/8/layout/list1"/>
    <dgm:cxn modelId="{BB909387-912E-452D-862B-5B3969D2FDB4}" type="presOf" srcId="{12899A61-AAA9-4B8C-93EF-E9D0C8C4B3B0}" destId="{64D5617C-9DF6-4818-9F52-B58F60EFF9D7}" srcOrd="1" destOrd="0" presId="urn:microsoft.com/office/officeart/2005/8/layout/list1"/>
    <dgm:cxn modelId="{4D622193-5571-42B4-A85F-45BE0B12185E}" srcId="{64760486-BCFA-4D85-A2B2-254201253C66}" destId="{DBE8FC1F-778E-478D-99B6-1ECFBC93715B}" srcOrd="2" destOrd="0" parTransId="{353B50E0-B735-43F0-80A8-35D6013DCE9B}" sibTransId="{331D2D07-6B8A-46E8-8FF5-9BBF322468EE}"/>
    <dgm:cxn modelId="{EB4E0699-B49B-4898-B349-FFAADF8E463E}" type="presOf" srcId="{DBE8FC1F-778E-478D-99B6-1ECFBC93715B}" destId="{551DF824-37EF-4905-B4EF-8BE37EBBAA2B}" srcOrd="0" destOrd="2" presId="urn:microsoft.com/office/officeart/2005/8/layout/list1"/>
    <dgm:cxn modelId="{17B0F2A1-D7C0-4F5A-9CFB-4E95DECAE339}" srcId="{64760486-BCFA-4D85-A2B2-254201253C66}" destId="{B8C8EB06-F711-4DBB-8224-79CC4978B592}" srcOrd="5" destOrd="0" parTransId="{12802C5D-59B3-407C-BF6B-F85584BD2C96}" sibTransId="{499AFEE5-CBC7-485A-BAAD-FC6D15C90F54}"/>
    <dgm:cxn modelId="{A01A3AB5-B0AD-4549-98A6-7CF0FF9AE9CB}" type="presOf" srcId="{F7410A30-DF81-4DFD-9A49-0D648237837E}" destId="{3FA18FEA-2C6E-4AE1-B1AA-752285E057C0}" srcOrd="0" destOrd="1" presId="urn:microsoft.com/office/officeart/2005/8/layout/list1"/>
    <dgm:cxn modelId="{CD8372CE-F5E0-4412-9550-1F51BDEC389D}" srcId="{64760486-BCFA-4D85-A2B2-254201253C66}" destId="{A0F25F87-DDFF-4A31-9974-3532A811C20E}" srcOrd="1" destOrd="0" parTransId="{9F01B56D-BB0D-464E-B76E-C6BD89E80293}" sibTransId="{F9E71CAE-F069-48D8-9F99-61AC14648435}"/>
    <dgm:cxn modelId="{DB76A4D8-80BE-4A4A-8006-32D2506B7B66}" srcId="{12899A61-AAA9-4B8C-93EF-E9D0C8C4B3B0}" destId="{F7410A30-DF81-4DFD-9A49-0D648237837E}" srcOrd="1" destOrd="0" parTransId="{4164B6BE-1D5E-445B-A693-5324A24B0AD9}" sibTransId="{D0866F87-95C3-486C-AA50-571A29F6EEA8}"/>
    <dgm:cxn modelId="{8F8AF5D9-E6FB-4CBC-AB0B-3D62A6790EBA}" type="presOf" srcId="{64760486-BCFA-4D85-A2B2-254201253C66}" destId="{CB250534-EA82-4C88-9B7E-3EC337C923B4}" srcOrd="0" destOrd="0" presId="urn:microsoft.com/office/officeart/2005/8/layout/list1"/>
    <dgm:cxn modelId="{DB1B0CDB-A3E4-408A-8F16-837CA04FB659}" type="presOf" srcId="{28BAAAC8-E713-46D3-B71A-F832758181CE}" destId="{3FA18FEA-2C6E-4AE1-B1AA-752285E057C0}" srcOrd="0" destOrd="2" presId="urn:microsoft.com/office/officeart/2005/8/layout/list1"/>
    <dgm:cxn modelId="{F1E8CFE2-8DCC-46E4-B552-0A4F07CD8B93}" srcId="{12899A61-AAA9-4B8C-93EF-E9D0C8C4B3B0}" destId="{1B1E5A40-3C9D-45CC-875D-E8EDDE7D715C}" srcOrd="3" destOrd="0" parTransId="{495DCE7B-F0DC-4F8C-ABA4-5A477A03F935}" sibTransId="{35CF15D5-C9E2-49A1-9EBB-7A3BCD3DCD6A}"/>
    <dgm:cxn modelId="{42B7D1E7-6921-4BA4-8FA6-163A436879DE}" type="presOf" srcId="{B75047B8-F628-44BC-AAC3-AF4F0D73E815}" destId="{551DF824-37EF-4905-B4EF-8BE37EBBAA2B}" srcOrd="0" destOrd="3" presId="urn:microsoft.com/office/officeart/2005/8/layout/list1"/>
    <dgm:cxn modelId="{0D752DE9-D767-4169-ADD7-5768AFC7860D}" type="presOf" srcId="{9B1AC38B-F10F-4107-A3FB-CA3B069772AD}" destId="{551DF824-37EF-4905-B4EF-8BE37EBBAA2B}" srcOrd="0" destOrd="0" presId="urn:microsoft.com/office/officeart/2005/8/layout/list1"/>
    <dgm:cxn modelId="{F11081AD-25D3-4C51-96D9-BFC4484A0E41}" type="presParOf" srcId="{7223649A-9590-4F14-AFF9-4545C9769CCD}" destId="{F5D5017B-19E8-4208-B7FE-82FAF562F3FB}" srcOrd="0" destOrd="0" presId="urn:microsoft.com/office/officeart/2005/8/layout/list1"/>
    <dgm:cxn modelId="{23BBE466-7921-41C7-96E0-841C03985A7E}" type="presParOf" srcId="{F5D5017B-19E8-4208-B7FE-82FAF562F3FB}" destId="{6F39C632-827E-4A7C-93D0-91B450F7B0ED}" srcOrd="0" destOrd="0" presId="urn:microsoft.com/office/officeart/2005/8/layout/list1"/>
    <dgm:cxn modelId="{AFE5C12C-CBDB-4AEE-88BA-1F790EA69B32}" type="presParOf" srcId="{F5D5017B-19E8-4208-B7FE-82FAF562F3FB}" destId="{64D5617C-9DF6-4818-9F52-B58F60EFF9D7}" srcOrd="1" destOrd="0" presId="urn:microsoft.com/office/officeart/2005/8/layout/list1"/>
    <dgm:cxn modelId="{051DA288-53D7-490F-81E1-15A8F493076D}" type="presParOf" srcId="{7223649A-9590-4F14-AFF9-4545C9769CCD}" destId="{E46F989B-CEB4-4764-BB7C-147082F6B798}" srcOrd="1" destOrd="0" presId="urn:microsoft.com/office/officeart/2005/8/layout/list1"/>
    <dgm:cxn modelId="{36645B1E-539C-4D31-A704-248132685DC6}" type="presParOf" srcId="{7223649A-9590-4F14-AFF9-4545C9769CCD}" destId="{3FA18FEA-2C6E-4AE1-B1AA-752285E057C0}" srcOrd="2" destOrd="0" presId="urn:microsoft.com/office/officeart/2005/8/layout/list1"/>
    <dgm:cxn modelId="{1C110FEF-79AE-42C5-8DDD-58D4402C61CD}" type="presParOf" srcId="{7223649A-9590-4F14-AFF9-4545C9769CCD}" destId="{E30C9655-023D-402B-8D1D-E4F1B3C3ECB1}" srcOrd="3" destOrd="0" presId="urn:microsoft.com/office/officeart/2005/8/layout/list1"/>
    <dgm:cxn modelId="{AAD32E61-9941-489F-8C1E-03B74707A1E9}" type="presParOf" srcId="{7223649A-9590-4F14-AFF9-4545C9769CCD}" destId="{EA06F3FA-6C9A-43AA-9FD4-B0010A743C1E}" srcOrd="4" destOrd="0" presId="urn:microsoft.com/office/officeart/2005/8/layout/list1"/>
    <dgm:cxn modelId="{FE3937D5-8E4B-4C42-AAFA-D2DA15FD866C}" type="presParOf" srcId="{EA06F3FA-6C9A-43AA-9FD4-B0010A743C1E}" destId="{CB250534-EA82-4C88-9B7E-3EC337C923B4}" srcOrd="0" destOrd="0" presId="urn:microsoft.com/office/officeart/2005/8/layout/list1"/>
    <dgm:cxn modelId="{E430A268-53A1-417F-9992-8304D38C9C07}" type="presParOf" srcId="{EA06F3FA-6C9A-43AA-9FD4-B0010A743C1E}" destId="{380E17D4-A62D-4C44-9DF8-B21AFE0FAE59}" srcOrd="1" destOrd="0" presId="urn:microsoft.com/office/officeart/2005/8/layout/list1"/>
    <dgm:cxn modelId="{417E5A3C-2C6D-4570-803D-99CA75C790D0}" type="presParOf" srcId="{7223649A-9590-4F14-AFF9-4545C9769CCD}" destId="{772FCC53-FB1B-4E4E-9D6E-1B2BAF986780}" srcOrd="5" destOrd="0" presId="urn:microsoft.com/office/officeart/2005/8/layout/list1"/>
    <dgm:cxn modelId="{EC2D4F3D-99FB-4376-A6D0-2868C1F13074}" type="presParOf" srcId="{7223649A-9590-4F14-AFF9-4545C9769CCD}" destId="{551DF824-37EF-4905-B4EF-8BE37EBBAA2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C7796-5DE1-4293-BB4D-2072017E6E66}" type="doc">
      <dgm:prSet loTypeId="urn:microsoft.com/office/officeart/2005/8/layout/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l-GR"/>
        </a:p>
      </dgm:t>
    </dgm:pt>
    <dgm:pt modelId="{500C349C-E503-4C25-92CA-08D721D7B784}">
      <dgm:prSet phldrT="[Κείμενο]"/>
      <dgm:spPr/>
      <dgm:t>
        <a:bodyPr/>
        <a:lstStyle/>
        <a:p>
          <a:r>
            <a:rPr lang="el-GR" dirty="0"/>
            <a:t>Γυμνάσιο</a:t>
          </a:r>
        </a:p>
      </dgm:t>
    </dgm:pt>
    <dgm:pt modelId="{BAB4014A-A28E-450A-9058-EEFED719E0FA}" type="parTrans" cxnId="{C1B2DD41-838F-41EC-B763-C298F8A21FAB}">
      <dgm:prSet/>
      <dgm:spPr/>
      <dgm:t>
        <a:bodyPr/>
        <a:lstStyle/>
        <a:p>
          <a:endParaRPr lang="el-GR"/>
        </a:p>
      </dgm:t>
    </dgm:pt>
    <dgm:pt modelId="{AB5B9FA5-9F8B-4B4F-B48C-72D4C14354DC}" type="sibTrans" cxnId="{C1B2DD41-838F-41EC-B763-C298F8A21FAB}">
      <dgm:prSet/>
      <dgm:spPr/>
      <dgm:t>
        <a:bodyPr/>
        <a:lstStyle/>
        <a:p>
          <a:endParaRPr lang="el-GR"/>
        </a:p>
      </dgm:t>
    </dgm:pt>
    <dgm:pt modelId="{C098AE43-9F46-408A-BC9B-DE1C8DA946F0}">
      <dgm:prSet phldrT="[Κείμενο]"/>
      <dgm:spPr/>
      <dgm:t>
        <a:bodyPr/>
        <a:lstStyle/>
        <a:p>
          <a:r>
            <a:rPr lang="el-GR" dirty="0"/>
            <a:t>Λύκειο</a:t>
          </a:r>
        </a:p>
      </dgm:t>
    </dgm:pt>
    <dgm:pt modelId="{B7E9CC7F-3F9D-41BF-A542-8CBFF0B79898}" type="parTrans" cxnId="{D9AB0E07-7708-4FCC-BEDD-A5E784090147}">
      <dgm:prSet/>
      <dgm:spPr/>
      <dgm:t>
        <a:bodyPr/>
        <a:lstStyle/>
        <a:p>
          <a:endParaRPr lang="el-GR"/>
        </a:p>
      </dgm:t>
    </dgm:pt>
    <dgm:pt modelId="{1C34C63D-54B2-410F-A31F-574A8811A138}" type="sibTrans" cxnId="{D9AB0E07-7708-4FCC-BEDD-A5E784090147}">
      <dgm:prSet/>
      <dgm:spPr/>
      <dgm:t>
        <a:bodyPr/>
        <a:lstStyle/>
        <a:p>
          <a:endParaRPr lang="el-GR"/>
        </a:p>
      </dgm:t>
    </dgm:pt>
    <dgm:pt modelId="{3B5BB45D-609A-4705-81EB-86F6A13B798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700" dirty="0"/>
            <a:t>Χαρακτηριστικές ιδιότητες της ζωής (Α Γυμνασίου, Βιολογία)</a:t>
          </a:r>
        </a:p>
      </dgm:t>
    </dgm:pt>
    <dgm:pt modelId="{B783BE72-1082-4DC9-B90C-5E2BB97160F1}" type="parTrans" cxnId="{C80722CB-FFF2-40E5-925F-383FD06F8C0C}">
      <dgm:prSet/>
      <dgm:spPr/>
      <dgm:t>
        <a:bodyPr/>
        <a:lstStyle/>
        <a:p>
          <a:endParaRPr lang="el-GR"/>
        </a:p>
      </dgm:t>
    </dgm:pt>
    <dgm:pt modelId="{AFF79259-7901-4601-BCD8-5D69465BE6D5}" type="sibTrans" cxnId="{C80722CB-FFF2-40E5-925F-383FD06F8C0C}">
      <dgm:prSet/>
      <dgm:spPr/>
      <dgm:t>
        <a:bodyPr/>
        <a:lstStyle/>
        <a:p>
          <a:endParaRPr lang="el-GR"/>
        </a:p>
      </dgm:t>
    </dgm:pt>
    <dgm:pt modelId="{F025BE98-F274-4CF9-A757-4F5333C8914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700" dirty="0"/>
            <a:t>Περιοδικές κινήσεις-Ομαλή κυκλική κίνηση (Α Λυκείου, Φυσική</a:t>
          </a:r>
          <a:r>
            <a:rPr lang="en-US" sz="1700" dirty="0"/>
            <a:t>)</a:t>
          </a:r>
          <a:endParaRPr lang="el-GR" sz="1700" dirty="0"/>
        </a:p>
      </dgm:t>
    </dgm:pt>
    <dgm:pt modelId="{5705B81C-BB30-4ADC-B1DD-9D60F3199CD7}" type="parTrans" cxnId="{E90A4D37-FD6E-4F28-B9F6-2369EC5301CC}">
      <dgm:prSet/>
      <dgm:spPr/>
      <dgm:t>
        <a:bodyPr/>
        <a:lstStyle/>
        <a:p>
          <a:endParaRPr lang="el-GR"/>
        </a:p>
      </dgm:t>
    </dgm:pt>
    <dgm:pt modelId="{34254A9E-23D5-4C04-86C0-9E6EC31ABB88}" type="sibTrans" cxnId="{E90A4D37-FD6E-4F28-B9F6-2369EC5301CC}">
      <dgm:prSet/>
      <dgm:spPr/>
      <dgm:t>
        <a:bodyPr/>
        <a:lstStyle/>
        <a:p>
          <a:endParaRPr lang="el-GR"/>
        </a:p>
      </dgm:t>
    </dgm:pt>
    <dgm:pt modelId="{D272DD8D-4BAC-441F-8BB6-837BAFF5831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700" dirty="0"/>
            <a:t>Ομαλή κυκλική κίνηση (Β Γυμνασίου, Φυσική)</a:t>
          </a:r>
        </a:p>
      </dgm:t>
    </dgm:pt>
    <dgm:pt modelId="{04ACFB12-A99B-4346-806A-ED8E7E557C2E}" type="parTrans" cxnId="{81DB7CC2-4B18-41BC-96FD-12D56EFA5433}">
      <dgm:prSet/>
      <dgm:spPr/>
      <dgm:t>
        <a:bodyPr/>
        <a:lstStyle/>
        <a:p>
          <a:endParaRPr lang="el-GR"/>
        </a:p>
      </dgm:t>
    </dgm:pt>
    <dgm:pt modelId="{0B3FE3C1-94DC-481C-A44A-975E1C60BDB2}" type="sibTrans" cxnId="{81DB7CC2-4B18-41BC-96FD-12D56EFA5433}">
      <dgm:prSet/>
      <dgm:spPr/>
      <dgm:t>
        <a:bodyPr/>
        <a:lstStyle/>
        <a:p>
          <a:endParaRPr lang="el-GR"/>
        </a:p>
      </dgm:t>
    </dgm:pt>
    <dgm:pt modelId="{31989E90-EDAF-4B97-B8F5-656DE77C769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700" dirty="0" err="1"/>
            <a:t>Βαρυτική</a:t>
          </a:r>
          <a:r>
            <a:rPr lang="el-GR" sz="1700" dirty="0"/>
            <a:t> δύναμη (Β Γυμνασίου, Φυσική)</a:t>
          </a:r>
        </a:p>
      </dgm:t>
    </dgm:pt>
    <dgm:pt modelId="{35809617-F5D9-4687-B6D5-06D257B066C2}" type="parTrans" cxnId="{C83462A3-FE74-4400-B7D0-FE507CB73D77}">
      <dgm:prSet/>
      <dgm:spPr/>
      <dgm:t>
        <a:bodyPr/>
        <a:lstStyle/>
        <a:p>
          <a:endParaRPr lang="el-GR"/>
        </a:p>
      </dgm:t>
    </dgm:pt>
    <dgm:pt modelId="{801799DC-1F9F-4C0E-87A6-050EA244E757}" type="sibTrans" cxnId="{C83462A3-FE74-4400-B7D0-FE507CB73D77}">
      <dgm:prSet/>
      <dgm:spPr/>
      <dgm:t>
        <a:bodyPr/>
        <a:lstStyle/>
        <a:p>
          <a:endParaRPr lang="el-GR"/>
        </a:p>
      </dgm:t>
    </dgm:pt>
    <dgm:pt modelId="{DDE88A7E-5DA1-472F-8C95-81F91B2DC2F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700" dirty="0"/>
            <a:t>Τριγωνομετρία (Β Γυμνασίου, Μαθηματικά)</a:t>
          </a:r>
        </a:p>
      </dgm:t>
    </dgm:pt>
    <dgm:pt modelId="{90D4194A-994A-43B7-A471-3D4DC74CBED0}" type="parTrans" cxnId="{63983EB2-EDF5-47E6-BC47-4125483AE195}">
      <dgm:prSet/>
      <dgm:spPr/>
      <dgm:t>
        <a:bodyPr/>
        <a:lstStyle/>
        <a:p>
          <a:endParaRPr lang="el-GR"/>
        </a:p>
      </dgm:t>
    </dgm:pt>
    <dgm:pt modelId="{3E22CE80-7A87-404D-BBE0-C519DEFCF13C}" type="sibTrans" cxnId="{63983EB2-EDF5-47E6-BC47-4125483AE195}">
      <dgm:prSet/>
      <dgm:spPr/>
      <dgm:t>
        <a:bodyPr/>
        <a:lstStyle/>
        <a:p>
          <a:endParaRPr lang="el-GR"/>
        </a:p>
      </dgm:t>
    </dgm:pt>
    <dgm:pt modelId="{1BB64F3C-6ABA-43DE-A908-C6A946CA6BC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700" dirty="0"/>
            <a:t>Μαγνητικό πεδίο της Γης (Γ Γυμνασίου, Φυσική)</a:t>
          </a:r>
        </a:p>
      </dgm:t>
    </dgm:pt>
    <dgm:pt modelId="{F41F242F-8101-4233-8719-A24C2F64EAA7}" type="parTrans" cxnId="{8ADFBFCE-D48B-4079-90C5-F0EB7F24497B}">
      <dgm:prSet/>
      <dgm:spPr/>
      <dgm:t>
        <a:bodyPr/>
        <a:lstStyle/>
        <a:p>
          <a:endParaRPr lang="el-GR"/>
        </a:p>
      </dgm:t>
    </dgm:pt>
    <dgm:pt modelId="{0A3D959D-32E7-40D8-BF86-9B72872A2634}" type="sibTrans" cxnId="{8ADFBFCE-D48B-4079-90C5-F0EB7F24497B}">
      <dgm:prSet/>
      <dgm:spPr/>
      <dgm:t>
        <a:bodyPr/>
        <a:lstStyle/>
        <a:p>
          <a:endParaRPr lang="el-GR"/>
        </a:p>
      </dgm:t>
    </dgm:pt>
    <dgm:pt modelId="{819FA072-636C-4CDA-8A9F-CEA7D04F9EE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700" dirty="0"/>
            <a:t>Διάθλαση και εφαρμογές (Γ Γυμνασίου, Φυσική)</a:t>
          </a:r>
        </a:p>
      </dgm:t>
    </dgm:pt>
    <dgm:pt modelId="{17984A9D-7814-4CA1-8147-BECD77B40B33}" type="parTrans" cxnId="{DF5D9CE5-B160-4928-BF83-16169D08C88F}">
      <dgm:prSet/>
      <dgm:spPr/>
      <dgm:t>
        <a:bodyPr/>
        <a:lstStyle/>
        <a:p>
          <a:endParaRPr lang="el-GR"/>
        </a:p>
      </dgm:t>
    </dgm:pt>
    <dgm:pt modelId="{D40A6712-D88A-4CDD-A2F5-CCF1651CB8E9}" type="sibTrans" cxnId="{DF5D9CE5-B160-4928-BF83-16169D08C88F}">
      <dgm:prSet/>
      <dgm:spPr/>
      <dgm:t>
        <a:bodyPr/>
        <a:lstStyle/>
        <a:p>
          <a:endParaRPr lang="el-GR"/>
        </a:p>
      </dgm:t>
    </dgm:pt>
    <dgm:pt modelId="{A12016C5-2BFA-47FB-9556-022953B2F31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700" baseline="0" dirty="0"/>
            <a:t>Το φάσμα της Ηλεκτρομαγνητικής ακτινοβολίας (Β Λυκείου, Φυσικής Γενικής παιδείας)</a:t>
          </a:r>
          <a:endParaRPr lang="el-GR" sz="1700" dirty="0"/>
        </a:p>
      </dgm:t>
    </dgm:pt>
    <dgm:pt modelId="{0900523F-0FC4-4019-A5CB-D28C9ADE5DEC}" type="parTrans" cxnId="{CB5926F3-0687-4EA9-8AC9-D4FE16944614}">
      <dgm:prSet/>
      <dgm:spPr/>
      <dgm:t>
        <a:bodyPr/>
        <a:lstStyle/>
        <a:p>
          <a:endParaRPr lang="el-GR"/>
        </a:p>
      </dgm:t>
    </dgm:pt>
    <dgm:pt modelId="{4B77B017-E3BF-471F-8AFD-A8EE5A5EF4A0}" type="sibTrans" cxnId="{CB5926F3-0687-4EA9-8AC9-D4FE16944614}">
      <dgm:prSet/>
      <dgm:spPr/>
      <dgm:t>
        <a:bodyPr/>
        <a:lstStyle/>
        <a:p>
          <a:endParaRPr lang="el-GR"/>
        </a:p>
      </dgm:t>
    </dgm:pt>
    <dgm:pt modelId="{01E333A1-A09A-4836-844B-BC361C7FBE1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700" dirty="0"/>
            <a:t>Το μαγνητικό πεδίο </a:t>
          </a:r>
          <a:r>
            <a:rPr lang="el-GR" sz="1700" baseline="0" dirty="0"/>
            <a:t>(Β Λυκείου, Φυσικής Γενικής παιδείας)</a:t>
          </a:r>
          <a:endParaRPr lang="el-GR" sz="1700" dirty="0"/>
        </a:p>
      </dgm:t>
    </dgm:pt>
    <dgm:pt modelId="{25E63ABC-6992-4F49-B10E-90AFB7472EDA}" type="parTrans" cxnId="{B1EAECE4-B552-4E5D-BAEC-EEE9EB1DFFAE}">
      <dgm:prSet/>
      <dgm:spPr/>
      <dgm:t>
        <a:bodyPr/>
        <a:lstStyle/>
        <a:p>
          <a:endParaRPr lang="el-GR"/>
        </a:p>
      </dgm:t>
    </dgm:pt>
    <dgm:pt modelId="{5F0BFED1-9CF3-4C99-8BC3-A996DAEBD028}" type="sibTrans" cxnId="{B1EAECE4-B552-4E5D-BAEC-EEE9EB1DFFAE}">
      <dgm:prSet/>
      <dgm:spPr/>
      <dgm:t>
        <a:bodyPr/>
        <a:lstStyle/>
        <a:p>
          <a:endParaRPr lang="el-GR"/>
        </a:p>
      </dgm:t>
    </dgm:pt>
    <dgm:pt modelId="{D422E7C6-03C8-4D3F-991C-A72F833B0CB5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700" dirty="0"/>
            <a:t>    …</a:t>
          </a:r>
          <a:endParaRPr lang="el-GR" sz="1700" dirty="0"/>
        </a:p>
      </dgm:t>
    </dgm:pt>
    <dgm:pt modelId="{38A8D9F0-3719-4B74-9783-C69270F3D987}" type="parTrans" cxnId="{D3EC37B9-976E-4401-8A03-50CEE3FC0B19}">
      <dgm:prSet/>
      <dgm:spPr/>
      <dgm:t>
        <a:bodyPr/>
        <a:lstStyle/>
        <a:p>
          <a:endParaRPr lang="el-GR"/>
        </a:p>
      </dgm:t>
    </dgm:pt>
    <dgm:pt modelId="{9E723AA9-AE1C-4898-A686-97EF5CDD2AD6}" type="sibTrans" cxnId="{D3EC37B9-976E-4401-8A03-50CEE3FC0B19}">
      <dgm:prSet/>
      <dgm:spPr/>
      <dgm:t>
        <a:bodyPr/>
        <a:lstStyle/>
        <a:p>
          <a:endParaRPr lang="el-GR"/>
        </a:p>
      </dgm:t>
    </dgm:pt>
    <dgm:pt modelId="{16F30571-99F0-4AC3-9F5C-6E4DFDC7B0B8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700" dirty="0"/>
            <a:t>    …</a:t>
          </a:r>
          <a:endParaRPr lang="el-GR" sz="1700" dirty="0"/>
        </a:p>
      </dgm:t>
    </dgm:pt>
    <dgm:pt modelId="{43ABAD56-4B79-44EB-AE33-99A05589832B}" type="parTrans" cxnId="{1A1706AD-FFA0-4D55-B464-892A2844398B}">
      <dgm:prSet/>
      <dgm:spPr/>
      <dgm:t>
        <a:bodyPr/>
        <a:lstStyle/>
        <a:p>
          <a:endParaRPr lang="el-GR"/>
        </a:p>
      </dgm:t>
    </dgm:pt>
    <dgm:pt modelId="{1C15E098-0206-437F-B088-2D2441CC3904}" type="sibTrans" cxnId="{1A1706AD-FFA0-4D55-B464-892A2844398B}">
      <dgm:prSet/>
      <dgm:spPr/>
      <dgm:t>
        <a:bodyPr/>
        <a:lstStyle/>
        <a:p>
          <a:endParaRPr lang="el-GR"/>
        </a:p>
      </dgm:t>
    </dgm:pt>
    <dgm:pt modelId="{EF250A73-E881-46FE-BB88-1EC9FC89AD94}" type="pres">
      <dgm:prSet presAssocID="{CEDC7796-5DE1-4293-BB4D-2072017E6E66}" presName="linear" presStyleCnt="0">
        <dgm:presLayoutVars>
          <dgm:dir/>
          <dgm:animLvl val="lvl"/>
          <dgm:resizeHandles val="exact"/>
        </dgm:presLayoutVars>
      </dgm:prSet>
      <dgm:spPr/>
    </dgm:pt>
    <dgm:pt modelId="{85F486C8-EF92-4954-8692-3112D91C4E3A}" type="pres">
      <dgm:prSet presAssocID="{500C349C-E503-4C25-92CA-08D721D7B784}" presName="parentLin" presStyleCnt="0"/>
      <dgm:spPr/>
    </dgm:pt>
    <dgm:pt modelId="{22BEF6CA-2D12-4CF6-A8A0-D5C42B92AB9B}" type="pres">
      <dgm:prSet presAssocID="{500C349C-E503-4C25-92CA-08D721D7B784}" presName="parentLeftMargin" presStyleLbl="node1" presStyleIdx="0" presStyleCnt="2"/>
      <dgm:spPr/>
    </dgm:pt>
    <dgm:pt modelId="{B7EA5BA8-20C2-45D6-A2C4-9A28015345C8}" type="pres">
      <dgm:prSet presAssocID="{500C349C-E503-4C25-92CA-08D721D7B7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7D5E24E-E4EA-499C-B929-413E25FEEADF}" type="pres">
      <dgm:prSet presAssocID="{500C349C-E503-4C25-92CA-08D721D7B784}" presName="negativeSpace" presStyleCnt="0"/>
      <dgm:spPr/>
    </dgm:pt>
    <dgm:pt modelId="{206F1972-075C-44E9-A4AA-051FB5DA9395}" type="pres">
      <dgm:prSet presAssocID="{500C349C-E503-4C25-92CA-08D721D7B784}" presName="childText" presStyleLbl="conFgAcc1" presStyleIdx="0" presStyleCnt="2">
        <dgm:presLayoutVars>
          <dgm:bulletEnabled val="1"/>
        </dgm:presLayoutVars>
      </dgm:prSet>
      <dgm:spPr/>
    </dgm:pt>
    <dgm:pt modelId="{A31AA1D9-3C70-4FD9-B328-49DB5AC4AD95}" type="pres">
      <dgm:prSet presAssocID="{AB5B9FA5-9F8B-4B4F-B48C-72D4C14354DC}" presName="spaceBetweenRectangles" presStyleCnt="0"/>
      <dgm:spPr/>
    </dgm:pt>
    <dgm:pt modelId="{0403ACFA-783C-4786-987F-FF5946CA6DA6}" type="pres">
      <dgm:prSet presAssocID="{C098AE43-9F46-408A-BC9B-DE1C8DA946F0}" presName="parentLin" presStyleCnt="0"/>
      <dgm:spPr/>
    </dgm:pt>
    <dgm:pt modelId="{1AAD94CC-89AF-466D-8F6A-603F737EF196}" type="pres">
      <dgm:prSet presAssocID="{C098AE43-9F46-408A-BC9B-DE1C8DA946F0}" presName="parentLeftMargin" presStyleLbl="node1" presStyleIdx="0" presStyleCnt="2"/>
      <dgm:spPr/>
    </dgm:pt>
    <dgm:pt modelId="{ADCCDEA5-1C5D-4601-9C29-6A0D55C4FE29}" type="pres">
      <dgm:prSet presAssocID="{C098AE43-9F46-408A-BC9B-DE1C8DA946F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095BABB-9F66-4FD3-8BAE-CA087DB8A0BA}" type="pres">
      <dgm:prSet presAssocID="{C098AE43-9F46-408A-BC9B-DE1C8DA946F0}" presName="negativeSpace" presStyleCnt="0"/>
      <dgm:spPr/>
    </dgm:pt>
    <dgm:pt modelId="{28D9976B-F15F-4B9C-A6E7-F46C46CC8E32}" type="pres">
      <dgm:prSet presAssocID="{C098AE43-9F46-408A-BC9B-DE1C8DA946F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9AB0E07-7708-4FCC-BEDD-A5E784090147}" srcId="{CEDC7796-5DE1-4293-BB4D-2072017E6E66}" destId="{C098AE43-9F46-408A-BC9B-DE1C8DA946F0}" srcOrd="1" destOrd="0" parTransId="{B7E9CC7F-3F9D-41BF-A542-8CBFF0B79898}" sibTransId="{1C34C63D-54B2-410F-A31F-574A8811A138}"/>
    <dgm:cxn modelId="{11544A0E-45F4-449B-BB95-816184FD5A39}" type="presOf" srcId="{3B5BB45D-609A-4705-81EB-86F6A13B7988}" destId="{206F1972-075C-44E9-A4AA-051FB5DA9395}" srcOrd="0" destOrd="0" presId="urn:microsoft.com/office/officeart/2005/8/layout/list1"/>
    <dgm:cxn modelId="{C581230F-E286-4CC7-853F-1C8326392B01}" type="presOf" srcId="{819FA072-636C-4CDA-8A9F-CEA7D04F9EE4}" destId="{206F1972-075C-44E9-A4AA-051FB5DA9395}" srcOrd="0" destOrd="5" presId="urn:microsoft.com/office/officeart/2005/8/layout/list1"/>
    <dgm:cxn modelId="{2A5AE31A-814E-4E35-A9A0-3014BCF4DD64}" type="presOf" srcId="{DDE88A7E-5DA1-472F-8C95-81F91B2DC2FE}" destId="{206F1972-075C-44E9-A4AA-051FB5DA9395}" srcOrd="0" destOrd="3" presId="urn:microsoft.com/office/officeart/2005/8/layout/list1"/>
    <dgm:cxn modelId="{B8C4E91D-8983-4DC1-B981-D05F611A5419}" type="presOf" srcId="{500C349C-E503-4C25-92CA-08D721D7B784}" destId="{B7EA5BA8-20C2-45D6-A2C4-9A28015345C8}" srcOrd="1" destOrd="0" presId="urn:microsoft.com/office/officeart/2005/8/layout/list1"/>
    <dgm:cxn modelId="{540BF61D-1F3F-4683-8427-DE47ADDD43C6}" type="presOf" srcId="{1BB64F3C-6ABA-43DE-A908-C6A946CA6BC8}" destId="{206F1972-075C-44E9-A4AA-051FB5DA9395}" srcOrd="0" destOrd="4" presId="urn:microsoft.com/office/officeart/2005/8/layout/list1"/>
    <dgm:cxn modelId="{E90A4D37-FD6E-4F28-B9F6-2369EC5301CC}" srcId="{C098AE43-9F46-408A-BC9B-DE1C8DA946F0}" destId="{F025BE98-F274-4CF9-A757-4F5333C89149}" srcOrd="0" destOrd="0" parTransId="{5705B81C-BB30-4ADC-B1DD-9D60F3199CD7}" sibTransId="{34254A9E-23D5-4C04-86C0-9E6EC31ABB88}"/>
    <dgm:cxn modelId="{EC688A3A-3580-4652-B66D-F6966D704007}" type="presOf" srcId="{A12016C5-2BFA-47FB-9556-022953B2F31D}" destId="{28D9976B-F15F-4B9C-A6E7-F46C46CC8E32}" srcOrd="0" destOrd="1" presId="urn:microsoft.com/office/officeart/2005/8/layout/list1"/>
    <dgm:cxn modelId="{C1B2DD41-838F-41EC-B763-C298F8A21FAB}" srcId="{CEDC7796-5DE1-4293-BB4D-2072017E6E66}" destId="{500C349C-E503-4C25-92CA-08D721D7B784}" srcOrd="0" destOrd="0" parTransId="{BAB4014A-A28E-450A-9058-EEFED719E0FA}" sibTransId="{AB5B9FA5-9F8B-4B4F-B48C-72D4C14354DC}"/>
    <dgm:cxn modelId="{D0B71D44-2FC0-4B2F-82AF-B48A611729BC}" type="presOf" srcId="{C098AE43-9F46-408A-BC9B-DE1C8DA946F0}" destId="{1AAD94CC-89AF-466D-8F6A-603F737EF196}" srcOrd="0" destOrd="0" presId="urn:microsoft.com/office/officeart/2005/8/layout/list1"/>
    <dgm:cxn modelId="{BD202065-7C47-4C64-8002-1051C4425185}" type="presOf" srcId="{01E333A1-A09A-4836-844B-BC361C7FBE10}" destId="{28D9976B-F15F-4B9C-A6E7-F46C46CC8E32}" srcOrd="0" destOrd="2" presId="urn:microsoft.com/office/officeart/2005/8/layout/list1"/>
    <dgm:cxn modelId="{FB576D52-C968-46CA-99AC-E8E4EF618C2A}" type="presOf" srcId="{C098AE43-9F46-408A-BC9B-DE1C8DA946F0}" destId="{ADCCDEA5-1C5D-4601-9C29-6A0D55C4FE29}" srcOrd="1" destOrd="0" presId="urn:microsoft.com/office/officeart/2005/8/layout/list1"/>
    <dgm:cxn modelId="{C2D26C56-F8A2-4624-BD9D-BA7DC888401D}" type="presOf" srcId="{CEDC7796-5DE1-4293-BB4D-2072017E6E66}" destId="{EF250A73-E881-46FE-BB88-1EC9FC89AD94}" srcOrd="0" destOrd="0" presId="urn:microsoft.com/office/officeart/2005/8/layout/list1"/>
    <dgm:cxn modelId="{38EE8F57-7253-4BAA-B3A1-4ECD1AEC9A33}" type="presOf" srcId="{D422E7C6-03C8-4D3F-991C-A72F833B0CB5}" destId="{206F1972-075C-44E9-A4AA-051FB5DA9395}" srcOrd="0" destOrd="6" presId="urn:microsoft.com/office/officeart/2005/8/layout/list1"/>
    <dgm:cxn modelId="{C83462A3-FE74-4400-B7D0-FE507CB73D77}" srcId="{500C349C-E503-4C25-92CA-08D721D7B784}" destId="{31989E90-EDAF-4B97-B8F5-656DE77C769B}" srcOrd="2" destOrd="0" parTransId="{35809617-F5D9-4687-B6D5-06D257B066C2}" sibTransId="{801799DC-1F9F-4C0E-87A6-050EA244E757}"/>
    <dgm:cxn modelId="{1A1706AD-FFA0-4D55-B464-892A2844398B}" srcId="{C098AE43-9F46-408A-BC9B-DE1C8DA946F0}" destId="{16F30571-99F0-4AC3-9F5C-6E4DFDC7B0B8}" srcOrd="3" destOrd="0" parTransId="{43ABAD56-4B79-44EB-AE33-99A05589832B}" sibTransId="{1C15E098-0206-437F-B088-2D2441CC3904}"/>
    <dgm:cxn modelId="{63983EB2-EDF5-47E6-BC47-4125483AE195}" srcId="{500C349C-E503-4C25-92CA-08D721D7B784}" destId="{DDE88A7E-5DA1-472F-8C95-81F91B2DC2FE}" srcOrd="3" destOrd="0" parTransId="{90D4194A-994A-43B7-A471-3D4DC74CBED0}" sibTransId="{3E22CE80-7A87-404D-BBE0-C519DEFCF13C}"/>
    <dgm:cxn modelId="{D3EC37B9-976E-4401-8A03-50CEE3FC0B19}" srcId="{500C349C-E503-4C25-92CA-08D721D7B784}" destId="{D422E7C6-03C8-4D3F-991C-A72F833B0CB5}" srcOrd="6" destOrd="0" parTransId="{38A8D9F0-3719-4B74-9783-C69270F3D987}" sibTransId="{9E723AA9-AE1C-4898-A686-97EF5CDD2AD6}"/>
    <dgm:cxn modelId="{81DB7CC2-4B18-41BC-96FD-12D56EFA5433}" srcId="{500C349C-E503-4C25-92CA-08D721D7B784}" destId="{D272DD8D-4BAC-441F-8BB6-837BAFF5831A}" srcOrd="1" destOrd="0" parTransId="{04ACFB12-A99B-4346-806A-ED8E7E557C2E}" sibTransId="{0B3FE3C1-94DC-481C-A44A-975E1C60BDB2}"/>
    <dgm:cxn modelId="{2CD664C5-9312-488A-A1F8-7D2C7545D183}" type="presOf" srcId="{F025BE98-F274-4CF9-A757-4F5333C89149}" destId="{28D9976B-F15F-4B9C-A6E7-F46C46CC8E32}" srcOrd="0" destOrd="0" presId="urn:microsoft.com/office/officeart/2005/8/layout/list1"/>
    <dgm:cxn modelId="{C80722CB-FFF2-40E5-925F-383FD06F8C0C}" srcId="{500C349C-E503-4C25-92CA-08D721D7B784}" destId="{3B5BB45D-609A-4705-81EB-86F6A13B7988}" srcOrd="0" destOrd="0" parTransId="{B783BE72-1082-4DC9-B90C-5E2BB97160F1}" sibTransId="{AFF79259-7901-4601-BCD8-5D69465BE6D5}"/>
    <dgm:cxn modelId="{8ADFBFCE-D48B-4079-90C5-F0EB7F24497B}" srcId="{500C349C-E503-4C25-92CA-08D721D7B784}" destId="{1BB64F3C-6ABA-43DE-A908-C6A946CA6BC8}" srcOrd="4" destOrd="0" parTransId="{F41F242F-8101-4233-8719-A24C2F64EAA7}" sibTransId="{0A3D959D-32E7-40D8-BF86-9B72872A2634}"/>
    <dgm:cxn modelId="{AB5C17D3-4B5E-41B0-82CA-AD51C9286510}" type="presOf" srcId="{500C349C-E503-4C25-92CA-08D721D7B784}" destId="{22BEF6CA-2D12-4CF6-A8A0-D5C42B92AB9B}" srcOrd="0" destOrd="0" presId="urn:microsoft.com/office/officeart/2005/8/layout/list1"/>
    <dgm:cxn modelId="{7DD6A8D3-174B-457E-95BE-359088510AB5}" type="presOf" srcId="{16F30571-99F0-4AC3-9F5C-6E4DFDC7B0B8}" destId="{28D9976B-F15F-4B9C-A6E7-F46C46CC8E32}" srcOrd="0" destOrd="3" presId="urn:microsoft.com/office/officeart/2005/8/layout/list1"/>
    <dgm:cxn modelId="{B1EAECE4-B552-4E5D-BAEC-EEE9EB1DFFAE}" srcId="{C098AE43-9F46-408A-BC9B-DE1C8DA946F0}" destId="{01E333A1-A09A-4836-844B-BC361C7FBE10}" srcOrd="2" destOrd="0" parTransId="{25E63ABC-6992-4F49-B10E-90AFB7472EDA}" sibTransId="{5F0BFED1-9CF3-4C99-8BC3-A996DAEBD028}"/>
    <dgm:cxn modelId="{DF5D9CE5-B160-4928-BF83-16169D08C88F}" srcId="{500C349C-E503-4C25-92CA-08D721D7B784}" destId="{819FA072-636C-4CDA-8A9F-CEA7D04F9EE4}" srcOrd="5" destOrd="0" parTransId="{17984A9D-7814-4CA1-8147-BECD77B40B33}" sibTransId="{D40A6712-D88A-4CDD-A2F5-CCF1651CB8E9}"/>
    <dgm:cxn modelId="{5EB874EF-C2E4-4344-A156-B77E4A181B5B}" type="presOf" srcId="{D272DD8D-4BAC-441F-8BB6-837BAFF5831A}" destId="{206F1972-075C-44E9-A4AA-051FB5DA9395}" srcOrd="0" destOrd="1" presId="urn:microsoft.com/office/officeart/2005/8/layout/list1"/>
    <dgm:cxn modelId="{AA9C3EF2-4513-4AC6-978F-031862A1512E}" type="presOf" srcId="{31989E90-EDAF-4B97-B8F5-656DE77C769B}" destId="{206F1972-075C-44E9-A4AA-051FB5DA9395}" srcOrd="0" destOrd="2" presId="urn:microsoft.com/office/officeart/2005/8/layout/list1"/>
    <dgm:cxn modelId="{CB5926F3-0687-4EA9-8AC9-D4FE16944614}" srcId="{C098AE43-9F46-408A-BC9B-DE1C8DA946F0}" destId="{A12016C5-2BFA-47FB-9556-022953B2F31D}" srcOrd="1" destOrd="0" parTransId="{0900523F-0FC4-4019-A5CB-D28C9ADE5DEC}" sibTransId="{4B77B017-E3BF-471F-8AFD-A8EE5A5EF4A0}"/>
    <dgm:cxn modelId="{A4DB6D11-DCCF-4EE7-8D20-4AC66D8E3821}" type="presParOf" srcId="{EF250A73-E881-46FE-BB88-1EC9FC89AD94}" destId="{85F486C8-EF92-4954-8692-3112D91C4E3A}" srcOrd="0" destOrd="0" presId="urn:microsoft.com/office/officeart/2005/8/layout/list1"/>
    <dgm:cxn modelId="{B5F61C2A-C90B-4D6E-8E59-7874081768E1}" type="presParOf" srcId="{85F486C8-EF92-4954-8692-3112D91C4E3A}" destId="{22BEF6CA-2D12-4CF6-A8A0-D5C42B92AB9B}" srcOrd="0" destOrd="0" presId="urn:microsoft.com/office/officeart/2005/8/layout/list1"/>
    <dgm:cxn modelId="{1442E7E0-8A44-4790-970A-C8B25CD09484}" type="presParOf" srcId="{85F486C8-EF92-4954-8692-3112D91C4E3A}" destId="{B7EA5BA8-20C2-45D6-A2C4-9A28015345C8}" srcOrd="1" destOrd="0" presId="urn:microsoft.com/office/officeart/2005/8/layout/list1"/>
    <dgm:cxn modelId="{FFC3E089-A392-4829-8C63-23B3DEAC6B7E}" type="presParOf" srcId="{EF250A73-E881-46FE-BB88-1EC9FC89AD94}" destId="{47D5E24E-E4EA-499C-B929-413E25FEEADF}" srcOrd="1" destOrd="0" presId="urn:microsoft.com/office/officeart/2005/8/layout/list1"/>
    <dgm:cxn modelId="{1E71D6B5-2F53-4AEE-8113-D07341371027}" type="presParOf" srcId="{EF250A73-E881-46FE-BB88-1EC9FC89AD94}" destId="{206F1972-075C-44E9-A4AA-051FB5DA9395}" srcOrd="2" destOrd="0" presId="urn:microsoft.com/office/officeart/2005/8/layout/list1"/>
    <dgm:cxn modelId="{BE6F8F1E-4314-455A-B83D-FF48C829B0EF}" type="presParOf" srcId="{EF250A73-E881-46FE-BB88-1EC9FC89AD94}" destId="{A31AA1D9-3C70-4FD9-B328-49DB5AC4AD95}" srcOrd="3" destOrd="0" presId="urn:microsoft.com/office/officeart/2005/8/layout/list1"/>
    <dgm:cxn modelId="{6B8E2EE6-262F-4B9B-8856-32ABD9B61145}" type="presParOf" srcId="{EF250A73-E881-46FE-BB88-1EC9FC89AD94}" destId="{0403ACFA-783C-4786-987F-FF5946CA6DA6}" srcOrd="4" destOrd="0" presId="urn:microsoft.com/office/officeart/2005/8/layout/list1"/>
    <dgm:cxn modelId="{80A7A25A-34B2-4FD5-A57D-CC910EC8397C}" type="presParOf" srcId="{0403ACFA-783C-4786-987F-FF5946CA6DA6}" destId="{1AAD94CC-89AF-466D-8F6A-603F737EF196}" srcOrd="0" destOrd="0" presId="urn:microsoft.com/office/officeart/2005/8/layout/list1"/>
    <dgm:cxn modelId="{BE7732A5-D819-4C2D-A46E-B6B3E97C53C4}" type="presParOf" srcId="{0403ACFA-783C-4786-987F-FF5946CA6DA6}" destId="{ADCCDEA5-1C5D-4601-9C29-6A0D55C4FE29}" srcOrd="1" destOrd="0" presId="urn:microsoft.com/office/officeart/2005/8/layout/list1"/>
    <dgm:cxn modelId="{8087E63B-CDB3-4FAA-8A02-E15A9CC03DBE}" type="presParOf" srcId="{EF250A73-E881-46FE-BB88-1EC9FC89AD94}" destId="{0095BABB-9F66-4FD3-8BAE-CA087DB8A0BA}" srcOrd="5" destOrd="0" presId="urn:microsoft.com/office/officeart/2005/8/layout/list1"/>
    <dgm:cxn modelId="{F4032585-ED83-4D99-9BF2-7B29730D3DD7}" type="presParOf" srcId="{EF250A73-E881-46FE-BB88-1EC9FC89AD94}" destId="{28D9976B-F15F-4B9C-A6E7-F46C46CC8E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81C5D1-D16E-4CFA-A0E2-89FECD48F05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FDEB0E0-7B39-4AD9-80B1-6D27AC42B894}">
      <dgm:prSet/>
      <dgm:spPr/>
      <dgm:t>
        <a:bodyPr/>
        <a:lstStyle/>
        <a:p>
          <a:r>
            <a:rPr lang="el-GR"/>
            <a:t>Η φωτογραφία χωρίζεται σε μέρη.</a:t>
          </a:r>
          <a:endParaRPr lang="en-US"/>
        </a:p>
      </dgm:t>
    </dgm:pt>
    <dgm:pt modelId="{28C8E537-1A5B-4AAF-B4F5-A34716AF8F71}" type="parTrans" cxnId="{D44DE8C8-1E0F-4A74-8523-6DEEB3387CCF}">
      <dgm:prSet/>
      <dgm:spPr/>
      <dgm:t>
        <a:bodyPr/>
        <a:lstStyle/>
        <a:p>
          <a:endParaRPr lang="en-US"/>
        </a:p>
      </dgm:t>
    </dgm:pt>
    <dgm:pt modelId="{11D7B378-C428-4955-B43C-96ECB924EE2C}" type="sibTrans" cxnId="{D44DE8C8-1E0F-4A74-8523-6DEEB3387CCF}">
      <dgm:prSet/>
      <dgm:spPr/>
      <dgm:t>
        <a:bodyPr/>
        <a:lstStyle/>
        <a:p>
          <a:endParaRPr lang="en-US"/>
        </a:p>
      </dgm:t>
    </dgm:pt>
    <dgm:pt modelId="{FB4EE5ED-42AF-4AE6-9BAD-E1D0B42D80EF}">
      <dgm:prSet/>
      <dgm:spPr/>
      <dgm:t>
        <a:bodyPr/>
        <a:lstStyle/>
        <a:p>
          <a:r>
            <a:rPr lang="el-GR"/>
            <a:t>Εκτύπωση των μερών (το κάθε κομμάτι αντιστοιχεί σε μία κόλλα Α4) της φωτογραφίας σε όσο το δυνατόν καλύτερη ανάλυση.</a:t>
          </a:r>
          <a:endParaRPr lang="en-US"/>
        </a:p>
      </dgm:t>
    </dgm:pt>
    <dgm:pt modelId="{08066D9E-EB24-463F-A9A6-17A1D2270772}" type="parTrans" cxnId="{E4B0A381-06EE-432D-B923-79F4C9341EED}">
      <dgm:prSet/>
      <dgm:spPr/>
      <dgm:t>
        <a:bodyPr/>
        <a:lstStyle/>
        <a:p>
          <a:endParaRPr lang="en-US"/>
        </a:p>
      </dgm:t>
    </dgm:pt>
    <dgm:pt modelId="{6ABD8BE6-8DBC-4E9B-BD0F-37CA3CDE7B89}" type="sibTrans" cxnId="{E4B0A381-06EE-432D-B923-79F4C9341EED}">
      <dgm:prSet/>
      <dgm:spPr/>
      <dgm:t>
        <a:bodyPr/>
        <a:lstStyle/>
        <a:p>
          <a:endParaRPr lang="en-US"/>
        </a:p>
      </dgm:t>
    </dgm:pt>
    <dgm:pt modelId="{42A7A09F-3487-4918-9048-F1C5C9D201D0}">
      <dgm:prSet/>
      <dgm:spPr/>
      <dgm:t>
        <a:bodyPr/>
        <a:lstStyle/>
        <a:p>
          <a:r>
            <a:rPr lang="el-GR"/>
            <a:t>Κάθε μαθητής παίρνει ένα κομμάτι (αν χρειάζεται οι κόλλες Α4 κόβονται στα δύο)</a:t>
          </a:r>
          <a:endParaRPr lang="en-US"/>
        </a:p>
      </dgm:t>
    </dgm:pt>
    <dgm:pt modelId="{61FA591E-5692-44DE-8E37-3E20DBE3CFD5}" type="parTrans" cxnId="{A4A7D02B-7068-40AA-A729-D7F5894FE5EE}">
      <dgm:prSet/>
      <dgm:spPr/>
      <dgm:t>
        <a:bodyPr/>
        <a:lstStyle/>
        <a:p>
          <a:endParaRPr lang="en-US"/>
        </a:p>
      </dgm:t>
    </dgm:pt>
    <dgm:pt modelId="{FD3783C5-06A7-4FF8-8EBB-C3E3E3CB9AEE}" type="sibTrans" cxnId="{A4A7D02B-7068-40AA-A729-D7F5894FE5EE}">
      <dgm:prSet/>
      <dgm:spPr/>
      <dgm:t>
        <a:bodyPr/>
        <a:lstStyle/>
        <a:p>
          <a:endParaRPr lang="en-US"/>
        </a:p>
      </dgm:t>
    </dgm:pt>
    <dgm:pt modelId="{2024C8A1-C91C-4CEE-B0BC-F199B446372D}">
      <dgm:prSet/>
      <dgm:spPr/>
      <dgm:t>
        <a:bodyPr/>
        <a:lstStyle/>
        <a:p>
          <a:r>
            <a:rPr lang="el-GR"/>
            <a:t>Ζωγραφίζουν με όσο το δυνατόν καλύτερη ακρίβεια το κομμάτι της Σελήνης που έχουν.</a:t>
          </a:r>
          <a:endParaRPr lang="en-US"/>
        </a:p>
      </dgm:t>
    </dgm:pt>
    <dgm:pt modelId="{EF68147A-04A2-4CC5-8D2A-FF29B5FD63FD}" type="parTrans" cxnId="{2F46AD9D-2E39-4C37-868A-7978A57E9B19}">
      <dgm:prSet/>
      <dgm:spPr/>
      <dgm:t>
        <a:bodyPr/>
        <a:lstStyle/>
        <a:p>
          <a:endParaRPr lang="en-US"/>
        </a:p>
      </dgm:t>
    </dgm:pt>
    <dgm:pt modelId="{67C50817-07F2-4E7F-88AE-D8E57265AB4C}" type="sibTrans" cxnId="{2F46AD9D-2E39-4C37-868A-7978A57E9B19}">
      <dgm:prSet/>
      <dgm:spPr/>
      <dgm:t>
        <a:bodyPr/>
        <a:lstStyle/>
        <a:p>
          <a:endParaRPr lang="en-US"/>
        </a:p>
      </dgm:t>
    </dgm:pt>
    <dgm:pt modelId="{29DA7B39-E41D-49D2-8CDF-B0A5D86CDB1C}">
      <dgm:prSet/>
      <dgm:spPr/>
      <dgm:t>
        <a:bodyPr/>
        <a:lstStyle/>
        <a:p>
          <a:r>
            <a:rPr lang="el-GR"/>
            <a:t>Συνθέτουν τις φωτογραφίες και ζωγραφιές σαν παζλ καταλήγοντας σε έναν δικό τους χάρτη της Σελήνης.</a:t>
          </a:r>
          <a:endParaRPr lang="en-US"/>
        </a:p>
      </dgm:t>
    </dgm:pt>
    <dgm:pt modelId="{E626671E-3793-4DCC-A2A2-1E707D77BDC0}" type="parTrans" cxnId="{6B84A15E-9B0E-4898-AC08-58F587CDA258}">
      <dgm:prSet/>
      <dgm:spPr/>
      <dgm:t>
        <a:bodyPr/>
        <a:lstStyle/>
        <a:p>
          <a:endParaRPr lang="en-US"/>
        </a:p>
      </dgm:t>
    </dgm:pt>
    <dgm:pt modelId="{1A53109A-D0A0-4F7A-910E-7460D31852BA}" type="sibTrans" cxnId="{6B84A15E-9B0E-4898-AC08-58F587CDA258}">
      <dgm:prSet/>
      <dgm:spPr/>
      <dgm:t>
        <a:bodyPr/>
        <a:lstStyle/>
        <a:p>
          <a:endParaRPr lang="en-US"/>
        </a:p>
      </dgm:t>
    </dgm:pt>
    <dgm:pt modelId="{FAA6B277-11A2-49E2-8EEE-0792E9024F5A}">
      <dgm:prSet/>
      <dgm:spPr/>
      <dgm:t>
        <a:bodyPr/>
        <a:lstStyle/>
        <a:p>
          <a:r>
            <a:rPr lang="el-GR"/>
            <a:t>Συζητούν για τα στοιχεία του ανάγλυφου που παρατηρούν στην επιφάνειά της Σελήνης.</a:t>
          </a:r>
          <a:endParaRPr lang="en-US"/>
        </a:p>
      </dgm:t>
    </dgm:pt>
    <dgm:pt modelId="{FAB93F91-DA5A-4DA1-82A0-C43B5C9D7FCC}" type="parTrans" cxnId="{406EB9DB-3530-4062-9DE3-ECA40872D5B8}">
      <dgm:prSet/>
      <dgm:spPr/>
      <dgm:t>
        <a:bodyPr/>
        <a:lstStyle/>
        <a:p>
          <a:endParaRPr lang="en-US"/>
        </a:p>
      </dgm:t>
    </dgm:pt>
    <dgm:pt modelId="{4DB07629-36A7-46A4-B5BF-DAE291E4D8B0}" type="sibTrans" cxnId="{406EB9DB-3530-4062-9DE3-ECA40872D5B8}">
      <dgm:prSet/>
      <dgm:spPr/>
      <dgm:t>
        <a:bodyPr/>
        <a:lstStyle/>
        <a:p>
          <a:endParaRPr lang="en-US"/>
        </a:p>
      </dgm:t>
    </dgm:pt>
    <dgm:pt modelId="{0F2589E7-FAD8-4FFF-97BB-8150C087DEF3}">
      <dgm:prSet/>
      <dgm:spPr/>
      <dgm:t>
        <a:bodyPr/>
        <a:lstStyle/>
        <a:p>
          <a:r>
            <a:rPr lang="el-GR" dirty="0"/>
            <a:t>Βλέπουν φωτογραφίες από αντίστοιχα χαρακτηριστικά στην επιφάνεια της Γης και συζητούν γιατί στη Γη δεν έχουμε τόσους κρατήρες.</a:t>
          </a:r>
          <a:endParaRPr lang="en-US" dirty="0"/>
        </a:p>
      </dgm:t>
    </dgm:pt>
    <dgm:pt modelId="{0D1E4361-2A79-4537-A15B-F70857AD2A27}" type="parTrans" cxnId="{9BE7A22B-0FAC-4317-9B41-09C1B0B3847F}">
      <dgm:prSet/>
      <dgm:spPr/>
      <dgm:t>
        <a:bodyPr/>
        <a:lstStyle/>
        <a:p>
          <a:endParaRPr lang="en-US"/>
        </a:p>
      </dgm:t>
    </dgm:pt>
    <dgm:pt modelId="{962DB4CF-40E3-44EE-963E-3B00A8D6BF51}" type="sibTrans" cxnId="{9BE7A22B-0FAC-4317-9B41-09C1B0B3847F}">
      <dgm:prSet/>
      <dgm:spPr/>
      <dgm:t>
        <a:bodyPr/>
        <a:lstStyle/>
        <a:p>
          <a:endParaRPr lang="en-US"/>
        </a:p>
      </dgm:t>
    </dgm:pt>
    <dgm:pt modelId="{D5BF1FD8-AEED-41AE-B576-99EB4CC9F514}">
      <dgm:prSet/>
      <dgm:spPr/>
      <dgm:t>
        <a:bodyPr/>
        <a:lstStyle/>
        <a:p>
          <a:r>
            <a:rPr lang="el-GR"/>
            <a:t>Υπολογίζουν τη κλίμακα του χάρτη που δημιούργησαν μέσω της διαμέτρου της Σελήνης.</a:t>
          </a:r>
          <a:endParaRPr lang="en-US"/>
        </a:p>
      </dgm:t>
    </dgm:pt>
    <dgm:pt modelId="{900E9BAA-8632-4F69-A547-BE511E422C0C}" type="parTrans" cxnId="{C06EB65C-373D-43F6-99B3-47B254E47C0E}">
      <dgm:prSet/>
      <dgm:spPr/>
      <dgm:t>
        <a:bodyPr/>
        <a:lstStyle/>
        <a:p>
          <a:endParaRPr lang="en-US"/>
        </a:p>
      </dgm:t>
    </dgm:pt>
    <dgm:pt modelId="{1315E87B-1D28-44BD-A980-A21896CDA92D}" type="sibTrans" cxnId="{C06EB65C-373D-43F6-99B3-47B254E47C0E}">
      <dgm:prSet/>
      <dgm:spPr/>
      <dgm:t>
        <a:bodyPr/>
        <a:lstStyle/>
        <a:p>
          <a:endParaRPr lang="en-US"/>
        </a:p>
      </dgm:t>
    </dgm:pt>
    <dgm:pt modelId="{10422218-B018-4D68-B53F-457326C8139E}">
      <dgm:prSet/>
      <dgm:spPr/>
      <dgm:t>
        <a:bodyPr/>
        <a:lstStyle/>
        <a:p>
          <a:r>
            <a:rPr lang="el-GR"/>
            <a:t>Υπολογίζουν τη διάμετρο ενός κρατήρα μέσω της κλίμακας.</a:t>
          </a:r>
          <a:endParaRPr lang="en-US"/>
        </a:p>
      </dgm:t>
    </dgm:pt>
    <dgm:pt modelId="{E74DE8EE-124F-4ACD-B8F6-56C0B9828A21}" type="parTrans" cxnId="{BD0AEBDE-74E7-4D02-9BCC-B779C70CD08D}">
      <dgm:prSet/>
      <dgm:spPr/>
      <dgm:t>
        <a:bodyPr/>
        <a:lstStyle/>
        <a:p>
          <a:endParaRPr lang="en-US"/>
        </a:p>
      </dgm:t>
    </dgm:pt>
    <dgm:pt modelId="{5365B703-E8A5-4568-A07B-81EDAF314A27}" type="sibTrans" cxnId="{BD0AEBDE-74E7-4D02-9BCC-B779C70CD08D}">
      <dgm:prSet/>
      <dgm:spPr/>
      <dgm:t>
        <a:bodyPr/>
        <a:lstStyle/>
        <a:p>
          <a:endParaRPr lang="en-US"/>
        </a:p>
      </dgm:t>
    </dgm:pt>
    <dgm:pt modelId="{E2886D18-AC73-4653-90AC-49A751F93D00}">
      <dgm:prSet/>
      <dgm:spPr/>
      <dgm:t>
        <a:bodyPr/>
        <a:lstStyle/>
        <a:p>
          <a:r>
            <a:rPr lang="el-GR"/>
            <a:t>Τοποθετούν σύμβολα και δημιουργούν υπόμνημα στον χάρτη τους.</a:t>
          </a:r>
          <a:endParaRPr lang="en-US"/>
        </a:p>
      </dgm:t>
    </dgm:pt>
    <dgm:pt modelId="{824DC77F-63C0-40CC-A95E-AC3E3D3EB350}" type="parTrans" cxnId="{BE4CF09E-760E-4803-AD8F-7C4E0F6F17B3}">
      <dgm:prSet/>
      <dgm:spPr/>
      <dgm:t>
        <a:bodyPr/>
        <a:lstStyle/>
        <a:p>
          <a:endParaRPr lang="en-US"/>
        </a:p>
      </dgm:t>
    </dgm:pt>
    <dgm:pt modelId="{BC11D6C5-1CDB-4E1A-99CD-B76FB774266B}" type="sibTrans" cxnId="{BE4CF09E-760E-4803-AD8F-7C4E0F6F17B3}">
      <dgm:prSet/>
      <dgm:spPr/>
      <dgm:t>
        <a:bodyPr/>
        <a:lstStyle/>
        <a:p>
          <a:endParaRPr lang="en-US"/>
        </a:p>
      </dgm:t>
    </dgm:pt>
    <dgm:pt modelId="{5EAEB1A8-67ED-4301-A00F-748FFEE42249}" type="pres">
      <dgm:prSet presAssocID="{1481C5D1-D16E-4CFA-A0E2-89FECD48F057}" presName="Name0" presStyleCnt="0">
        <dgm:presLayoutVars>
          <dgm:dir/>
          <dgm:resizeHandles val="exact"/>
        </dgm:presLayoutVars>
      </dgm:prSet>
      <dgm:spPr/>
    </dgm:pt>
    <dgm:pt modelId="{123406CB-F180-4519-85AE-6718E82C847F}" type="pres">
      <dgm:prSet presAssocID="{BFDEB0E0-7B39-4AD9-80B1-6D27AC42B894}" presName="node" presStyleLbl="node1" presStyleIdx="0" presStyleCnt="10">
        <dgm:presLayoutVars>
          <dgm:bulletEnabled val="1"/>
        </dgm:presLayoutVars>
      </dgm:prSet>
      <dgm:spPr/>
    </dgm:pt>
    <dgm:pt modelId="{811E5915-4F38-4AE3-B88F-9B3FD6B47551}" type="pres">
      <dgm:prSet presAssocID="{11D7B378-C428-4955-B43C-96ECB924EE2C}" presName="sibTrans" presStyleLbl="sibTrans1D1" presStyleIdx="0" presStyleCnt="9"/>
      <dgm:spPr/>
    </dgm:pt>
    <dgm:pt modelId="{26537C71-118C-4489-8A1C-AD809CF49DC0}" type="pres">
      <dgm:prSet presAssocID="{11D7B378-C428-4955-B43C-96ECB924EE2C}" presName="connectorText" presStyleLbl="sibTrans1D1" presStyleIdx="0" presStyleCnt="9"/>
      <dgm:spPr/>
    </dgm:pt>
    <dgm:pt modelId="{1679B4B9-2FAF-4114-A3A9-024453178BE1}" type="pres">
      <dgm:prSet presAssocID="{FB4EE5ED-42AF-4AE6-9BAD-E1D0B42D80EF}" presName="node" presStyleLbl="node1" presStyleIdx="1" presStyleCnt="10">
        <dgm:presLayoutVars>
          <dgm:bulletEnabled val="1"/>
        </dgm:presLayoutVars>
      </dgm:prSet>
      <dgm:spPr/>
    </dgm:pt>
    <dgm:pt modelId="{966FB1BB-A44F-4EDC-88C1-9A415A823956}" type="pres">
      <dgm:prSet presAssocID="{6ABD8BE6-8DBC-4E9B-BD0F-37CA3CDE7B89}" presName="sibTrans" presStyleLbl="sibTrans1D1" presStyleIdx="1" presStyleCnt="9"/>
      <dgm:spPr/>
    </dgm:pt>
    <dgm:pt modelId="{FAC4E6B2-9E70-4F96-A395-63B91582D6F4}" type="pres">
      <dgm:prSet presAssocID="{6ABD8BE6-8DBC-4E9B-BD0F-37CA3CDE7B89}" presName="connectorText" presStyleLbl="sibTrans1D1" presStyleIdx="1" presStyleCnt="9"/>
      <dgm:spPr/>
    </dgm:pt>
    <dgm:pt modelId="{8E28F346-1D01-422D-9FE4-03D33D384ACA}" type="pres">
      <dgm:prSet presAssocID="{42A7A09F-3487-4918-9048-F1C5C9D201D0}" presName="node" presStyleLbl="node1" presStyleIdx="2" presStyleCnt="10">
        <dgm:presLayoutVars>
          <dgm:bulletEnabled val="1"/>
        </dgm:presLayoutVars>
      </dgm:prSet>
      <dgm:spPr/>
    </dgm:pt>
    <dgm:pt modelId="{C2DC5F91-95F1-4241-BF71-F95D609A40F1}" type="pres">
      <dgm:prSet presAssocID="{FD3783C5-06A7-4FF8-8EBB-C3E3E3CB9AEE}" presName="sibTrans" presStyleLbl="sibTrans1D1" presStyleIdx="2" presStyleCnt="9"/>
      <dgm:spPr/>
    </dgm:pt>
    <dgm:pt modelId="{6B62E057-4027-4B03-AAC2-6E1729667838}" type="pres">
      <dgm:prSet presAssocID="{FD3783C5-06A7-4FF8-8EBB-C3E3E3CB9AEE}" presName="connectorText" presStyleLbl="sibTrans1D1" presStyleIdx="2" presStyleCnt="9"/>
      <dgm:spPr/>
    </dgm:pt>
    <dgm:pt modelId="{018CAAEC-60B9-42EC-8A83-5D994F255386}" type="pres">
      <dgm:prSet presAssocID="{2024C8A1-C91C-4CEE-B0BC-F199B446372D}" presName="node" presStyleLbl="node1" presStyleIdx="3" presStyleCnt="10">
        <dgm:presLayoutVars>
          <dgm:bulletEnabled val="1"/>
        </dgm:presLayoutVars>
      </dgm:prSet>
      <dgm:spPr/>
    </dgm:pt>
    <dgm:pt modelId="{3495D048-6DA4-421B-8118-B21AD2F50DC5}" type="pres">
      <dgm:prSet presAssocID="{67C50817-07F2-4E7F-88AE-D8E57265AB4C}" presName="sibTrans" presStyleLbl="sibTrans1D1" presStyleIdx="3" presStyleCnt="9"/>
      <dgm:spPr/>
    </dgm:pt>
    <dgm:pt modelId="{DA606C99-BF19-459A-8F82-F9C9D3F7089F}" type="pres">
      <dgm:prSet presAssocID="{67C50817-07F2-4E7F-88AE-D8E57265AB4C}" presName="connectorText" presStyleLbl="sibTrans1D1" presStyleIdx="3" presStyleCnt="9"/>
      <dgm:spPr/>
    </dgm:pt>
    <dgm:pt modelId="{0FB993DE-7163-47AC-8918-49F15DC00202}" type="pres">
      <dgm:prSet presAssocID="{29DA7B39-E41D-49D2-8CDF-B0A5D86CDB1C}" presName="node" presStyleLbl="node1" presStyleIdx="4" presStyleCnt="10">
        <dgm:presLayoutVars>
          <dgm:bulletEnabled val="1"/>
        </dgm:presLayoutVars>
      </dgm:prSet>
      <dgm:spPr/>
    </dgm:pt>
    <dgm:pt modelId="{70170705-C4B3-4F84-8B44-ABE6DC24F101}" type="pres">
      <dgm:prSet presAssocID="{1A53109A-D0A0-4F7A-910E-7460D31852BA}" presName="sibTrans" presStyleLbl="sibTrans1D1" presStyleIdx="4" presStyleCnt="9"/>
      <dgm:spPr/>
    </dgm:pt>
    <dgm:pt modelId="{DBA87BD4-C411-4C79-9BA7-2AFF9E7D930E}" type="pres">
      <dgm:prSet presAssocID="{1A53109A-D0A0-4F7A-910E-7460D31852BA}" presName="connectorText" presStyleLbl="sibTrans1D1" presStyleIdx="4" presStyleCnt="9"/>
      <dgm:spPr/>
    </dgm:pt>
    <dgm:pt modelId="{B9349324-6682-4801-926D-36703EEFF77D}" type="pres">
      <dgm:prSet presAssocID="{FAA6B277-11A2-49E2-8EEE-0792E9024F5A}" presName="node" presStyleLbl="node1" presStyleIdx="5" presStyleCnt="10">
        <dgm:presLayoutVars>
          <dgm:bulletEnabled val="1"/>
        </dgm:presLayoutVars>
      </dgm:prSet>
      <dgm:spPr/>
    </dgm:pt>
    <dgm:pt modelId="{A31ADB12-E8E4-4FEF-A6E2-0022D8D61AD6}" type="pres">
      <dgm:prSet presAssocID="{4DB07629-36A7-46A4-B5BF-DAE291E4D8B0}" presName="sibTrans" presStyleLbl="sibTrans1D1" presStyleIdx="5" presStyleCnt="9"/>
      <dgm:spPr/>
    </dgm:pt>
    <dgm:pt modelId="{6FF4D524-AFEF-414B-B809-550657B93E9C}" type="pres">
      <dgm:prSet presAssocID="{4DB07629-36A7-46A4-B5BF-DAE291E4D8B0}" presName="connectorText" presStyleLbl="sibTrans1D1" presStyleIdx="5" presStyleCnt="9"/>
      <dgm:spPr/>
    </dgm:pt>
    <dgm:pt modelId="{E8411126-3A88-4B68-B8E8-944CA4508753}" type="pres">
      <dgm:prSet presAssocID="{0F2589E7-FAD8-4FFF-97BB-8150C087DEF3}" presName="node" presStyleLbl="node1" presStyleIdx="6" presStyleCnt="10">
        <dgm:presLayoutVars>
          <dgm:bulletEnabled val="1"/>
        </dgm:presLayoutVars>
      </dgm:prSet>
      <dgm:spPr/>
    </dgm:pt>
    <dgm:pt modelId="{9F20F077-D7B0-4597-814B-588163036440}" type="pres">
      <dgm:prSet presAssocID="{962DB4CF-40E3-44EE-963E-3B00A8D6BF51}" presName="sibTrans" presStyleLbl="sibTrans1D1" presStyleIdx="6" presStyleCnt="9"/>
      <dgm:spPr/>
    </dgm:pt>
    <dgm:pt modelId="{D67B9F6B-324A-4C25-AF8C-EC19C3361CAB}" type="pres">
      <dgm:prSet presAssocID="{962DB4CF-40E3-44EE-963E-3B00A8D6BF51}" presName="connectorText" presStyleLbl="sibTrans1D1" presStyleIdx="6" presStyleCnt="9"/>
      <dgm:spPr/>
    </dgm:pt>
    <dgm:pt modelId="{1D5BEBD1-BBF0-49E5-B75D-D489E2E18433}" type="pres">
      <dgm:prSet presAssocID="{D5BF1FD8-AEED-41AE-B576-99EB4CC9F514}" presName="node" presStyleLbl="node1" presStyleIdx="7" presStyleCnt="10">
        <dgm:presLayoutVars>
          <dgm:bulletEnabled val="1"/>
        </dgm:presLayoutVars>
      </dgm:prSet>
      <dgm:spPr/>
    </dgm:pt>
    <dgm:pt modelId="{29D07F9C-94E9-4DCA-9F7F-98A2D39C9919}" type="pres">
      <dgm:prSet presAssocID="{1315E87B-1D28-44BD-A980-A21896CDA92D}" presName="sibTrans" presStyleLbl="sibTrans1D1" presStyleIdx="7" presStyleCnt="9"/>
      <dgm:spPr/>
    </dgm:pt>
    <dgm:pt modelId="{0E6C8ADC-D110-45A5-837F-27AE4020E25B}" type="pres">
      <dgm:prSet presAssocID="{1315E87B-1D28-44BD-A980-A21896CDA92D}" presName="connectorText" presStyleLbl="sibTrans1D1" presStyleIdx="7" presStyleCnt="9"/>
      <dgm:spPr/>
    </dgm:pt>
    <dgm:pt modelId="{9AC12E10-DA57-4336-B892-362EFD6C6428}" type="pres">
      <dgm:prSet presAssocID="{10422218-B018-4D68-B53F-457326C8139E}" presName="node" presStyleLbl="node1" presStyleIdx="8" presStyleCnt="10">
        <dgm:presLayoutVars>
          <dgm:bulletEnabled val="1"/>
        </dgm:presLayoutVars>
      </dgm:prSet>
      <dgm:spPr/>
    </dgm:pt>
    <dgm:pt modelId="{DB3E5F72-8681-4937-9E50-D28520C4D6D9}" type="pres">
      <dgm:prSet presAssocID="{5365B703-E8A5-4568-A07B-81EDAF314A27}" presName="sibTrans" presStyleLbl="sibTrans1D1" presStyleIdx="8" presStyleCnt="9"/>
      <dgm:spPr/>
    </dgm:pt>
    <dgm:pt modelId="{98938226-F599-4AFB-B72E-878D5734086A}" type="pres">
      <dgm:prSet presAssocID="{5365B703-E8A5-4568-A07B-81EDAF314A27}" presName="connectorText" presStyleLbl="sibTrans1D1" presStyleIdx="8" presStyleCnt="9"/>
      <dgm:spPr/>
    </dgm:pt>
    <dgm:pt modelId="{63E71711-5584-4671-A7FB-E8DC7AD3C84D}" type="pres">
      <dgm:prSet presAssocID="{E2886D18-AC73-4653-90AC-49A751F93D00}" presName="node" presStyleLbl="node1" presStyleIdx="9" presStyleCnt="10">
        <dgm:presLayoutVars>
          <dgm:bulletEnabled val="1"/>
        </dgm:presLayoutVars>
      </dgm:prSet>
      <dgm:spPr/>
    </dgm:pt>
  </dgm:ptLst>
  <dgm:cxnLst>
    <dgm:cxn modelId="{C44A3208-0976-4D3B-A843-967E1A56083D}" type="presOf" srcId="{1A53109A-D0A0-4F7A-910E-7460D31852BA}" destId="{70170705-C4B3-4F84-8B44-ABE6DC24F101}" srcOrd="0" destOrd="0" presId="urn:microsoft.com/office/officeart/2016/7/layout/RepeatingBendingProcessNew"/>
    <dgm:cxn modelId="{C01F830F-0FC7-4733-A11C-6FF52FE29C34}" type="presOf" srcId="{11D7B378-C428-4955-B43C-96ECB924EE2C}" destId="{26537C71-118C-4489-8A1C-AD809CF49DC0}" srcOrd="1" destOrd="0" presId="urn:microsoft.com/office/officeart/2016/7/layout/RepeatingBendingProcessNew"/>
    <dgm:cxn modelId="{EA46E617-6C8B-470D-AA95-30E5C1DBA484}" type="presOf" srcId="{962DB4CF-40E3-44EE-963E-3B00A8D6BF51}" destId="{D67B9F6B-324A-4C25-AF8C-EC19C3361CAB}" srcOrd="1" destOrd="0" presId="urn:microsoft.com/office/officeart/2016/7/layout/RepeatingBendingProcessNew"/>
    <dgm:cxn modelId="{156D6929-A578-4089-A9DC-46F9C14B3258}" type="presOf" srcId="{4DB07629-36A7-46A4-B5BF-DAE291E4D8B0}" destId="{6FF4D524-AFEF-414B-B809-550657B93E9C}" srcOrd="1" destOrd="0" presId="urn:microsoft.com/office/officeart/2016/7/layout/RepeatingBendingProcessNew"/>
    <dgm:cxn modelId="{9BE7A22B-0FAC-4317-9B41-09C1B0B3847F}" srcId="{1481C5D1-D16E-4CFA-A0E2-89FECD48F057}" destId="{0F2589E7-FAD8-4FFF-97BB-8150C087DEF3}" srcOrd="6" destOrd="0" parTransId="{0D1E4361-2A79-4537-A15B-F70857AD2A27}" sibTransId="{962DB4CF-40E3-44EE-963E-3B00A8D6BF51}"/>
    <dgm:cxn modelId="{A4A7D02B-7068-40AA-A729-D7F5894FE5EE}" srcId="{1481C5D1-D16E-4CFA-A0E2-89FECD48F057}" destId="{42A7A09F-3487-4918-9048-F1C5C9D201D0}" srcOrd="2" destOrd="0" parTransId="{61FA591E-5692-44DE-8E37-3E20DBE3CFD5}" sibTransId="{FD3783C5-06A7-4FF8-8EBB-C3E3E3CB9AEE}"/>
    <dgm:cxn modelId="{4FB3B32E-2DBF-4FE3-AE95-3AC4CA03DCC4}" type="presOf" srcId="{2024C8A1-C91C-4CEE-B0BC-F199B446372D}" destId="{018CAAEC-60B9-42EC-8A83-5D994F255386}" srcOrd="0" destOrd="0" presId="urn:microsoft.com/office/officeart/2016/7/layout/RepeatingBendingProcessNew"/>
    <dgm:cxn modelId="{EBD1EB35-CCE5-4531-8A13-F065D96AC4E6}" type="presOf" srcId="{BFDEB0E0-7B39-4AD9-80B1-6D27AC42B894}" destId="{123406CB-F180-4519-85AE-6718E82C847F}" srcOrd="0" destOrd="0" presId="urn:microsoft.com/office/officeart/2016/7/layout/RepeatingBendingProcessNew"/>
    <dgm:cxn modelId="{337C7A3F-9A6D-4E11-8268-0906B1467A7D}" type="presOf" srcId="{1481C5D1-D16E-4CFA-A0E2-89FECD48F057}" destId="{5EAEB1A8-67ED-4301-A00F-748FFEE42249}" srcOrd="0" destOrd="0" presId="urn:microsoft.com/office/officeart/2016/7/layout/RepeatingBendingProcessNew"/>
    <dgm:cxn modelId="{D5511C40-D59E-4665-9DF6-6BD0A9C5790E}" type="presOf" srcId="{6ABD8BE6-8DBC-4E9B-BD0F-37CA3CDE7B89}" destId="{FAC4E6B2-9E70-4F96-A395-63B91582D6F4}" srcOrd="1" destOrd="0" presId="urn:microsoft.com/office/officeart/2016/7/layout/RepeatingBendingProcessNew"/>
    <dgm:cxn modelId="{C06EB65C-373D-43F6-99B3-47B254E47C0E}" srcId="{1481C5D1-D16E-4CFA-A0E2-89FECD48F057}" destId="{D5BF1FD8-AEED-41AE-B576-99EB4CC9F514}" srcOrd="7" destOrd="0" parTransId="{900E9BAA-8632-4F69-A547-BE511E422C0C}" sibTransId="{1315E87B-1D28-44BD-A980-A21896CDA92D}"/>
    <dgm:cxn modelId="{6B84A15E-9B0E-4898-AC08-58F587CDA258}" srcId="{1481C5D1-D16E-4CFA-A0E2-89FECD48F057}" destId="{29DA7B39-E41D-49D2-8CDF-B0A5D86CDB1C}" srcOrd="4" destOrd="0" parTransId="{E626671E-3793-4DCC-A2A2-1E707D77BDC0}" sibTransId="{1A53109A-D0A0-4F7A-910E-7460D31852BA}"/>
    <dgm:cxn modelId="{AF91F46A-EB99-415E-88A0-395108511D32}" type="presOf" srcId="{4DB07629-36A7-46A4-B5BF-DAE291E4D8B0}" destId="{A31ADB12-E8E4-4FEF-A6E2-0022D8D61AD6}" srcOrd="0" destOrd="0" presId="urn:microsoft.com/office/officeart/2016/7/layout/RepeatingBendingProcessNew"/>
    <dgm:cxn modelId="{9110D26C-1FFA-419F-B200-E9DB167BFFDC}" type="presOf" srcId="{67C50817-07F2-4E7F-88AE-D8E57265AB4C}" destId="{3495D048-6DA4-421B-8118-B21AD2F50DC5}" srcOrd="0" destOrd="0" presId="urn:microsoft.com/office/officeart/2016/7/layout/RepeatingBendingProcessNew"/>
    <dgm:cxn modelId="{F093B16D-A554-4D68-9FAF-25F0AC3138C1}" type="presOf" srcId="{1315E87B-1D28-44BD-A980-A21896CDA92D}" destId="{0E6C8ADC-D110-45A5-837F-27AE4020E25B}" srcOrd="1" destOrd="0" presId="urn:microsoft.com/office/officeart/2016/7/layout/RepeatingBendingProcessNew"/>
    <dgm:cxn modelId="{079EEA75-ADC7-44E3-AFDE-B78417F47002}" type="presOf" srcId="{29DA7B39-E41D-49D2-8CDF-B0A5D86CDB1C}" destId="{0FB993DE-7163-47AC-8918-49F15DC00202}" srcOrd="0" destOrd="0" presId="urn:microsoft.com/office/officeart/2016/7/layout/RepeatingBendingProcessNew"/>
    <dgm:cxn modelId="{CD1E487C-2531-434F-9272-FF3BD9CF3D69}" type="presOf" srcId="{1315E87B-1D28-44BD-A980-A21896CDA92D}" destId="{29D07F9C-94E9-4DCA-9F7F-98A2D39C9919}" srcOrd="0" destOrd="0" presId="urn:microsoft.com/office/officeart/2016/7/layout/RepeatingBendingProcessNew"/>
    <dgm:cxn modelId="{E4B0A381-06EE-432D-B923-79F4C9341EED}" srcId="{1481C5D1-D16E-4CFA-A0E2-89FECD48F057}" destId="{FB4EE5ED-42AF-4AE6-9BAD-E1D0B42D80EF}" srcOrd="1" destOrd="0" parTransId="{08066D9E-EB24-463F-A9A6-17A1D2270772}" sibTransId="{6ABD8BE6-8DBC-4E9B-BD0F-37CA3CDE7B89}"/>
    <dgm:cxn modelId="{CF475882-C2F9-4A93-8F81-C4CB8EC10722}" type="presOf" srcId="{D5BF1FD8-AEED-41AE-B576-99EB4CC9F514}" destId="{1D5BEBD1-BBF0-49E5-B75D-D489E2E18433}" srcOrd="0" destOrd="0" presId="urn:microsoft.com/office/officeart/2016/7/layout/RepeatingBendingProcessNew"/>
    <dgm:cxn modelId="{27123995-557F-40C7-BD51-5D0C6EC54081}" type="presOf" srcId="{10422218-B018-4D68-B53F-457326C8139E}" destId="{9AC12E10-DA57-4336-B892-362EFD6C6428}" srcOrd="0" destOrd="0" presId="urn:microsoft.com/office/officeart/2016/7/layout/RepeatingBendingProcessNew"/>
    <dgm:cxn modelId="{B2799797-1229-4CD3-8080-3CB6F2565940}" type="presOf" srcId="{6ABD8BE6-8DBC-4E9B-BD0F-37CA3CDE7B89}" destId="{966FB1BB-A44F-4EDC-88C1-9A415A823956}" srcOrd="0" destOrd="0" presId="urn:microsoft.com/office/officeart/2016/7/layout/RepeatingBendingProcessNew"/>
    <dgm:cxn modelId="{0C3FC198-FC29-4B8A-B18C-06C7ADEC9F3A}" type="presOf" srcId="{FD3783C5-06A7-4FF8-8EBB-C3E3E3CB9AEE}" destId="{C2DC5F91-95F1-4241-BF71-F95D609A40F1}" srcOrd="0" destOrd="0" presId="urn:microsoft.com/office/officeart/2016/7/layout/RepeatingBendingProcessNew"/>
    <dgm:cxn modelId="{2F46AD9D-2E39-4C37-868A-7978A57E9B19}" srcId="{1481C5D1-D16E-4CFA-A0E2-89FECD48F057}" destId="{2024C8A1-C91C-4CEE-B0BC-F199B446372D}" srcOrd="3" destOrd="0" parTransId="{EF68147A-04A2-4CC5-8D2A-FF29B5FD63FD}" sibTransId="{67C50817-07F2-4E7F-88AE-D8E57265AB4C}"/>
    <dgm:cxn modelId="{BE4CF09E-760E-4803-AD8F-7C4E0F6F17B3}" srcId="{1481C5D1-D16E-4CFA-A0E2-89FECD48F057}" destId="{E2886D18-AC73-4653-90AC-49A751F93D00}" srcOrd="9" destOrd="0" parTransId="{824DC77F-63C0-40CC-A95E-AC3E3D3EB350}" sibTransId="{BC11D6C5-1CDB-4E1A-99CD-B76FB774266B}"/>
    <dgm:cxn modelId="{F9911BA0-4DD7-48A9-905A-2B0DC5B75117}" type="presOf" srcId="{67C50817-07F2-4E7F-88AE-D8E57265AB4C}" destId="{DA606C99-BF19-459A-8F82-F9C9D3F7089F}" srcOrd="1" destOrd="0" presId="urn:microsoft.com/office/officeart/2016/7/layout/RepeatingBendingProcessNew"/>
    <dgm:cxn modelId="{CAD21AA1-3A95-4927-9B77-A5AE33E47BCD}" type="presOf" srcId="{FAA6B277-11A2-49E2-8EEE-0792E9024F5A}" destId="{B9349324-6682-4801-926D-36703EEFF77D}" srcOrd="0" destOrd="0" presId="urn:microsoft.com/office/officeart/2016/7/layout/RepeatingBendingProcessNew"/>
    <dgm:cxn modelId="{1A816AB3-F5DE-4631-AB01-5708B59E2230}" type="presOf" srcId="{0F2589E7-FAD8-4FFF-97BB-8150C087DEF3}" destId="{E8411126-3A88-4B68-B8E8-944CA4508753}" srcOrd="0" destOrd="0" presId="urn:microsoft.com/office/officeart/2016/7/layout/RepeatingBendingProcessNew"/>
    <dgm:cxn modelId="{636B69C1-8626-4BD6-97F0-EFEC688FC7FF}" type="presOf" srcId="{1A53109A-D0A0-4F7A-910E-7460D31852BA}" destId="{DBA87BD4-C411-4C79-9BA7-2AFF9E7D930E}" srcOrd="1" destOrd="0" presId="urn:microsoft.com/office/officeart/2016/7/layout/RepeatingBendingProcessNew"/>
    <dgm:cxn modelId="{2C99CAC3-C480-4B76-9FBA-5E4329321A19}" type="presOf" srcId="{11D7B378-C428-4955-B43C-96ECB924EE2C}" destId="{811E5915-4F38-4AE3-B88F-9B3FD6B47551}" srcOrd="0" destOrd="0" presId="urn:microsoft.com/office/officeart/2016/7/layout/RepeatingBendingProcessNew"/>
    <dgm:cxn modelId="{8EE53FC8-1FFA-4C87-8128-E39C8D8BB89B}" type="presOf" srcId="{42A7A09F-3487-4918-9048-F1C5C9D201D0}" destId="{8E28F346-1D01-422D-9FE4-03D33D384ACA}" srcOrd="0" destOrd="0" presId="urn:microsoft.com/office/officeart/2016/7/layout/RepeatingBendingProcessNew"/>
    <dgm:cxn modelId="{D44DE8C8-1E0F-4A74-8523-6DEEB3387CCF}" srcId="{1481C5D1-D16E-4CFA-A0E2-89FECD48F057}" destId="{BFDEB0E0-7B39-4AD9-80B1-6D27AC42B894}" srcOrd="0" destOrd="0" parTransId="{28C8E537-1A5B-4AAF-B4F5-A34716AF8F71}" sibTransId="{11D7B378-C428-4955-B43C-96ECB924EE2C}"/>
    <dgm:cxn modelId="{1DCBFDC8-5F88-486E-9651-95C94F0F6336}" type="presOf" srcId="{5365B703-E8A5-4568-A07B-81EDAF314A27}" destId="{98938226-F599-4AFB-B72E-878D5734086A}" srcOrd="1" destOrd="0" presId="urn:microsoft.com/office/officeart/2016/7/layout/RepeatingBendingProcessNew"/>
    <dgm:cxn modelId="{063740DA-BEFF-4685-BDCB-F314D6536802}" type="presOf" srcId="{FB4EE5ED-42AF-4AE6-9BAD-E1D0B42D80EF}" destId="{1679B4B9-2FAF-4114-A3A9-024453178BE1}" srcOrd="0" destOrd="0" presId="urn:microsoft.com/office/officeart/2016/7/layout/RepeatingBendingProcessNew"/>
    <dgm:cxn modelId="{406EB9DB-3530-4062-9DE3-ECA40872D5B8}" srcId="{1481C5D1-D16E-4CFA-A0E2-89FECD48F057}" destId="{FAA6B277-11A2-49E2-8EEE-0792E9024F5A}" srcOrd="5" destOrd="0" parTransId="{FAB93F91-DA5A-4DA1-82A0-C43B5C9D7FCC}" sibTransId="{4DB07629-36A7-46A4-B5BF-DAE291E4D8B0}"/>
    <dgm:cxn modelId="{BD0AEBDE-74E7-4D02-9BCC-B779C70CD08D}" srcId="{1481C5D1-D16E-4CFA-A0E2-89FECD48F057}" destId="{10422218-B018-4D68-B53F-457326C8139E}" srcOrd="8" destOrd="0" parTransId="{E74DE8EE-124F-4ACD-B8F6-56C0B9828A21}" sibTransId="{5365B703-E8A5-4568-A07B-81EDAF314A27}"/>
    <dgm:cxn modelId="{6102EFE0-BCBD-42E2-BACB-A0CA6FE8AE67}" type="presOf" srcId="{E2886D18-AC73-4653-90AC-49A751F93D00}" destId="{63E71711-5584-4671-A7FB-E8DC7AD3C84D}" srcOrd="0" destOrd="0" presId="urn:microsoft.com/office/officeart/2016/7/layout/RepeatingBendingProcessNew"/>
    <dgm:cxn modelId="{C53DD8E5-FB2F-45C1-98C1-86B97494BE48}" type="presOf" srcId="{5365B703-E8A5-4568-A07B-81EDAF314A27}" destId="{DB3E5F72-8681-4937-9E50-D28520C4D6D9}" srcOrd="0" destOrd="0" presId="urn:microsoft.com/office/officeart/2016/7/layout/RepeatingBendingProcessNew"/>
    <dgm:cxn modelId="{6285A0FA-290E-4A25-9A91-20D1CBE0F6F2}" type="presOf" srcId="{FD3783C5-06A7-4FF8-8EBB-C3E3E3CB9AEE}" destId="{6B62E057-4027-4B03-AAC2-6E1729667838}" srcOrd="1" destOrd="0" presId="urn:microsoft.com/office/officeart/2016/7/layout/RepeatingBendingProcessNew"/>
    <dgm:cxn modelId="{1B1F78FB-B94A-41E2-AE63-D4B223997867}" type="presOf" srcId="{962DB4CF-40E3-44EE-963E-3B00A8D6BF51}" destId="{9F20F077-D7B0-4597-814B-588163036440}" srcOrd="0" destOrd="0" presId="urn:microsoft.com/office/officeart/2016/7/layout/RepeatingBendingProcessNew"/>
    <dgm:cxn modelId="{3FA959BA-8331-4637-85AE-71D1D968C073}" type="presParOf" srcId="{5EAEB1A8-67ED-4301-A00F-748FFEE42249}" destId="{123406CB-F180-4519-85AE-6718E82C847F}" srcOrd="0" destOrd="0" presId="urn:microsoft.com/office/officeart/2016/7/layout/RepeatingBendingProcessNew"/>
    <dgm:cxn modelId="{7C737EE2-BADD-44B7-A233-4182456524C3}" type="presParOf" srcId="{5EAEB1A8-67ED-4301-A00F-748FFEE42249}" destId="{811E5915-4F38-4AE3-B88F-9B3FD6B47551}" srcOrd="1" destOrd="0" presId="urn:microsoft.com/office/officeart/2016/7/layout/RepeatingBendingProcessNew"/>
    <dgm:cxn modelId="{F55B9237-D856-482A-9FAB-20A844BDE9F1}" type="presParOf" srcId="{811E5915-4F38-4AE3-B88F-9B3FD6B47551}" destId="{26537C71-118C-4489-8A1C-AD809CF49DC0}" srcOrd="0" destOrd="0" presId="urn:microsoft.com/office/officeart/2016/7/layout/RepeatingBendingProcessNew"/>
    <dgm:cxn modelId="{FFC0C842-9D05-415D-BDEF-405EEBCE1210}" type="presParOf" srcId="{5EAEB1A8-67ED-4301-A00F-748FFEE42249}" destId="{1679B4B9-2FAF-4114-A3A9-024453178BE1}" srcOrd="2" destOrd="0" presId="urn:microsoft.com/office/officeart/2016/7/layout/RepeatingBendingProcessNew"/>
    <dgm:cxn modelId="{0E27DA39-3670-437D-B047-F344BD310D2F}" type="presParOf" srcId="{5EAEB1A8-67ED-4301-A00F-748FFEE42249}" destId="{966FB1BB-A44F-4EDC-88C1-9A415A823956}" srcOrd="3" destOrd="0" presId="urn:microsoft.com/office/officeart/2016/7/layout/RepeatingBendingProcessNew"/>
    <dgm:cxn modelId="{EDD6D3ED-0734-48CD-9850-B82B7DAAD86D}" type="presParOf" srcId="{966FB1BB-A44F-4EDC-88C1-9A415A823956}" destId="{FAC4E6B2-9E70-4F96-A395-63B91582D6F4}" srcOrd="0" destOrd="0" presId="urn:microsoft.com/office/officeart/2016/7/layout/RepeatingBendingProcessNew"/>
    <dgm:cxn modelId="{37E65DE1-C7DC-4321-9E71-68DD1EF85086}" type="presParOf" srcId="{5EAEB1A8-67ED-4301-A00F-748FFEE42249}" destId="{8E28F346-1D01-422D-9FE4-03D33D384ACA}" srcOrd="4" destOrd="0" presId="urn:microsoft.com/office/officeart/2016/7/layout/RepeatingBendingProcessNew"/>
    <dgm:cxn modelId="{CBCA2F4C-BD01-44E5-9BFB-7A6ABBF06F1D}" type="presParOf" srcId="{5EAEB1A8-67ED-4301-A00F-748FFEE42249}" destId="{C2DC5F91-95F1-4241-BF71-F95D609A40F1}" srcOrd="5" destOrd="0" presId="urn:microsoft.com/office/officeart/2016/7/layout/RepeatingBendingProcessNew"/>
    <dgm:cxn modelId="{6F29BD4B-AB5D-401A-91C0-69A38529DF6B}" type="presParOf" srcId="{C2DC5F91-95F1-4241-BF71-F95D609A40F1}" destId="{6B62E057-4027-4B03-AAC2-6E1729667838}" srcOrd="0" destOrd="0" presId="urn:microsoft.com/office/officeart/2016/7/layout/RepeatingBendingProcessNew"/>
    <dgm:cxn modelId="{383A038A-521F-4E6C-807D-2E778EED5308}" type="presParOf" srcId="{5EAEB1A8-67ED-4301-A00F-748FFEE42249}" destId="{018CAAEC-60B9-42EC-8A83-5D994F255386}" srcOrd="6" destOrd="0" presId="urn:microsoft.com/office/officeart/2016/7/layout/RepeatingBendingProcessNew"/>
    <dgm:cxn modelId="{76388C00-A4FF-497D-B294-44D3BCA2B057}" type="presParOf" srcId="{5EAEB1A8-67ED-4301-A00F-748FFEE42249}" destId="{3495D048-6DA4-421B-8118-B21AD2F50DC5}" srcOrd="7" destOrd="0" presId="urn:microsoft.com/office/officeart/2016/7/layout/RepeatingBendingProcessNew"/>
    <dgm:cxn modelId="{57902DFF-225D-4406-9E8C-AE01030662E8}" type="presParOf" srcId="{3495D048-6DA4-421B-8118-B21AD2F50DC5}" destId="{DA606C99-BF19-459A-8F82-F9C9D3F7089F}" srcOrd="0" destOrd="0" presId="urn:microsoft.com/office/officeart/2016/7/layout/RepeatingBendingProcessNew"/>
    <dgm:cxn modelId="{8CE1944E-C600-45CA-B5A2-E53A2ACE9E61}" type="presParOf" srcId="{5EAEB1A8-67ED-4301-A00F-748FFEE42249}" destId="{0FB993DE-7163-47AC-8918-49F15DC00202}" srcOrd="8" destOrd="0" presId="urn:microsoft.com/office/officeart/2016/7/layout/RepeatingBendingProcessNew"/>
    <dgm:cxn modelId="{24261982-9CD6-400E-8B6E-D69BF5C8F234}" type="presParOf" srcId="{5EAEB1A8-67ED-4301-A00F-748FFEE42249}" destId="{70170705-C4B3-4F84-8B44-ABE6DC24F101}" srcOrd="9" destOrd="0" presId="urn:microsoft.com/office/officeart/2016/7/layout/RepeatingBendingProcessNew"/>
    <dgm:cxn modelId="{C32C5B45-84CA-40C5-A38C-82C3D1F168CD}" type="presParOf" srcId="{70170705-C4B3-4F84-8B44-ABE6DC24F101}" destId="{DBA87BD4-C411-4C79-9BA7-2AFF9E7D930E}" srcOrd="0" destOrd="0" presId="urn:microsoft.com/office/officeart/2016/7/layout/RepeatingBendingProcessNew"/>
    <dgm:cxn modelId="{BDAE35AA-D47C-4D32-9135-5544D8ACBA48}" type="presParOf" srcId="{5EAEB1A8-67ED-4301-A00F-748FFEE42249}" destId="{B9349324-6682-4801-926D-36703EEFF77D}" srcOrd="10" destOrd="0" presId="urn:microsoft.com/office/officeart/2016/7/layout/RepeatingBendingProcessNew"/>
    <dgm:cxn modelId="{E6F43088-CA4F-4B80-8E07-180A6DD88DCC}" type="presParOf" srcId="{5EAEB1A8-67ED-4301-A00F-748FFEE42249}" destId="{A31ADB12-E8E4-4FEF-A6E2-0022D8D61AD6}" srcOrd="11" destOrd="0" presId="urn:microsoft.com/office/officeart/2016/7/layout/RepeatingBendingProcessNew"/>
    <dgm:cxn modelId="{00A156CB-5A39-42A4-9B70-4556597E379E}" type="presParOf" srcId="{A31ADB12-E8E4-4FEF-A6E2-0022D8D61AD6}" destId="{6FF4D524-AFEF-414B-B809-550657B93E9C}" srcOrd="0" destOrd="0" presId="urn:microsoft.com/office/officeart/2016/7/layout/RepeatingBendingProcessNew"/>
    <dgm:cxn modelId="{E8D3A7CE-DCD0-45C6-B74E-2588BB44877B}" type="presParOf" srcId="{5EAEB1A8-67ED-4301-A00F-748FFEE42249}" destId="{E8411126-3A88-4B68-B8E8-944CA4508753}" srcOrd="12" destOrd="0" presId="urn:microsoft.com/office/officeart/2016/7/layout/RepeatingBendingProcessNew"/>
    <dgm:cxn modelId="{F25809A5-3D1B-451B-9653-1FD074784BEA}" type="presParOf" srcId="{5EAEB1A8-67ED-4301-A00F-748FFEE42249}" destId="{9F20F077-D7B0-4597-814B-588163036440}" srcOrd="13" destOrd="0" presId="urn:microsoft.com/office/officeart/2016/7/layout/RepeatingBendingProcessNew"/>
    <dgm:cxn modelId="{CF15B82C-8CAE-499A-B1BA-7D1EEF4092CB}" type="presParOf" srcId="{9F20F077-D7B0-4597-814B-588163036440}" destId="{D67B9F6B-324A-4C25-AF8C-EC19C3361CAB}" srcOrd="0" destOrd="0" presId="urn:microsoft.com/office/officeart/2016/7/layout/RepeatingBendingProcessNew"/>
    <dgm:cxn modelId="{D0B780F5-72C1-42D9-8220-DF78BCCA2200}" type="presParOf" srcId="{5EAEB1A8-67ED-4301-A00F-748FFEE42249}" destId="{1D5BEBD1-BBF0-49E5-B75D-D489E2E18433}" srcOrd="14" destOrd="0" presId="urn:microsoft.com/office/officeart/2016/7/layout/RepeatingBendingProcessNew"/>
    <dgm:cxn modelId="{B32B3476-5413-4533-B102-0BD25259298D}" type="presParOf" srcId="{5EAEB1A8-67ED-4301-A00F-748FFEE42249}" destId="{29D07F9C-94E9-4DCA-9F7F-98A2D39C9919}" srcOrd="15" destOrd="0" presId="urn:microsoft.com/office/officeart/2016/7/layout/RepeatingBendingProcessNew"/>
    <dgm:cxn modelId="{E350FFB0-6A08-4189-BFC7-9687E33030D0}" type="presParOf" srcId="{29D07F9C-94E9-4DCA-9F7F-98A2D39C9919}" destId="{0E6C8ADC-D110-45A5-837F-27AE4020E25B}" srcOrd="0" destOrd="0" presId="urn:microsoft.com/office/officeart/2016/7/layout/RepeatingBendingProcessNew"/>
    <dgm:cxn modelId="{0158C088-51A8-4CAA-9F50-1CC7C07FD585}" type="presParOf" srcId="{5EAEB1A8-67ED-4301-A00F-748FFEE42249}" destId="{9AC12E10-DA57-4336-B892-362EFD6C6428}" srcOrd="16" destOrd="0" presId="urn:microsoft.com/office/officeart/2016/7/layout/RepeatingBendingProcessNew"/>
    <dgm:cxn modelId="{B358623A-77D8-41A3-8A61-29C2F712ADE5}" type="presParOf" srcId="{5EAEB1A8-67ED-4301-A00F-748FFEE42249}" destId="{DB3E5F72-8681-4937-9E50-D28520C4D6D9}" srcOrd="17" destOrd="0" presId="urn:microsoft.com/office/officeart/2016/7/layout/RepeatingBendingProcessNew"/>
    <dgm:cxn modelId="{7C3DD596-209B-4621-9273-FC895830BAB7}" type="presParOf" srcId="{DB3E5F72-8681-4937-9E50-D28520C4D6D9}" destId="{98938226-F599-4AFB-B72E-878D5734086A}" srcOrd="0" destOrd="0" presId="urn:microsoft.com/office/officeart/2016/7/layout/RepeatingBendingProcessNew"/>
    <dgm:cxn modelId="{5D51D788-492C-46E4-B0C6-CA4940D22B92}" type="presParOf" srcId="{5EAEB1A8-67ED-4301-A00F-748FFEE42249}" destId="{63E71711-5584-4671-A7FB-E8DC7AD3C84D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9EB07-6770-4377-9327-9AFE09AAF8CF}">
      <dsp:nvSpPr>
        <dsp:cNvPr id="0" name=""/>
        <dsp:cNvSpPr/>
      </dsp:nvSpPr>
      <dsp:spPr>
        <a:xfrm>
          <a:off x="0" y="403675"/>
          <a:ext cx="671355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046" tIns="333248" rIns="52104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Γη-Πλανητικό Σύστημα και Διάστημα</a:t>
          </a:r>
        </a:p>
      </dsp:txBody>
      <dsp:txXfrm>
        <a:off x="0" y="403675"/>
        <a:ext cx="6713552" cy="680400"/>
      </dsp:txXfrm>
    </dsp:sp>
    <dsp:sp modelId="{D7D58124-2B1A-42B3-8081-60EAAFA566D7}">
      <dsp:nvSpPr>
        <dsp:cNvPr id="0" name=""/>
        <dsp:cNvSpPr/>
      </dsp:nvSpPr>
      <dsp:spPr>
        <a:xfrm>
          <a:off x="335677" y="167515"/>
          <a:ext cx="4699486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29" tIns="0" rIns="177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Νηπιαγωγείο</a:t>
          </a:r>
        </a:p>
      </dsp:txBody>
      <dsp:txXfrm>
        <a:off x="358734" y="190572"/>
        <a:ext cx="4653372" cy="426206"/>
      </dsp:txXfrm>
    </dsp:sp>
    <dsp:sp modelId="{7B7A234D-1111-4138-8875-A729F82EEB84}">
      <dsp:nvSpPr>
        <dsp:cNvPr id="0" name=""/>
        <dsp:cNvSpPr/>
      </dsp:nvSpPr>
      <dsp:spPr>
        <a:xfrm>
          <a:off x="0" y="1406635"/>
          <a:ext cx="6713552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046" tIns="333248" rIns="52104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600" b="0" kern="1200" baseline="0" dirty="0"/>
            <a:t>Ηλιακό Σύστημα, Η Γη από το Διάστημα, Άρης (ΣΤ Δημοτικού, Φυσικά)</a:t>
          </a:r>
          <a:endParaRPr lang="el-G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600" b="0" kern="1200" baseline="0" dirty="0"/>
            <a:t>Γη πλανήτης του ηλιακού μας συστήματος- Ηλικία και δομή της Γης (ΣΤ Δημοτικού, Γεωγραφία)</a:t>
          </a:r>
          <a:endParaRPr lang="el-G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600" b="0" kern="1200" baseline="0" dirty="0"/>
            <a:t>Κινήσεις της Γης και αποτελέσματα (ΣΤ Δημοτικού, Γεωγραφία)</a:t>
          </a:r>
          <a:endParaRPr lang="el-GR" sz="1600" b="0" kern="1200" dirty="0"/>
        </a:p>
      </dsp:txBody>
      <dsp:txXfrm>
        <a:off x="0" y="1406635"/>
        <a:ext cx="6713552" cy="1663200"/>
      </dsp:txXfrm>
    </dsp:sp>
    <dsp:sp modelId="{9827A28A-FFFF-4B50-8F01-A8B5E87587EB}">
      <dsp:nvSpPr>
        <dsp:cNvPr id="0" name=""/>
        <dsp:cNvSpPr/>
      </dsp:nvSpPr>
      <dsp:spPr>
        <a:xfrm>
          <a:off x="335677" y="1170475"/>
          <a:ext cx="4699486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29" tIns="0" rIns="177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Δημοτικό</a:t>
          </a:r>
        </a:p>
      </dsp:txBody>
      <dsp:txXfrm>
        <a:off x="358734" y="1193532"/>
        <a:ext cx="4653372" cy="426206"/>
      </dsp:txXfrm>
    </dsp:sp>
    <dsp:sp modelId="{3F2348B1-0B90-4218-8318-2C06ABB74933}">
      <dsp:nvSpPr>
        <dsp:cNvPr id="0" name=""/>
        <dsp:cNvSpPr/>
      </dsp:nvSpPr>
      <dsp:spPr>
        <a:xfrm>
          <a:off x="0" y="3392395"/>
          <a:ext cx="671355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046" tIns="333248" rIns="52104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600" b="0" kern="1200" baseline="0" dirty="0"/>
            <a:t>Κινήσεις της Γης-Ωριαίες άτρακτοι (Α Γυμνασίου, Γεωγραφία</a:t>
          </a:r>
          <a:r>
            <a:rPr lang="el-GR" sz="1600" b="1" kern="1200" baseline="0" dirty="0"/>
            <a:t>)</a:t>
          </a:r>
          <a:endParaRPr lang="el-GR" sz="1600" kern="1200" dirty="0"/>
        </a:p>
      </dsp:txBody>
      <dsp:txXfrm>
        <a:off x="0" y="3392395"/>
        <a:ext cx="6713552" cy="680400"/>
      </dsp:txXfrm>
    </dsp:sp>
    <dsp:sp modelId="{6268D8E0-078B-4D74-AD47-3768F9A18FD3}">
      <dsp:nvSpPr>
        <dsp:cNvPr id="0" name=""/>
        <dsp:cNvSpPr/>
      </dsp:nvSpPr>
      <dsp:spPr>
        <a:xfrm>
          <a:off x="335677" y="3156235"/>
          <a:ext cx="4699486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29" tIns="0" rIns="177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Γυμνάσιο</a:t>
          </a:r>
        </a:p>
      </dsp:txBody>
      <dsp:txXfrm>
        <a:off x="358734" y="3179292"/>
        <a:ext cx="4653372" cy="426206"/>
      </dsp:txXfrm>
    </dsp:sp>
    <dsp:sp modelId="{756B802B-F1DE-4B18-B03F-E422900D68D4}">
      <dsp:nvSpPr>
        <dsp:cNvPr id="0" name=""/>
        <dsp:cNvSpPr/>
      </dsp:nvSpPr>
      <dsp:spPr>
        <a:xfrm>
          <a:off x="0" y="4395355"/>
          <a:ext cx="671355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046" tIns="333248" rIns="52104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600" b="0" kern="1200" baseline="0" dirty="0"/>
            <a:t>Τηλεσκόπια και Μικροσκόπια (Β Λυκείου, Φυσική Γενικής παιδείας)</a:t>
          </a:r>
          <a:endParaRPr lang="el-GR" sz="1600" b="0" kern="1200" dirty="0"/>
        </a:p>
      </dsp:txBody>
      <dsp:txXfrm>
        <a:off x="0" y="4395355"/>
        <a:ext cx="6713552" cy="907200"/>
      </dsp:txXfrm>
    </dsp:sp>
    <dsp:sp modelId="{9E8E43FB-2E2E-40BF-B87F-AFB105D3B9E0}">
      <dsp:nvSpPr>
        <dsp:cNvPr id="0" name=""/>
        <dsp:cNvSpPr/>
      </dsp:nvSpPr>
      <dsp:spPr>
        <a:xfrm>
          <a:off x="335677" y="4159195"/>
          <a:ext cx="4699486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629" tIns="0" rIns="177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Λύκειο</a:t>
          </a:r>
        </a:p>
      </dsp:txBody>
      <dsp:txXfrm>
        <a:off x="358734" y="4182252"/>
        <a:ext cx="4653372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18FEA-2C6E-4AE1-B1AA-752285E057C0}">
      <dsp:nvSpPr>
        <dsp:cNvPr id="0" name=""/>
        <dsp:cNvSpPr/>
      </dsp:nvSpPr>
      <dsp:spPr>
        <a:xfrm>
          <a:off x="0" y="315672"/>
          <a:ext cx="5025061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001" tIns="395732" rIns="39000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900" kern="1200"/>
            <a:t>Γεωμετρία και μετρήσεις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900" kern="1200" dirty="0"/>
            <a:t>Παραδοσιακά και σύγχρονα τεχνολογικά εργαλεία, εξοπλισμός και συσκευές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900" kern="1200" dirty="0"/>
            <a:t>Εικαστικές τέχνες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l-GR" sz="1900" kern="1200"/>
            <a:t>    …</a:t>
          </a:r>
        </a:p>
      </dsp:txBody>
      <dsp:txXfrm>
        <a:off x="0" y="315672"/>
        <a:ext cx="5025061" cy="2034900"/>
      </dsp:txXfrm>
    </dsp:sp>
    <dsp:sp modelId="{64D5617C-9DF6-4818-9F52-B58F60EFF9D7}">
      <dsp:nvSpPr>
        <dsp:cNvPr id="0" name=""/>
        <dsp:cNvSpPr/>
      </dsp:nvSpPr>
      <dsp:spPr>
        <a:xfrm>
          <a:off x="251253" y="35232"/>
          <a:ext cx="3517542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2955" tIns="0" rIns="13295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Νηπιαγωγείο</a:t>
          </a:r>
        </a:p>
      </dsp:txBody>
      <dsp:txXfrm>
        <a:off x="278633" y="62612"/>
        <a:ext cx="3462782" cy="506120"/>
      </dsp:txXfrm>
    </dsp:sp>
    <dsp:sp modelId="{551DF824-37EF-4905-B4EF-8BE37EBBAA2B}">
      <dsp:nvSpPr>
        <dsp:cNvPr id="0" name=""/>
        <dsp:cNvSpPr/>
      </dsp:nvSpPr>
      <dsp:spPr>
        <a:xfrm>
          <a:off x="0" y="2733612"/>
          <a:ext cx="5025061" cy="371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001" tIns="395732" rIns="39000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900" b="0" kern="1200" baseline="0" dirty="0"/>
            <a:t>Γεωμετρία του χώρου (Μαθηματικά)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900" b="0" kern="1200" baseline="0" dirty="0"/>
            <a:t>Το φως και ο πηγές του (Β Δημοτικού, Μελέτη Περιβάλλοντος)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900" b="0" kern="1200" baseline="0" dirty="0"/>
            <a:t>Το φως «ταξιδεύει» (Γ Δημοτικού, Μελέτη Περιβάλλοντος)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900" b="0" kern="1200" baseline="0" dirty="0"/>
            <a:t>Εργαλεία της τεχνολογίας και της Επιστήμης (Γ Δημοτικού, Μελέτη Περιβάλλοντος)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900" b="0" kern="1200" baseline="0" dirty="0"/>
            <a:t>Πεδ</a:t>
          </a:r>
          <a:r>
            <a:rPr lang="el-GR" sz="1900" kern="1200" dirty="0"/>
            <a:t>ία και κύματα: Ήχος και Φως (ΣΤ Δημοτικού, Φυσικά)</a:t>
          </a:r>
          <a:endParaRPr lang="el-GR" sz="1900" b="0" kern="1200" baseline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1900" b="0" kern="1200" baseline="0" dirty="0"/>
            <a:t>    …</a:t>
          </a:r>
        </a:p>
      </dsp:txBody>
      <dsp:txXfrm>
        <a:off x="0" y="2733612"/>
        <a:ext cx="5025061" cy="3710700"/>
      </dsp:txXfrm>
    </dsp:sp>
    <dsp:sp modelId="{380E17D4-A62D-4C44-9DF8-B21AFE0FAE59}">
      <dsp:nvSpPr>
        <dsp:cNvPr id="0" name=""/>
        <dsp:cNvSpPr/>
      </dsp:nvSpPr>
      <dsp:spPr>
        <a:xfrm>
          <a:off x="251253" y="2453172"/>
          <a:ext cx="3517542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2955" tIns="0" rIns="13295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Δημοτικό</a:t>
          </a:r>
        </a:p>
      </dsp:txBody>
      <dsp:txXfrm>
        <a:off x="278633" y="2480552"/>
        <a:ext cx="3462782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F1972-075C-44E9-A4AA-051FB5DA9395}">
      <dsp:nvSpPr>
        <dsp:cNvPr id="0" name=""/>
        <dsp:cNvSpPr/>
      </dsp:nvSpPr>
      <dsp:spPr>
        <a:xfrm>
          <a:off x="0" y="295685"/>
          <a:ext cx="5936660" cy="2623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0751" tIns="354076" rIns="46075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700" kern="1200" dirty="0"/>
            <a:t>Χαρακτηριστικές ιδιότητες της ζωής (Α Γυμνασίου, Βιολογία)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700" kern="1200" dirty="0"/>
            <a:t>Ομαλή κυκλική κίνηση (Β Γυμνασίου, Φυσική)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700" kern="1200" dirty="0" err="1"/>
            <a:t>Βαρυτική</a:t>
          </a:r>
          <a:r>
            <a:rPr lang="el-GR" sz="1700" kern="1200" dirty="0"/>
            <a:t> δύναμη (Β Γυμνασίου, Φυσική)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700" kern="1200" dirty="0"/>
            <a:t>Τριγωνομετρία (Β Γυμνασίου, Μαθηματικά)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700" kern="1200" dirty="0"/>
            <a:t>Μαγνητικό πεδίο της Γης (Γ Γυμνασίου, Φυσική)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700" kern="1200" dirty="0"/>
            <a:t>Διάθλαση και εφαρμογές (Γ Γυμνασίου, Φυσική)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700" kern="1200" dirty="0"/>
            <a:t>    …</a:t>
          </a:r>
          <a:endParaRPr lang="el-GR" sz="1700" kern="1200" dirty="0"/>
        </a:p>
      </dsp:txBody>
      <dsp:txXfrm>
        <a:off x="0" y="295685"/>
        <a:ext cx="5936660" cy="2623950"/>
      </dsp:txXfrm>
    </dsp:sp>
    <dsp:sp modelId="{B7EA5BA8-20C2-45D6-A2C4-9A28015345C8}">
      <dsp:nvSpPr>
        <dsp:cNvPr id="0" name=""/>
        <dsp:cNvSpPr/>
      </dsp:nvSpPr>
      <dsp:spPr>
        <a:xfrm>
          <a:off x="296833" y="44765"/>
          <a:ext cx="4155662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074" tIns="0" rIns="15707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Γυμνάσιο</a:t>
          </a:r>
        </a:p>
      </dsp:txBody>
      <dsp:txXfrm>
        <a:off x="321331" y="69263"/>
        <a:ext cx="4106666" cy="452844"/>
      </dsp:txXfrm>
    </dsp:sp>
    <dsp:sp modelId="{28D9976B-F15F-4B9C-A6E7-F46C46CC8E32}">
      <dsp:nvSpPr>
        <dsp:cNvPr id="0" name=""/>
        <dsp:cNvSpPr/>
      </dsp:nvSpPr>
      <dsp:spPr>
        <a:xfrm>
          <a:off x="0" y="3262355"/>
          <a:ext cx="5936660" cy="230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0751" tIns="354076" rIns="46075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700" kern="1200" dirty="0"/>
            <a:t>Περιοδικές κινήσεις-Ομαλή κυκλική κίνηση (Α Λυκείου, Φυσική</a:t>
          </a:r>
          <a:r>
            <a:rPr lang="en-US" sz="1700" kern="1200" dirty="0"/>
            <a:t>)</a:t>
          </a:r>
          <a:endParaRPr lang="el-G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700" kern="1200" baseline="0" dirty="0"/>
            <a:t>Το φάσμα της Ηλεκτρομαγνητικής ακτινοβολίας (Β Λυκείου, Φυσικής Γενικής παιδείας)</a:t>
          </a:r>
          <a:endParaRPr lang="el-G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700" kern="1200" dirty="0"/>
            <a:t>Το μαγνητικό πεδίο </a:t>
          </a:r>
          <a:r>
            <a:rPr lang="el-GR" sz="1700" kern="1200" baseline="0" dirty="0"/>
            <a:t>(Β Λυκείου, Φυσικής Γενικής παιδείας)</a:t>
          </a:r>
          <a:endParaRPr lang="el-G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700" kern="1200" dirty="0"/>
            <a:t>    …</a:t>
          </a:r>
          <a:endParaRPr lang="el-GR" sz="1700" kern="1200" dirty="0"/>
        </a:p>
      </dsp:txBody>
      <dsp:txXfrm>
        <a:off x="0" y="3262355"/>
        <a:ext cx="5936660" cy="2302650"/>
      </dsp:txXfrm>
    </dsp:sp>
    <dsp:sp modelId="{ADCCDEA5-1C5D-4601-9C29-6A0D55C4FE29}">
      <dsp:nvSpPr>
        <dsp:cNvPr id="0" name=""/>
        <dsp:cNvSpPr/>
      </dsp:nvSpPr>
      <dsp:spPr>
        <a:xfrm>
          <a:off x="296833" y="3011435"/>
          <a:ext cx="4155662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074" tIns="0" rIns="15707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Λύκειο</a:t>
          </a:r>
        </a:p>
      </dsp:txBody>
      <dsp:txXfrm>
        <a:off x="321331" y="3035933"/>
        <a:ext cx="410666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E5915-4F38-4AE3-B88F-9B3FD6B47551}">
      <dsp:nvSpPr>
        <dsp:cNvPr id="0" name=""/>
        <dsp:cNvSpPr/>
      </dsp:nvSpPr>
      <dsp:spPr>
        <a:xfrm>
          <a:off x="2743290" y="701830"/>
          <a:ext cx="542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4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0173" y="744685"/>
        <a:ext cx="28650" cy="5730"/>
      </dsp:txXfrm>
    </dsp:sp>
    <dsp:sp modelId="{123406CB-F180-4519-85AE-6718E82C847F}">
      <dsp:nvSpPr>
        <dsp:cNvPr id="0" name=""/>
        <dsp:cNvSpPr/>
      </dsp:nvSpPr>
      <dsp:spPr>
        <a:xfrm>
          <a:off x="253707" y="135"/>
          <a:ext cx="2491382" cy="1494829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80" tIns="128144" rIns="122080" bIns="12814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Η φωτογραφία χωρίζεται σε μέρη.</a:t>
          </a:r>
          <a:endParaRPr lang="en-US" sz="1500" kern="1200"/>
        </a:p>
      </dsp:txBody>
      <dsp:txXfrm>
        <a:off x="253707" y="135"/>
        <a:ext cx="2491382" cy="1494829"/>
      </dsp:txXfrm>
    </dsp:sp>
    <dsp:sp modelId="{966FB1BB-A44F-4EDC-88C1-9A415A823956}">
      <dsp:nvSpPr>
        <dsp:cNvPr id="0" name=""/>
        <dsp:cNvSpPr/>
      </dsp:nvSpPr>
      <dsp:spPr>
        <a:xfrm>
          <a:off x="5807690" y="701830"/>
          <a:ext cx="542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4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71973"/>
              <a:satOff val="-5029"/>
              <a:lumOff val="398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4574" y="744685"/>
        <a:ext cx="28650" cy="5730"/>
      </dsp:txXfrm>
    </dsp:sp>
    <dsp:sp modelId="{1679B4B9-2FAF-4114-A3A9-024453178BE1}">
      <dsp:nvSpPr>
        <dsp:cNvPr id="0" name=""/>
        <dsp:cNvSpPr/>
      </dsp:nvSpPr>
      <dsp:spPr>
        <a:xfrm>
          <a:off x="3318108" y="135"/>
          <a:ext cx="2491382" cy="1494829"/>
        </a:xfrm>
        <a:prstGeom prst="rect">
          <a:avLst/>
        </a:prstGeom>
        <a:solidFill>
          <a:schemeClr val="accent4">
            <a:shade val="80000"/>
            <a:hueOff val="63983"/>
            <a:satOff val="-4531"/>
            <a:lumOff val="37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80" tIns="128144" rIns="122080" bIns="12814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Εκτύπωση των μερών (το κάθε κομμάτι αντιστοιχεί σε μία κόλλα Α4) της φωτογραφίας σε όσο το δυνατόν καλύτερη ανάλυση.</a:t>
          </a:r>
          <a:endParaRPr lang="en-US" sz="1500" kern="1200"/>
        </a:p>
      </dsp:txBody>
      <dsp:txXfrm>
        <a:off x="3318108" y="135"/>
        <a:ext cx="2491382" cy="1494829"/>
      </dsp:txXfrm>
    </dsp:sp>
    <dsp:sp modelId="{C2DC5F91-95F1-4241-BF71-F95D609A40F1}">
      <dsp:nvSpPr>
        <dsp:cNvPr id="0" name=""/>
        <dsp:cNvSpPr/>
      </dsp:nvSpPr>
      <dsp:spPr>
        <a:xfrm>
          <a:off x="8872091" y="701830"/>
          <a:ext cx="542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4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143946"/>
              <a:satOff val="-10059"/>
              <a:lumOff val="796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28975" y="744685"/>
        <a:ext cx="28650" cy="5730"/>
      </dsp:txXfrm>
    </dsp:sp>
    <dsp:sp modelId="{8E28F346-1D01-422D-9FE4-03D33D384ACA}">
      <dsp:nvSpPr>
        <dsp:cNvPr id="0" name=""/>
        <dsp:cNvSpPr/>
      </dsp:nvSpPr>
      <dsp:spPr>
        <a:xfrm>
          <a:off x="6382509" y="135"/>
          <a:ext cx="2491382" cy="1494829"/>
        </a:xfrm>
        <a:prstGeom prst="rect">
          <a:avLst/>
        </a:prstGeom>
        <a:solidFill>
          <a:schemeClr val="accent4">
            <a:shade val="80000"/>
            <a:hueOff val="127966"/>
            <a:satOff val="-9061"/>
            <a:lumOff val="75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80" tIns="128144" rIns="122080" bIns="12814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Κάθε μαθητής παίρνει ένα κομμάτι (αν χρειάζεται οι κόλλες Α4 κόβονται στα δύο)</a:t>
          </a:r>
          <a:endParaRPr lang="en-US" sz="1500" kern="1200"/>
        </a:p>
      </dsp:txBody>
      <dsp:txXfrm>
        <a:off x="6382509" y="135"/>
        <a:ext cx="2491382" cy="1494829"/>
      </dsp:txXfrm>
    </dsp:sp>
    <dsp:sp modelId="{3495D048-6DA4-421B-8118-B21AD2F50DC5}">
      <dsp:nvSpPr>
        <dsp:cNvPr id="0" name=""/>
        <dsp:cNvSpPr/>
      </dsp:nvSpPr>
      <dsp:spPr>
        <a:xfrm>
          <a:off x="1499398" y="1493165"/>
          <a:ext cx="9193202" cy="542418"/>
        </a:xfrm>
        <a:custGeom>
          <a:avLst/>
          <a:gdLst/>
          <a:ahLst/>
          <a:cxnLst/>
          <a:rect l="0" t="0" r="0" b="0"/>
          <a:pathLst>
            <a:path>
              <a:moveTo>
                <a:pt x="9193202" y="0"/>
              </a:moveTo>
              <a:lnTo>
                <a:pt x="9193202" y="288309"/>
              </a:lnTo>
              <a:lnTo>
                <a:pt x="0" y="288309"/>
              </a:lnTo>
              <a:lnTo>
                <a:pt x="0" y="542418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215919"/>
              <a:satOff val="-15088"/>
              <a:lumOff val="119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65723" y="1761509"/>
        <a:ext cx="460552" cy="5730"/>
      </dsp:txXfrm>
    </dsp:sp>
    <dsp:sp modelId="{018CAAEC-60B9-42EC-8A83-5D994F255386}">
      <dsp:nvSpPr>
        <dsp:cNvPr id="0" name=""/>
        <dsp:cNvSpPr/>
      </dsp:nvSpPr>
      <dsp:spPr>
        <a:xfrm>
          <a:off x="9446909" y="135"/>
          <a:ext cx="2491382" cy="1494829"/>
        </a:xfrm>
        <a:prstGeom prst="rect">
          <a:avLst/>
        </a:prstGeom>
        <a:solidFill>
          <a:schemeClr val="accent4">
            <a:shade val="80000"/>
            <a:hueOff val="191948"/>
            <a:satOff val="-13592"/>
            <a:lumOff val="113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80" tIns="128144" rIns="122080" bIns="12814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Ζωγραφίζουν με όσο το δυνατόν καλύτερη ακρίβεια το κομμάτι της Σελήνης που έχουν.</a:t>
          </a:r>
          <a:endParaRPr lang="en-US" sz="1500" kern="1200"/>
        </a:p>
      </dsp:txBody>
      <dsp:txXfrm>
        <a:off x="9446909" y="135"/>
        <a:ext cx="2491382" cy="1494829"/>
      </dsp:txXfrm>
    </dsp:sp>
    <dsp:sp modelId="{70170705-C4B3-4F84-8B44-ABE6DC24F101}">
      <dsp:nvSpPr>
        <dsp:cNvPr id="0" name=""/>
        <dsp:cNvSpPr/>
      </dsp:nvSpPr>
      <dsp:spPr>
        <a:xfrm>
          <a:off x="2743290" y="2769678"/>
          <a:ext cx="542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4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287893"/>
              <a:satOff val="-20118"/>
              <a:lumOff val="159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0173" y="2812533"/>
        <a:ext cx="28650" cy="5730"/>
      </dsp:txXfrm>
    </dsp:sp>
    <dsp:sp modelId="{0FB993DE-7163-47AC-8918-49F15DC00202}">
      <dsp:nvSpPr>
        <dsp:cNvPr id="0" name=""/>
        <dsp:cNvSpPr/>
      </dsp:nvSpPr>
      <dsp:spPr>
        <a:xfrm>
          <a:off x="253707" y="2067983"/>
          <a:ext cx="2491382" cy="1494829"/>
        </a:xfrm>
        <a:prstGeom prst="rect">
          <a:avLst/>
        </a:prstGeom>
        <a:solidFill>
          <a:schemeClr val="accent4">
            <a:shade val="80000"/>
            <a:hueOff val="255931"/>
            <a:satOff val="-18122"/>
            <a:lumOff val="150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80" tIns="128144" rIns="122080" bIns="12814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Συνθέτουν τις φωτογραφίες και ζωγραφιές σαν παζλ καταλήγοντας σε έναν δικό τους χάρτη της Σελήνης.</a:t>
          </a:r>
          <a:endParaRPr lang="en-US" sz="1500" kern="1200"/>
        </a:p>
      </dsp:txBody>
      <dsp:txXfrm>
        <a:off x="253707" y="2067983"/>
        <a:ext cx="2491382" cy="1494829"/>
      </dsp:txXfrm>
    </dsp:sp>
    <dsp:sp modelId="{A31ADB12-E8E4-4FEF-A6E2-0022D8D61AD6}">
      <dsp:nvSpPr>
        <dsp:cNvPr id="0" name=""/>
        <dsp:cNvSpPr/>
      </dsp:nvSpPr>
      <dsp:spPr>
        <a:xfrm>
          <a:off x="5807690" y="2769678"/>
          <a:ext cx="542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4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359866"/>
              <a:satOff val="-25147"/>
              <a:lumOff val="1991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4574" y="2812533"/>
        <a:ext cx="28650" cy="5730"/>
      </dsp:txXfrm>
    </dsp:sp>
    <dsp:sp modelId="{B9349324-6682-4801-926D-36703EEFF77D}">
      <dsp:nvSpPr>
        <dsp:cNvPr id="0" name=""/>
        <dsp:cNvSpPr/>
      </dsp:nvSpPr>
      <dsp:spPr>
        <a:xfrm>
          <a:off x="3318108" y="2067983"/>
          <a:ext cx="2491382" cy="1494829"/>
        </a:xfrm>
        <a:prstGeom prst="rect">
          <a:avLst/>
        </a:prstGeom>
        <a:solidFill>
          <a:schemeClr val="accent4">
            <a:shade val="80000"/>
            <a:hueOff val="319914"/>
            <a:satOff val="-22653"/>
            <a:lumOff val="188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80" tIns="128144" rIns="122080" bIns="12814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Συζητούν για τα στοιχεία του ανάγλυφου που παρατηρούν στην επιφάνειά της Σελήνης.</a:t>
          </a:r>
          <a:endParaRPr lang="en-US" sz="1500" kern="1200"/>
        </a:p>
      </dsp:txBody>
      <dsp:txXfrm>
        <a:off x="3318108" y="2067983"/>
        <a:ext cx="2491382" cy="1494829"/>
      </dsp:txXfrm>
    </dsp:sp>
    <dsp:sp modelId="{9F20F077-D7B0-4597-814B-588163036440}">
      <dsp:nvSpPr>
        <dsp:cNvPr id="0" name=""/>
        <dsp:cNvSpPr/>
      </dsp:nvSpPr>
      <dsp:spPr>
        <a:xfrm>
          <a:off x="8872091" y="2769678"/>
          <a:ext cx="542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4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431839"/>
              <a:satOff val="-30176"/>
              <a:lumOff val="2390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28975" y="2812533"/>
        <a:ext cx="28650" cy="5730"/>
      </dsp:txXfrm>
    </dsp:sp>
    <dsp:sp modelId="{E8411126-3A88-4B68-B8E8-944CA4508753}">
      <dsp:nvSpPr>
        <dsp:cNvPr id="0" name=""/>
        <dsp:cNvSpPr/>
      </dsp:nvSpPr>
      <dsp:spPr>
        <a:xfrm>
          <a:off x="6382509" y="2067983"/>
          <a:ext cx="2491382" cy="1494829"/>
        </a:xfrm>
        <a:prstGeom prst="rect">
          <a:avLst/>
        </a:prstGeom>
        <a:solidFill>
          <a:schemeClr val="accent4">
            <a:shade val="80000"/>
            <a:hueOff val="383896"/>
            <a:satOff val="-27183"/>
            <a:lumOff val="22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80" tIns="128144" rIns="122080" bIns="12814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Βλέπουν φωτογραφίες από αντίστοιχα χαρακτηριστικά στην επιφάνεια της Γης και συζητούν γιατί στη Γη δεν έχουμε τόσους κρατήρες.</a:t>
          </a:r>
          <a:endParaRPr lang="en-US" sz="1500" kern="1200" dirty="0"/>
        </a:p>
      </dsp:txBody>
      <dsp:txXfrm>
        <a:off x="6382509" y="2067983"/>
        <a:ext cx="2491382" cy="1494829"/>
      </dsp:txXfrm>
    </dsp:sp>
    <dsp:sp modelId="{29D07F9C-94E9-4DCA-9F7F-98A2D39C9919}">
      <dsp:nvSpPr>
        <dsp:cNvPr id="0" name=""/>
        <dsp:cNvSpPr/>
      </dsp:nvSpPr>
      <dsp:spPr>
        <a:xfrm>
          <a:off x="1499398" y="3561013"/>
          <a:ext cx="9193202" cy="542418"/>
        </a:xfrm>
        <a:custGeom>
          <a:avLst/>
          <a:gdLst/>
          <a:ahLst/>
          <a:cxnLst/>
          <a:rect l="0" t="0" r="0" b="0"/>
          <a:pathLst>
            <a:path>
              <a:moveTo>
                <a:pt x="9193202" y="0"/>
              </a:moveTo>
              <a:lnTo>
                <a:pt x="9193202" y="288309"/>
              </a:lnTo>
              <a:lnTo>
                <a:pt x="0" y="288309"/>
              </a:lnTo>
              <a:lnTo>
                <a:pt x="0" y="542418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503812"/>
              <a:satOff val="-35206"/>
              <a:lumOff val="2788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65723" y="3829357"/>
        <a:ext cx="460552" cy="5730"/>
      </dsp:txXfrm>
    </dsp:sp>
    <dsp:sp modelId="{1D5BEBD1-BBF0-49E5-B75D-D489E2E18433}">
      <dsp:nvSpPr>
        <dsp:cNvPr id="0" name=""/>
        <dsp:cNvSpPr/>
      </dsp:nvSpPr>
      <dsp:spPr>
        <a:xfrm>
          <a:off x="9446909" y="2067983"/>
          <a:ext cx="2491382" cy="1494829"/>
        </a:xfrm>
        <a:prstGeom prst="rect">
          <a:avLst/>
        </a:prstGeom>
        <a:solidFill>
          <a:schemeClr val="accent4">
            <a:shade val="80000"/>
            <a:hueOff val="447879"/>
            <a:satOff val="-31714"/>
            <a:lumOff val="263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80" tIns="128144" rIns="122080" bIns="12814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Υπολογίζουν τη κλίμακα του χάρτη που δημιούργησαν μέσω της διαμέτρου της Σελήνης.</a:t>
          </a:r>
          <a:endParaRPr lang="en-US" sz="1500" kern="1200"/>
        </a:p>
      </dsp:txBody>
      <dsp:txXfrm>
        <a:off x="9446909" y="2067983"/>
        <a:ext cx="2491382" cy="1494829"/>
      </dsp:txXfrm>
    </dsp:sp>
    <dsp:sp modelId="{DB3E5F72-8681-4937-9E50-D28520C4D6D9}">
      <dsp:nvSpPr>
        <dsp:cNvPr id="0" name=""/>
        <dsp:cNvSpPr/>
      </dsp:nvSpPr>
      <dsp:spPr>
        <a:xfrm>
          <a:off x="2743290" y="4837526"/>
          <a:ext cx="542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4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575785"/>
              <a:satOff val="-40235"/>
              <a:lumOff val="318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0173" y="4880381"/>
        <a:ext cx="28650" cy="5730"/>
      </dsp:txXfrm>
    </dsp:sp>
    <dsp:sp modelId="{9AC12E10-DA57-4336-B892-362EFD6C6428}">
      <dsp:nvSpPr>
        <dsp:cNvPr id="0" name=""/>
        <dsp:cNvSpPr/>
      </dsp:nvSpPr>
      <dsp:spPr>
        <a:xfrm>
          <a:off x="253707" y="4135831"/>
          <a:ext cx="2491382" cy="1494829"/>
        </a:xfrm>
        <a:prstGeom prst="rect">
          <a:avLst/>
        </a:prstGeom>
        <a:solidFill>
          <a:schemeClr val="accent4">
            <a:shade val="80000"/>
            <a:hueOff val="511862"/>
            <a:satOff val="-36244"/>
            <a:lumOff val="301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80" tIns="128144" rIns="122080" bIns="12814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Υπολογίζουν τη διάμετρο ενός κρατήρα μέσω της κλίμακας.</a:t>
          </a:r>
          <a:endParaRPr lang="en-US" sz="1500" kern="1200"/>
        </a:p>
      </dsp:txBody>
      <dsp:txXfrm>
        <a:off x="253707" y="4135831"/>
        <a:ext cx="2491382" cy="1494829"/>
      </dsp:txXfrm>
    </dsp:sp>
    <dsp:sp modelId="{63E71711-5584-4671-A7FB-E8DC7AD3C84D}">
      <dsp:nvSpPr>
        <dsp:cNvPr id="0" name=""/>
        <dsp:cNvSpPr/>
      </dsp:nvSpPr>
      <dsp:spPr>
        <a:xfrm>
          <a:off x="3318108" y="4135831"/>
          <a:ext cx="2491382" cy="1494829"/>
        </a:xfrm>
        <a:prstGeom prst="rect">
          <a:avLst/>
        </a:prstGeom>
        <a:solidFill>
          <a:schemeClr val="accent4">
            <a:shade val="80000"/>
            <a:hueOff val="575845"/>
            <a:satOff val="-40775"/>
            <a:lumOff val="33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80" tIns="128144" rIns="122080" bIns="12814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Τοποθετούν σύμβολα και δημιουργούν υπόμνημα στον χάρτη τους.</a:t>
          </a:r>
          <a:endParaRPr lang="en-US" sz="1500" kern="1200"/>
        </a:p>
      </dsp:txBody>
      <dsp:txXfrm>
        <a:off x="3318108" y="4135831"/>
        <a:ext cx="2491382" cy="1494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555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168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786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393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92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048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050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522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531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127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43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0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ons_of_Jupiter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NASA's_SDO_Satellite_Captures_First_Image_of_2012_Venus_Transit_(Close-Up).jpg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rawpixel.com/search/saturn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5.1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atechteacher.com/great-kids-websites/critical-thinkin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rawpixel.com/image/240458/boy-holding-cardboard-rocket-ship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commons.wikimedia.org/wiki/File:Solar_telescope_in_use.jpg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etoday.com/103577/super-moon-monday-the-3rd-final-act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151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ytosanlorenzo.es/actualidad/los-cielos-despejados-permitiran-realizar-el-sabado-la-observacion-astronomica-prevista-en-escociencia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atellite dish under a starry night sky">
            <a:extLst>
              <a:ext uri="{FF2B5EF4-FFF2-40B4-BE49-F238E27FC236}">
                <a16:creationId xmlns:a16="http://schemas.microsoft.com/office/drawing/2014/main" id="{02E0CD79-0C27-4DC3-B57C-5569EA757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" t="13807" r="-3" b="-1"/>
          <a:stretch/>
        </p:blipFill>
        <p:spPr>
          <a:xfrm>
            <a:off x="3048" y="0"/>
            <a:ext cx="12188952" cy="651372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D15F8E7-2608-4FD4-8122-B6927A113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68300"/>
            <a:ext cx="10190071" cy="1795264"/>
          </a:xfrm>
        </p:spPr>
        <p:txBody>
          <a:bodyPr anchor="b">
            <a:normAutofit/>
          </a:bodyPr>
          <a:lstStyle/>
          <a:p>
            <a:r>
              <a:rPr lang="el-GR" sz="5200" dirty="0">
                <a:solidFill>
                  <a:srgbClr val="FFFFFF"/>
                </a:solidFill>
              </a:rPr>
              <a:t>Σύνδεση Αστρονομίας με Αναλυτικό πρόγραμμα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9933E0A-F72B-401C-8B70-DBB19FBCE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45038"/>
            <a:ext cx="12188952" cy="1315020"/>
          </a:xfrm>
        </p:spPr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Μαρία Παναγοπούλου, Φυσικός</a:t>
            </a:r>
          </a:p>
          <a:p>
            <a:r>
              <a:rPr lang="el-GR" sz="22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Ελληνογερμανική Αγωγή, 17 Μαΐου 2022</a:t>
            </a:r>
          </a:p>
        </p:txBody>
      </p:sp>
      <p:pic>
        <p:nvPicPr>
          <p:cNvPr id="31" name="Εικόνα 30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1C87310-833E-44AC-A3AA-905FB1ACA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587" y="5919536"/>
            <a:ext cx="1286256" cy="771754"/>
          </a:xfrm>
          <a:prstGeom prst="rect">
            <a:avLst/>
          </a:prstGeom>
        </p:spPr>
      </p:pic>
      <p:pic>
        <p:nvPicPr>
          <p:cNvPr id="32" name="Εικόνα 3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01A82E9-83DE-4FDD-8FEA-975C5428B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74" y="5026423"/>
            <a:ext cx="1533071" cy="818610"/>
          </a:xfrm>
          <a:prstGeom prst="rect">
            <a:avLst/>
          </a:prstGeom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B4657964-2B01-4B24-A3D5-B5CD62FBA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" y="6183191"/>
            <a:ext cx="2200312" cy="6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0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5E8EBA-3064-4F9A-9747-4B035B96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79"/>
            <a:ext cx="12192000" cy="1216024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accent4"/>
                </a:solidFill>
              </a:rPr>
              <a:t>Επεξεργασία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1E5B2F4D-8D90-F0D4-06CF-5ECC9A5E5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212004"/>
              </p:ext>
            </p:extLst>
          </p:nvPr>
        </p:nvGraphicFramePr>
        <p:xfrm>
          <a:off x="0" y="1227203"/>
          <a:ext cx="12192000" cy="563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28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655F95B-974B-4053-804D-F622A64D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554009"/>
            <a:ext cx="4789763" cy="1662878"/>
          </a:xfrm>
        </p:spPr>
        <p:txBody>
          <a:bodyPr>
            <a:normAutofit/>
          </a:bodyPr>
          <a:lstStyle/>
          <a:p>
            <a:r>
              <a:rPr lang="el-GR" sz="4000"/>
              <a:t>Συμπέρασμα και ανασκόπηση</a:t>
            </a:r>
          </a:p>
        </p:txBody>
      </p:sp>
      <p:pic>
        <p:nvPicPr>
          <p:cNvPr id="23" name="Picture 12" descr="The First Scientific Map of the Moon (1679) | Open Culture">
            <a:extLst>
              <a:ext uri="{FF2B5EF4-FFF2-40B4-BE49-F238E27FC236}">
                <a16:creationId xmlns:a16="http://schemas.microsoft.com/office/drawing/2014/main" id="{753E6C13-1BEB-419D-9DF7-4B0D9B7E9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r="9365" b="-2"/>
          <a:stretch/>
        </p:blipFill>
        <p:spPr bwMode="auto">
          <a:xfrm>
            <a:off x="20" y="10"/>
            <a:ext cx="3003103" cy="39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Earth's Moon: National Geographic Maps: 0749717008601: Books - Amazon.ca">
            <a:extLst>
              <a:ext uri="{FF2B5EF4-FFF2-40B4-BE49-F238E27FC236}">
                <a16:creationId xmlns:a16="http://schemas.microsoft.com/office/drawing/2014/main" id="{9FD28139-8E64-46F9-9DE1-E07DFA952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r="4323"/>
          <a:stretch/>
        </p:blipFill>
        <p:spPr bwMode="auto">
          <a:xfrm>
            <a:off x="3180257" y="10"/>
            <a:ext cx="3016307" cy="2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BABC3A7-BF12-477E-8DAE-7C53D7010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9" r="2" b="3544"/>
          <a:stretch/>
        </p:blipFill>
        <p:spPr bwMode="auto">
          <a:xfrm>
            <a:off x="-1" y="4180114"/>
            <a:ext cx="3003123" cy="26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on Wall Map">
            <a:extLst>
              <a:ext uri="{FF2B5EF4-FFF2-40B4-BE49-F238E27FC236}">
                <a16:creationId xmlns:a16="http://schemas.microsoft.com/office/drawing/2014/main" id="{AB58A817-9459-4EE8-8622-22A24CB2E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 r="3" b="3"/>
          <a:stretch/>
        </p:blipFill>
        <p:spPr bwMode="auto">
          <a:xfrm>
            <a:off x="3180256" y="2395057"/>
            <a:ext cx="3016307" cy="2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unar map - Wikidata">
            <a:extLst>
              <a:ext uri="{FF2B5EF4-FFF2-40B4-BE49-F238E27FC236}">
                <a16:creationId xmlns:a16="http://schemas.microsoft.com/office/drawing/2014/main" id="{ADFE317A-A5E6-44F4-A2BA-88BA344CC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7" b="2"/>
          <a:stretch/>
        </p:blipFill>
        <p:spPr bwMode="auto">
          <a:xfrm>
            <a:off x="3180257" y="4629236"/>
            <a:ext cx="3016307" cy="22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1DE962-A715-40C9-82D1-D88519625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19" y="2412009"/>
            <a:ext cx="4789763" cy="3713895"/>
          </a:xfrm>
        </p:spPr>
        <p:txBody>
          <a:bodyPr>
            <a:normAutofit/>
          </a:bodyPr>
          <a:lstStyle/>
          <a:p>
            <a:r>
              <a:rPr lang="el-GR" sz="2000"/>
              <a:t>Οι μαθητές συζητούν γιατί οι χάρτες είναι χρήσιμοι, ποιος είναι ο ρόλος του υπομνήματος και μελετούν άλλους χάρτες.</a:t>
            </a:r>
            <a:r>
              <a:rPr lang="en-US" sz="2000"/>
              <a:t> </a:t>
            </a:r>
            <a:r>
              <a:rPr lang="el-GR" sz="2000"/>
              <a:t>Μπορούν να μελετήσουν και άλλους χάρτες της Σελήνης για σύγκριση.</a:t>
            </a:r>
          </a:p>
          <a:p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225035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C7A6F28-CE89-4DE4-B739-12B15471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l-GR" sz="4600"/>
              <a:t>Σύνδεση με Νέο Αναλυτικό πρόγραμμα (1)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F2E3BD-86B8-4828-B94E-CD88143C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243" y="1648869"/>
            <a:ext cx="5355770" cy="4480725"/>
          </a:xfrm>
        </p:spPr>
        <p:txBody>
          <a:bodyPr anchor="ctr">
            <a:norm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l-G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Μαθηματικά Δ Δημοτικού (Αναλυτική Γεωμετρία)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l-GR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Στόχοι Αναλυτικού Προγράμματος:</a:t>
            </a:r>
            <a:endParaRPr lang="el-GR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Να ερμηνεύουν και να χρησιμοποιούν βασικούς χάρτες με απλές κλίμακες και υπομνήματα.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Να περιγράφουν θέσεις, διευθύνσεις και διαδρομές μεταξύ συγκεκριμένων σημείων του χάρτη.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Να χρησιμοποιούν αλφαριθμητικές συντεταγμένες (π.χ. Α4, Β1) σε τετραγωνισμένους καμβάδες για να εντοπίσουν και να προσδιορίσουν θέσεις σε απλούς χάρτες.</a:t>
            </a:r>
          </a:p>
          <a:p>
            <a:pPr marL="0" lvl="0" indent="0">
              <a:spcAft>
                <a:spcPts val="800"/>
              </a:spcAft>
              <a:buNone/>
            </a:pPr>
            <a:endParaRPr lang="el-GR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416105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7A6F28-CE89-4DE4-B739-12B15471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l-GR" sz="4100" dirty="0"/>
              <a:t>Σύνδεση με Νέο Αναλυτικό πρόγραμμα</a:t>
            </a:r>
            <a:r>
              <a:rPr lang="en-US" sz="4100" dirty="0"/>
              <a:t> </a:t>
            </a:r>
            <a:r>
              <a:rPr lang="el-GR" sz="4100" dirty="0"/>
              <a:t>(2)</a:t>
            </a:r>
          </a:p>
        </p:txBody>
      </p:sp>
      <p:sp>
        <p:nvSpPr>
          <p:cNvPr id="1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F2E3BD-86B8-4828-B94E-CD88143C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l-GR" sz="24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Μαθηματικά Ε Δημοτικού (Αναλυτική Γεωμετρία)</a:t>
            </a:r>
            <a:endParaRPr lang="el-GR" sz="24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l-GR" sz="2400" b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Στόχοι Αναλυτικού Προγράμματος:</a:t>
            </a:r>
            <a:endParaRPr lang="el-GR" sz="24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Να περιγράφουν τοποθεσίες και διαδρομές σε βασικούς χάρτες χρησιμοποιώντας τυπικό σύστημα συντεταγμένων και προσανατολισμού στον χώρο, καθώς και γλωσσικούς όρους διεύθυνσης και απόστασης (καρτεσιανό σύστημα αξόνων, κύρια σημεία του ορίζοντα).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Να κατασκευάζουν βασικούς χάρτες χρησιμοποιώντας απλές κλίμακες και υπομνήματα.</a:t>
            </a:r>
          </a:p>
          <a:p>
            <a:pPr marL="0" lvl="0" indent="0">
              <a:spcAft>
                <a:spcPts val="800"/>
              </a:spcAft>
              <a:buNone/>
            </a:pPr>
            <a:endParaRPr lang="el-GR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33021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FACD6D7-AEAA-4C32-88B5-A3A75270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14301"/>
            <a:ext cx="10905066" cy="1135737"/>
          </a:xfrm>
        </p:spPr>
        <p:txBody>
          <a:bodyPr>
            <a:normAutofit/>
          </a:bodyPr>
          <a:lstStyle/>
          <a:p>
            <a:r>
              <a:rPr lang="el-GR" sz="3600" dirty="0"/>
              <a:t>Σύνδεση με Νέο Αναλυτικό πρόγραμμα</a:t>
            </a:r>
            <a:r>
              <a:rPr lang="en-US" sz="3600" dirty="0"/>
              <a:t>(3)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5B1970-45D1-49C0-AB5C-06D401641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59328"/>
            <a:ext cx="11818728" cy="5584371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l-GR" sz="1600" b="1" dirty="0"/>
              <a:t>Γεωγραφία Ε Δημοτικού (Χάρτες)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l-G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Στόχοι Αναλυτικού Προγράμματος: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αναγνωρίζουν ότι οι χάρτες είναι μέσα συμβολικής αναπαράστασης της πραγματικότητας, αλλά και «εργαλεία» μελέτης του χώρου.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αντλούν πληροφορίες από διάφορα είδη χαρτών χρησιμοποιώντας το υπόμνημά τους.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διακρίνουν διάφορα είδη χαρτών και να συσχετίζουν κάθε χάρτη με τις πληροφορίες που παρέχει.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συγκρίνουν χάρτες διαφορετικής κλίμακας της ίδιας περιοχής ή διαφορετικών περιοχών και να προσδιορίζουν ομοιότητες και διαφορές.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αναγνωρίζουν τη σημασία των χαρτών στη ζωή μας.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συγκρίνουν χάρτες διαφορετικής κλίμακας της ίδιας περιοχής ή διαφορετικών περιοχών και να προσδιορίζουν ομοιότητες και διαφορές.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οριοθετούν χάρτες διαφορετικής κλίμακας.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περιγράφουν τα σύμβολα που παρατηρούν στον χάρτη.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εντοπίζουν το σημείο του υπομνήματος στους χάρτες.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αναγνωρίζουν τη σημασία της ταυτότητας του χάρτη.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διακρίνουν τους θεματικούς χάρτες ανάλογα με την ταυτότητά τους και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επιλέγουν τους κατάλληλους για κάθε περίπτωση.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οργανώνουν τοποθεσίες για επισκέψεις επιλέγοντας τον κατάλληλο χάρτη.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προσανατολίζονται στον χώρο με τη βοήθεια του χάρτη και της πυξίδας και να εκτιμούν τη σημασία του προσανατολισμού στην καθημερινή τους ζωή.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αναγνωρίζουν τα σημεία του ορίζοντα στον χάρτη.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αναζητούν θέσεις τόπων σε προσανατολισμένο χάρτη.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εντοπίζουν τη θέση του σχολείου ως προς τον τόπο που κατοικούν.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χρησιμοποιούν τις νέες τεχνολογίες για αναζήτηση, επεξεργασία και απεικόνιση πληροφοριών χώρου.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πλοηγούνται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σε γεωγραφικούς τόπους μέσω τρισδιάστατων απεικονίσεων.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διακρίνουν τα σημεία του ορίζοντα.</a:t>
            </a:r>
          </a:p>
          <a:p>
            <a:pPr marL="0" indent="0">
              <a:buNone/>
            </a:pPr>
            <a:endParaRPr lang="el-GR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9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5695DF2-174B-418F-A34E-AD434A92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47" y="99278"/>
            <a:ext cx="10925181" cy="898502"/>
          </a:xfrm>
        </p:spPr>
        <p:txBody>
          <a:bodyPr>
            <a:normAutofit/>
          </a:bodyPr>
          <a:lstStyle/>
          <a:p>
            <a:r>
              <a:rPr lang="el-GR" sz="3600" dirty="0"/>
              <a:t>Σύνδεση με Νέο Αναλυτικό πρόγραμμα </a:t>
            </a:r>
            <a:r>
              <a:rPr lang="en-US" sz="3600" dirty="0"/>
              <a:t>(4)</a:t>
            </a:r>
            <a:endParaRPr lang="el-GR" sz="36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17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851EF8-9DCF-414E-9558-E6C4A91B0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73" y="800100"/>
            <a:ext cx="11769480" cy="6335486"/>
          </a:xfrm>
          <a:noFill/>
        </p:spPr>
        <p:txBody>
          <a:bodyPr numCol="2" anchor="ctr">
            <a:normAutofit fontScale="62500" lnSpcReduction="20000"/>
          </a:bodyPr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l-GR" sz="2600" b="1" dirty="0"/>
              <a:t>Γεωγραφία Α Γυμνασίου (Χάρτες)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l-GR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Στόχοι Αναλυτικού Προγράμματος:</a:t>
            </a:r>
            <a:endParaRPr lang="el-GR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l-GR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Χάρτες και προσανατολισμός</a:t>
            </a:r>
            <a:endParaRPr lang="el-GR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μελετούν χάρτες και να αποκωδικοποιούν τα σύμβολα του υπομνήματος.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ερμηνεύουν το σύμβολο του προσανατολισμού στους χάρτες.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ασκούνται στον προσανατολισμό στον χώρο με διαφορετικούς τρόπους.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εκτιμούν τη σημασία του προσανατολισμού στην καθημερινή ζωή.</a:t>
            </a:r>
          </a:p>
          <a:p>
            <a:pPr marL="0" lvl="0" indent="0">
              <a:buNone/>
            </a:pPr>
            <a:r>
              <a:rPr lang="el-GR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κλίμακα του χάρτη. Απόλυτη και σχετική απόσταση.</a:t>
            </a:r>
            <a:endParaRPr lang="el-GR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ορίζουν την έννοια της κλίμακας ενός χάρτη και να διακρίνουν χάρτες με διαφορετικές κλίμακες.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υπολογίζουν στον χάρτη με τη βοήθεια της κλίμακας την απόσταση μεταξύ δύο πόλεων και να τη συσχετίζουν με την απόστασή τους στην πραγματικότητα.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αναφέρουν τον τρόπο που γίνονται αντιληπτές σήμερα οι αποστάσεις πάνω στη Γη και να εκτιμούν τον ρόλο των σύγχρονων μεταφορικών και επικοινωνιακών μέσων.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αξιολογούν τη χρήση των χαρτών στην καθημερινή ζωή.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6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6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6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6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l-GR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Γεωγραφικές Συντεταγμένες</a:t>
            </a:r>
            <a:endParaRPr lang="el-GR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ορίζουν την έννοια του γεωγραφικού πλάτους και του γεωγραφικού μήκους και να ασκούνται στην εύρεσή τους. 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εντοπίζουν τη θέση ενός τόπου συγκεκριμένου γεωγραφικού στίγματος.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βρίσκουν τις γεωγραφικές συντεταγμένες ενός τόπου.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ορίζουν τις έννοιες απόλυτη και σχετική γεωγραφική θέση και να εκτιμούν τη σημασία του προσδιορισμού τους για την καθημερινή ζωή.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προσδιορίζουν την απόλυτη και τη σχετική γεωγραφική θέση ενός τόπου.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περιγράφουν το ανάγλυφο μιας περιοχής από έναν χάρτη με βάση τις ισοϋψείς καμπύλες.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περιγράφουν τις ισοβαθείς καμπύλες στους ωκεανούς και να βγάζουν συμπεράσματα για τη μορφολογία του βυθού.</a:t>
            </a:r>
          </a:p>
          <a:p>
            <a:pPr marL="0" lvl="0" indent="0">
              <a:buNone/>
            </a:pPr>
            <a:r>
              <a:rPr lang="el-GR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σύγχρονη χαρτογραφία-Εισαγωγή στα ΓΠΣ</a:t>
            </a:r>
            <a:endParaRPr lang="el-GR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αναγνωρίζουν την έννοια των επιπέδων πληροφορίας και την ορθή διαχείρισή τους.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αναγνωρίζουν την ανάγκη για ύπαρξη σταθερού συστήματος αναφοράς για την υλοποίηση ενός ΓΣΠ (GIS).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χειρίζονται, να προσανατολίζονται και να χαράζουν διαδρομές με ελεύθερο λογισμικό ΓΣΠ (GIS).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αναγνωρίζουν την ανάγκη ύπαρξης ΓΣΠ και τη συμβολή τους στην επίλυση προβλημάτων.</a:t>
            </a:r>
          </a:p>
          <a:p>
            <a:pPr marL="0" indent="0">
              <a:buNone/>
            </a:pP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96402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F04C1D-F6BB-4DB6-9AD6-7CD8C530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l-GR" sz="4100"/>
              <a:t>Σύνδεση με Νέο Αναλυτικό πρόγραμμα </a:t>
            </a:r>
            <a:r>
              <a:rPr lang="en-US" sz="4100"/>
              <a:t>(5)</a:t>
            </a:r>
            <a:endParaRPr lang="el-GR" sz="41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8491FA-322C-4FCD-813B-775DF26C4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000" b="1"/>
              <a:t>Γεωγραφία Β Γυμνασίου (Είδη χαρτών)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l-GR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Στόχοι Αναλυτικού Προγράμματος:</a:t>
            </a:r>
            <a:endParaRPr lang="el-GR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αντλούν πληροφορίες. από διαφορετικούς τύπους χαρτών.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αναγνωρίζουν τη χρησιμότητα των χαρτών στην καθημερινή ζωή.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συλλέγουν στοιχεία από διάφορες πηγές και να τα οργανώνουν.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αναπτύσσουν ικανότητες συνεργασίας και να συνηθίζουν να εργάζονται σε ομάδες.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συμμετέχουν ενεργά μαζί με άλλους για την επίτευξη ενός κοινού στόχου και να αναπτύσσουν ικανότητες αυτοέκφρασης και επικοινωνίας.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αποκτήσουν επιδεξιότητα στην ανάγνωση και την κατασκευή χάρτη</a:t>
            </a:r>
          </a:p>
          <a:p>
            <a:pPr marL="0" indent="0">
              <a:buNone/>
            </a:pPr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153741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ntimeter Reviews 2022: Details, Pricing, &amp; Features | G2">
            <a:extLst>
              <a:ext uri="{FF2B5EF4-FFF2-40B4-BE49-F238E27FC236}">
                <a16:creationId xmlns:a16="http://schemas.microsoft.com/office/drawing/2014/main" id="{33A4E9AC-F4C1-4914-881A-E5077C045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r="15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F0E7EB5C-4D72-4443-973A-27B316FA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hlinkClick r:id="rId3"/>
              </a:rPr>
              <a:t>www.menti.com</a:t>
            </a:r>
            <a:br>
              <a:rPr lang="en-US" sz="4000" dirty="0"/>
            </a:br>
            <a:r>
              <a:rPr lang="en-US" sz="4000" dirty="0"/>
              <a:t>code: 16831763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0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 descr="Εικόνα που περιέχει νυχτερινός ουρανός&#10;&#10;Περιγραφή που δημιουργήθηκε αυτόματα">
            <a:extLst>
              <a:ext uri="{FF2B5EF4-FFF2-40B4-BE49-F238E27FC236}">
                <a16:creationId xmlns:a16="http://schemas.microsoft.com/office/drawing/2014/main" id="{C3E7C79D-1158-453F-8792-EE0864AB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6" r="2" b="2"/>
          <a:stretch/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E8F0276-1413-4B01-80F0-EF16A661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754840"/>
            <a:ext cx="4001034" cy="27577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Άλλα παραδείγματα…</a:t>
            </a:r>
          </a:p>
        </p:txBody>
      </p:sp>
      <p:pic>
        <p:nvPicPr>
          <p:cNvPr id="7" name="Εικόνα 6" descr="Εικόνα που περιέχει φως&#10;&#10;Περιγραφή που δημιουργήθηκε αυτόματα">
            <a:extLst>
              <a:ext uri="{FF2B5EF4-FFF2-40B4-BE49-F238E27FC236}">
                <a16:creationId xmlns:a16="http://schemas.microsoft.com/office/drawing/2014/main" id="{062D26FF-B34D-4A25-A1F1-767A4AF792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922" r="42631"/>
          <a:stretch/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025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ED69E1EA-E358-4CF0-8240-891EF2973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29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35BAA3-7C93-4C6A-97E8-35F9D173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94" y="0"/>
            <a:ext cx="5170714" cy="1529694"/>
          </a:xfrm>
        </p:spPr>
        <p:txBody>
          <a:bodyPr>
            <a:normAutofit/>
          </a:bodyPr>
          <a:lstStyle/>
          <a:p>
            <a:r>
              <a:rPr lang="el-GR" sz="4000" dirty="0"/>
              <a:t>Άμεση σύνδεση</a:t>
            </a:r>
          </a:p>
        </p:txBody>
      </p:sp>
      <p:graphicFrame>
        <p:nvGraphicFramePr>
          <p:cNvPr id="7" name="Θέση περιεχομένου 3">
            <a:extLst>
              <a:ext uri="{FF2B5EF4-FFF2-40B4-BE49-F238E27FC236}">
                <a16:creationId xmlns:a16="http://schemas.microsoft.com/office/drawing/2014/main" id="{6BF060EB-4537-4A54-BF4A-936B9D2C1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340763"/>
              </p:ext>
            </p:extLst>
          </p:nvPr>
        </p:nvGraphicFramePr>
        <p:xfrm>
          <a:off x="191397" y="1224642"/>
          <a:ext cx="6713552" cy="547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2592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άθλ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612B1E8E-FD98-4498-850B-9EC83CE62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E7DAEE-6F22-48FB-8A52-DAE0FC87E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Πώς αλλιώς μπορούμε να εισάγουμε έννοιες Αστρονομίας στη σχολική τάξη;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49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5C5C199-38EC-4305-AD9E-FF67D4471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821" t="459" b="-1"/>
          <a:stretch/>
        </p:blipFill>
        <p:spPr>
          <a:xfrm>
            <a:off x="-1" y="0"/>
            <a:ext cx="8526643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C88D67B-2ACC-41F0-9C1F-1A092E60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15" y="111401"/>
            <a:ext cx="3822189" cy="1899912"/>
          </a:xfrm>
        </p:spPr>
        <p:txBody>
          <a:bodyPr>
            <a:normAutofit/>
          </a:bodyPr>
          <a:lstStyle/>
          <a:p>
            <a:r>
              <a:rPr lang="el-GR" sz="4000" dirty="0"/>
              <a:t>Έμμεση σύνδεση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EC75C94-7AA3-429A-A488-44865DFA7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7685"/>
              </p:ext>
            </p:extLst>
          </p:nvPr>
        </p:nvGraphicFramePr>
        <p:xfrm>
          <a:off x="6976438" y="261257"/>
          <a:ext cx="5025061" cy="647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555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3BB5DA1-CDED-48B7-9535-214C0BB01084}"/>
              </a:ext>
            </a:extLst>
          </p:cNvPr>
          <p:cNvSpPr/>
          <p:nvPr/>
        </p:nvSpPr>
        <p:spPr>
          <a:xfrm>
            <a:off x="10352314" y="0"/>
            <a:ext cx="182148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6F2502B-EE9A-4567-A743-FA5122FE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90" y="0"/>
            <a:ext cx="9886950" cy="1325563"/>
          </a:xfrm>
        </p:spPr>
        <p:txBody>
          <a:bodyPr/>
          <a:lstStyle/>
          <a:p>
            <a:r>
              <a:rPr lang="el-GR" dirty="0"/>
              <a:t>Έμμεση σύνδεση</a:t>
            </a:r>
          </a:p>
        </p:txBody>
      </p:sp>
      <p:pic>
        <p:nvPicPr>
          <p:cNvPr id="4" name="Εικόνα 3" descr="Εικόνα που περιέχει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F8F803A0-3B6D-460E-8327-CEBBA4469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631"/>
          <a:stretch/>
        </p:blipFill>
        <p:spPr>
          <a:xfrm>
            <a:off x="6365949" y="799351"/>
            <a:ext cx="5425410" cy="5259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5" name="Θέση περιεχομένου 3">
            <a:extLst>
              <a:ext uri="{FF2B5EF4-FFF2-40B4-BE49-F238E27FC236}">
                <a16:creationId xmlns:a16="http://schemas.microsoft.com/office/drawing/2014/main" id="{F1D03D01-BF80-4EC5-9478-2F5BA203E5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314916"/>
              </p:ext>
            </p:extLst>
          </p:nvPr>
        </p:nvGraphicFramePr>
        <p:xfrm>
          <a:off x="159340" y="1159330"/>
          <a:ext cx="5936660" cy="560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DABD945-DF30-456A-8B8C-FBA41C60CA86}"/>
              </a:ext>
            </a:extLst>
          </p:cNvPr>
          <p:cNvSpPr/>
          <p:nvPr/>
        </p:nvSpPr>
        <p:spPr>
          <a:xfrm>
            <a:off x="628650" y="383381"/>
            <a:ext cx="159340" cy="55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433178E-625F-42DC-9FEB-4052BAC3294C}"/>
              </a:ext>
            </a:extLst>
          </p:cNvPr>
          <p:cNvSpPr/>
          <p:nvPr/>
        </p:nvSpPr>
        <p:spPr>
          <a:xfrm>
            <a:off x="0" y="383381"/>
            <a:ext cx="495300" cy="55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19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CE5F5C9-9EDD-4B9A-A8C1-60D5C62D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441" y="2051772"/>
            <a:ext cx="4715620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Πα</a:t>
            </a:r>
            <a:r>
              <a:rPr lang="en-US" sz="4200" dirty="0" err="1"/>
              <a:t>ράδειγμ</a:t>
            </a:r>
            <a:r>
              <a:rPr lang="en-US" sz="4200" dirty="0"/>
              <a:t>α σύνδεσης με άλλη ενότητα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55118F-9BAD-4C75-A000-466480C1D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0219" y="3827777"/>
            <a:ext cx="4480927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Φτιάξτε</a:t>
            </a:r>
            <a:r>
              <a:rPr lang="en-US" sz="2000" b="1" dirty="0"/>
              <a:t> το δικό σας </a:t>
            </a:r>
            <a:r>
              <a:rPr lang="en-US" sz="2000" b="1" dirty="0" err="1"/>
              <a:t>χάρτη</a:t>
            </a:r>
            <a:r>
              <a:rPr lang="en-US" sz="2000" b="1" dirty="0"/>
              <a:t> </a:t>
            </a:r>
            <a:r>
              <a:rPr lang="en-US" sz="2000" b="1" dirty="0" err="1"/>
              <a:t>της</a:t>
            </a:r>
            <a:r>
              <a:rPr lang="en-US" sz="2000" b="1" dirty="0"/>
              <a:t> </a:t>
            </a:r>
            <a:r>
              <a:rPr lang="en-US" sz="2000" b="1" dirty="0" err="1"/>
              <a:t>Σελήνης</a:t>
            </a:r>
            <a:endParaRPr lang="en-US" sz="2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ρατή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D2BB37DC-15DB-4AA9-B74E-16FED5984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7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20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997AFF4-5DF4-4366-AAB9-D7E65FAE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l-GR" sz="3600" dirty="0"/>
              <a:t>Εμπλοκή και προσανατολισμός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C8B2E3-688D-4399-AC52-8910ED95E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800" dirty="0"/>
              <a:t>Συζήτηση για το φεγγάρι και σύνδεση με εμπειρίες από τη καθημερινότητα.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δέντρο, υπαίθριος, νύχτα, νυχτερινός ουρανός&#10;&#10;Περιγραφή που δημιουργήθηκε αυτόματα">
            <a:extLst>
              <a:ext uri="{FF2B5EF4-FFF2-40B4-BE49-F238E27FC236}">
                <a16:creationId xmlns:a16="http://schemas.microsoft.com/office/drawing/2014/main" id="{958F413D-E737-4B5D-82FB-5C98C7472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720" r="-1" b="-1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CDC0C07-4973-42E0-ACAF-E5D7AFFE4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l-GR" sz="4000" dirty="0"/>
              <a:t>Υπόθεση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7A9839-E696-4650-A16B-6B3AA150B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l-GR" sz="2000"/>
              <a:t>Πώς μπορεί να είναι η επιφάνειά του και γιατί;</a:t>
            </a:r>
            <a:endParaRPr lang="en-US" sz="2000"/>
          </a:p>
          <a:p>
            <a:r>
              <a:rPr lang="el-GR" sz="2000"/>
              <a:t>Πώς μπορείτε να το μελετήσετε;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irst Steps on the Moon - NASA — Google Arts &amp; Culture">
            <a:extLst>
              <a:ext uri="{FF2B5EF4-FFF2-40B4-BE49-F238E27FC236}">
                <a16:creationId xmlns:a16="http://schemas.microsoft.com/office/drawing/2014/main" id="{D80D48F8-B37C-496E-9ED8-678220B24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" r="2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3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φύση, νυχτερινός ουρανός&#10;&#10;Περιγραφή που δημιουργήθηκε αυτόματα">
            <a:extLst>
              <a:ext uri="{FF2B5EF4-FFF2-40B4-BE49-F238E27FC236}">
                <a16:creationId xmlns:a16="http://schemas.microsoft.com/office/drawing/2014/main" id="{17CE0896-0E94-4334-BA55-C5B2FB2A3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575" r="2768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EB2B46E-F28D-40B1-938C-4243C647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l-GR" sz="4000"/>
              <a:t>Πειραματισμός και παρατήρηση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8F13E0-38CD-4C11-833B-C14054A21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l-GR" sz="2000" dirty="0"/>
              <a:t>Παρατήρηση του φεγγαριού.</a:t>
            </a:r>
          </a:p>
          <a:p>
            <a:r>
              <a:rPr lang="el-GR" sz="2000" dirty="0"/>
              <a:t>Φωτογραφία του φεγγαριού από έγκυρη πηγή (σε τι φάση είναι πιο εύκολα ορατά τα χαρακτηριστικά της επιφάνειας της Σελήνης;)</a:t>
            </a:r>
          </a:p>
          <a:p>
            <a:r>
              <a:rPr lang="el-GR" sz="2000" dirty="0"/>
              <a:t>Αρχικά σχόλια και παρατηρήσεις.</a:t>
            </a:r>
          </a:p>
        </p:txBody>
      </p:sp>
    </p:spTree>
    <p:extLst>
      <p:ext uri="{BB962C8B-B14F-4D97-AF65-F5344CB8AC3E}">
        <p14:creationId xmlns:p14="http://schemas.microsoft.com/office/powerpoint/2010/main" val="2786459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1335</Words>
  <Application>Microsoft Office PowerPoint</Application>
  <PresentationFormat>Ευρεία οθόνη</PresentationFormat>
  <Paragraphs>146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Office Theme</vt:lpstr>
      <vt:lpstr>Σύνδεση Αστρονομίας με Αναλυτικό πρόγραμμα</vt:lpstr>
      <vt:lpstr>Άμεση σύνδεση</vt:lpstr>
      <vt:lpstr>Πώς αλλιώς μπορούμε να εισάγουμε έννοιες Αστρονομίας στη σχολική τάξη;</vt:lpstr>
      <vt:lpstr>Έμμεση σύνδεση</vt:lpstr>
      <vt:lpstr>Έμμεση σύνδεση</vt:lpstr>
      <vt:lpstr>Παράδειγμα σύνδεσης με άλλη ενότητα </vt:lpstr>
      <vt:lpstr>Εμπλοκή και προσανατολισμός</vt:lpstr>
      <vt:lpstr>Υπόθεση</vt:lpstr>
      <vt:lpstr>Πειραματισμός και παρατήρηση</vt:lpstr>
      <vt:lpstr>Επεξεργασία</vt:lpstr>
      <vt:lpstr>Συμπέρασμα και ανασκόπηση</vt:lpstr>
      <vt:lpstr>Σύνδεση με Νέο Αναλυτικό πρόγραμμα (1)</vt:lpstr>
      <vt:lpstr>Σύνδεση με Νέο Αναλυτικό πρόγραμμα (2)</vt:lpstr>
      <vt:lpstr>Σύνδεση με Νέο Αναλυτικό πρόγραμμα(3)</vt:lpstr>
      <vt:lpstr>Σύνδεση με Νέο Αναλυτικό πρόγραμμα (4)</vt:lpstr>
      <vt:lpstr>Σύνδεση με Νέο Αναλυτικό πρόγραμμα (5)</vt:lpstr>
      <vt:lpstr>www.menti.com code: 16831763</vt:lpstr>
      <vt:lpstr>Άλλα παραδείγματα…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Σύνδεση Αστρονομίας με Αναλυτικό πρόγραμμα</dc:title>
  <dc:creator>Μαρία  Παναγοπουλου</dc:creator>
  <cp:lastModifiedBy>Μαρία  Παναγοπουλου</cp:lastModifiedBy>
  <cp:revision>6</cp:revision>
  <dcterms:created xsi:type="dcterms:W3CDTF">2022-05-16T07:23:25Z</dcterms:created>
  <dcterms:modified xsi:type="dcterms:W3CDTF">2022-05-17T07:41:22Z</dcterms:modified>
</cp:coreProperties>
</file>